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64"/>
  </p:notesMasterIdLst>
  <p:sldIdLst>
    <p:sldId id="256" r:id="rId3"/>
    <p:sldId id="312" r:id="rId4"/>
    <p:sldId id="269" r:id="rId5"/>
    <p:sldId id="258" r:id="rId6"/>
    <p:sldId id="259" r:id="rId7"/>
    <p:sldId id="264" r:id="rId8"/>
    <p:sldId id="261" r:id="rId9"/>
    <p:sldId id="262" r:id="rId10"/>
    <p:sldId id="265" r:id="rId11"/>
    <p:sldId id="267" r:id="rId12"/>
    <p:sldId id="268" r:id="rId13"/>
    <p:sldId id="263" r:id="rId14"/>
    <p:sldId id="302" r:id="rId15"/>
    <p:sldId id="275" r:id="rId16"/>
    <p:sldId id="303" r:id="rId17"/>
    <p:sldId id="304" r:id="rId18"/>
    <p:sldId id="311" r:id="rId19"/>
    <p:sldId id="305" r:id="rId20"/>
    <p:sldId id="306" r:id="rId21"/>
    <p:sldId id="310" r:id="rId22"/>
    <p:sldId id="308" r:id="rId23"/>
    <p:sldId id="307" r:id="rId24"/>
    <p:sldId id="260" r:id="rId25"/>
    <p:sldId id="266" r:id="rId26"/>
    <p:sldId id="313" r:id="rId27"/>
    <p:sldId id="314" r:id="rId28"/>
    <p:sldId id="315" r:id="rId29"/>
    <p:sldId id="316" r:id="rId30"/>
    <p:sldId id="317" r:id="rId31"/>
    <p:sldId id="318" r:id="rId32"/>
    <p:sldId id="281" r:id="rId33"/>
    <p:sldId id="277" r:id="rId34"/>
    <p:sldId id="270" r:id="rId35"/>
    <p:sldId id="271" r:id="rId36"/>
    <p:sldId id="272" r:id="rId37"/>
    <p:sldId id="273" r:id="rId38"/>
    <p:sldId id="274" r:id="rId39"/>
    <p:sldId id="276" r:id="rId40"/>
    <p:sldId id="278" r:id="rId41"/>
    <p:sldId id="279" r:id="rId42"/>
    <p:sldId id="280"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Lst>
  <p:sldSz cx="9144000" cy="5143500" type="screen16x9"/>
  <p:notesSz cx="6858000" cy="9144000"/>
  <p:embeddedFontLst>
    <p:embeddedFont>
      <p:font typeface="Amatic SC" panose="00000500000000000000" pitchFamily="2" charset="-79"/>
      <p:regular r:id="rId65"/>
      <p:bold r:id="rId66"/>
    </p:embeddedFont>
    <p:embeddedFont>
      <p:font typeface="Calibri" panose="020F0502020204030204" pitchFamily="34" charset="0"/>
      <p:regular r:id="rId67"/>
      <p:bold r:id="rId68"/>
      <p:italic r:id="rId69"/>
      <p:boldItalic r:id="rId70"/>
    </p:embeddedFont>
    <p:embeddedFont>
      <p:font typeface="Montserrat" panose="020B0604020202020204" charset="0"/>
      <p:regular r:id="rId71"/>
      <p:bold r:id="rId72"/>
      <p:italic r:id="rId73"/>
      <p:boldItalic r:id="rId74"/>
    </p:embeddedFont>
    <p:embeddedFont>
      <p:font typeface="Montserrat Medium" panose="020B0604020202020204" charset="0"/>
      <p:regular r:id="rId75"/>
      <p:bold r:id="rId76"/>
      <p:italic r:id="rId77"/>
      <p:boldItalic r:id="rId78"/>
    </p:embeddedFont>
    <p:embeddedFont>
      <p:font typeface="Playfair Display" panose="020B0604020202020204" charset="0"/>
      <p:regular r:id="rId79"/>
      <p:bold r:id="rId80"/>
      <p:italic r:id="rId81"/>
      <p:boldItalic r:id="rId82"/>
    </p:embeddedFont>
    <p:embeddedFont>
      <p:font typeface="Proxima Nova" panose="020B0604020202020204" charset="0"/>
      <p:regular r:id="rId83"/>
      <p:bold r:id="rId84"/>
      <p:italic r:id="rId85"/>
      <p:boldItalic r:id="rId86"/>
    </p:embeddedFont>
    <p:embeddedFont>
      <p:font typeface="Roboto Medium"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BF3AF0-8365-4AC8-B680-C2ABF8DED26A}" v="11" dt="2021-06-23T16:36:03.382"/>
    <p1510:client id="{406C6F38-B4EA-474A-8773-E0F6B64100C4}" v="987" dt="2021-06-23T17:48:30.152"/>
    <p1510:client id="{8A2490B0-B4F0-4E3A-9C60-265A532E7019}" v="195" dt="2021-06-23T18:52:36.498"/>
    <p1510:client id="{9F91421C-92FD-432A-AA71-B1FE49CFFC61}" v="228" dt="2021-06-20T14:39:19.314"/>
    <p1510:client id="{A74B7235-49D6-4AAC-BE57-2D59E13375AF}" v="346" dt="2021-06-21T12:24:02.130"/>
    <p1510:client id="{E9E9D299-0E5B-41B6-A650-A392A172ED95}" v="4" dt="2021-06-23T14:34:19.691"/>
  </p1510:revLst>
</p1510:revInfo>
</file>

<file path=ppt/tableStyles.xml><?xml version="1.0" encoding="utf-8"?>
<a:tblStyleLst xmlns:a="http://schemas.openxmlformats.org/drawingml/2006/main" def="{D761B259-3795-4AFE-99CD-700926823C99}">
  <a:tblStyle styleId="{D761B259-3795-4AFE-99CD-700926823C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3.xml"/><Relationship Id="rId90" Type="http://schemas.openxmlformats.org/officeDocument/2006/relationships/font" Target="fonts/font26.fntdata"/><Relationship Id="rId95" Type="http://schemas.microsoft.com/office/2016/11/relationships/changesInfo" Target="changesInfos/changesInfo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font" Target="fonts/font7.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59.xml"/><Relationship Id="rId82"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das Israeli" userId="9a53f2cee45d6972" providerId="Windows Live" clId="Web-{406C6F38-B4EA-474A-8773-E0F6B64100C4}"/>
    <pc:docChg chg="addSld delSld modSld">
      <pc:chgData name="Hadas Israeli" userId="9a53f2cee45d6972" providerId="Windows Live" clId="Web-{406C6F38-B4EA-474A-8773-E0F6B64100C4}" dt="2021-06-23T17:48:15.308" v="866"/>
      <pc:docMkLst>
        <pc:docMk/>
      </pc:docMkLst>
      <pc:sldChg chg="addSp modSp">
        <pc:chgData name="Hadas Israeli" userId="9a53f2cee45d6972" providerId="Windows Live" clId="Web-{406C6F38-B4EA-474A-8773-E0F6B64100C4}" dt="2021-06-23T17:11:18.507" v="519" actId="1076"/>
        <pc:sldMkLst>
          <pc:docMk/>
          <pc:sldMk cId="0" sldId="266"/>
        </pc:sldMkLst>
        <pc:spChg chg="mod">
          <ac:chgData name="Hadas Israeli" userId="9a53f2cee45d6972" providerId="Windows Live" clId="Web-{406C6F38-B4EA-474A-8773-E0F6B64100C4}" dt="2021-06-23T17:00:21.866" v="377"/>
          <ac:spMkLst>
            <pc:docMk/>
            <pc:sldMk cId="0" sldId="266"/>
            <ac:spMk id="2" creationId="{E1B30D21-6408-4995-B693-E05E358EB778}"/>
          </ac:spMkLst>
        </pc:spChg>
        <pc:spChg chg="mod">
          <ac:chgData name="Hadas Israeli" userId="9a53f2cee45d6972" providerId="Windows Live" clId="Web-{406C6F38-B4EA-474A-8773-E0F6B64100C4}" dt="2021-06-23T16:49:00.787" v="221" actId="20577"/>
          <ac:spMkLst>
            <pc:docMk/>
            <pc:sldMk cId="0" sldId="266"/>
            <ac:spMk id="4" creationId="{8656CE17-0387-4FD6-9D14-AE426DFD3FB8}"/>
          </ac:spMkLst>
        </pc:spChg>
        <pc:picChg chg="add mod">
          <ac:chgData name="Hadas Israeli" userId="9a53f2cee45d6972" providerId="Windows Live" clId="Web-{406C6F38-B4EA-474A-8773-E0F6B64100C4}" dt="2021-06-23T17:11:18.507" v="519" actId="1076"/>
          <ac:picMkLst>
            <pc:docMk/>
            <pc:sldMk cId="0" sldId="266"/>
            <ac:picMk id="3" creationId="{6B21B5C7-CA48-493B-B6FB-F4B2E750C76F}"/>
          </ac:picMkLst>
        </pc:picChg>
      </pc:sldChg>
      <pc:sldChg chg="add del">
        <pc:chgData name="Hadas Israeli" userId="9a53f2cee45d6972" providerId="Windows Live" clId="Web-{406C6F38-B4EA-474A-8773-E0F6B64100C4}" dt="2021-06-23T17:48:15.308" v="866"/>
        <pc:sldMkLst>
          <pc:docMk/>
          <pc:sldMk cId="0" sldId="270"/>
        </pc:sldMkLst>
      </pc:sldChg>
      <pc:sldChg chg="modSp">
        <pc:chgData name="Hadas Israeli" userId="9a53f2cee45d6972" providerId="Windows Live" clId="Web-{406C6F38-B4EA-474A-8773-E0F6B64100C4}" dt="2021-06-23T17:35:33.983" v="770" actId="1076"/>
        <pc:sldMkLst>
          <pc:docMk/>
          <pc:sldMk cId="0" sldId="299"/>
        </pc:sldMkLst>
        <pc:grpChg chg="mod">
          <ac:chgData name="Hadas Israeli" userId="9a53f2cee45d6972" providerId="Windows Live" clId="Web-{406C6F38-B4EA-474A-8773-E0F6B64100C4}" dt="2021-06-23T17:35:33.983" v="770" actId="1076"/>
          <ac:grpSpMkLst>
            <pc:docMk/>
            <pc:sldMk cId="0" sldId="299"/>
            <ac:grpSpMk id="12128" creationId="{00000000-0000-0000-0000-000000000000}"/>
          </ac:grpSpMkLst>
        </pc:grpChg>
      </pc:sldChg>
      <pc:sldChg chg="modSp">
        <pc:chgData name="Hadas Israeli" userId="9a53f2cee45d6972" providerId="Windows Live" clId="Web-{406C6F38-B4EA-474A-8773-E0F6B64100C4}" dt="2021-06-23T16:38:20.128" v="0" actId="1076"/>
        <pc:sldMkLst>
          <pc:docMk/>
          <pc:sldMk cId="4026689034" sldId="311"/>
        </pc:sldMkLst>
        <pc:picChg chg="mod">
          <ac:chgData name="Hadas Israeli" userId="9a53f2cee45d6972" providerId="Windows Live" clId="Web-{406C6F38-B4EA-474A-8773-E0F6B64100C4}" dt="2021-06-23T16:38:20.128" v="0" actId="1076"/>
          <ac:picMkLst>
            <pc:docMk/>
            <pc:sldMk cId="4026689034" sldId="311"/>
            <ac:picMk id="13" creationId="{D7DAA239-ED98-430E-99E9-6547C6D2963E}"/>
          </ac:picMkLst>
        </pc:picChg>
      </pc:sldChg>
      <pc:sldChg chg="addSp modSp add replId">
        <pc:chgData name="Hadas Israeli" userId="9a53f2cee45d6972" providerId="Windows Live" clId="Web-{406C6F38-B4EA-474A-8773-E0F6B64100C4}" dt="2021-06-23T17:11:26.258" v="520"/>
        <pc:sldMkLst>
          <pc:docMk/>
          <pc:sldMk cId="2980467496" sldId="313"/>
        </pc:sldMkLst>
        <pc:spChg chg="mod">
          <ac:chgData name="Hadas Israeli" userId="9a53f2cee45d6972" providerId="Windows Live" clId="Web-{406C6F38-B4EA-474A-8773-E0F6B64100C4}" dt="2021-06-23T17:11:26.258" v="520"/>
          <ac:spMkLst>
            <pc:docMk/>
            <pc:sldMk cId="2980467496" sldId="313"/>
            <ac:spMk id="2" creationId="{E1B30D21-6408-4995-B693-E05E358EB778}"/>
          </ac:spMkLst>
        </pc:spChg>
        <pc:spChg chg="mod">
          <ac:chgData name="Hadas Israeli" userId="9a53f2cee45d6972" providerId="Windows Live" clId="Web-{406C6F38-B4EA-474A-8773-E0F6B64100C4}" dt="2021-06-23T17:03:34.902" v="396" actId="20577"/>
          <ac:spMkLst>
            <pc:docMk/>
            <pc:sldMk cId="2980467496" sldId="313"/>
            <ac:spMk id="4" creationId="{8656CE17-0387-4FD6-9D14-AE426DFD3FB8}"/>
          </ac:spMkLst>
        </pc:spChg>
        <pc:picChg chg="add mod">
          <ac:chgData name="Hadas Israeli" userId="9a53f2cee45d6972" providerId="Windows Live" clId="Web-{406C6F38-B4EA-474A-8773-E0F6B64100C4}" dt="2021-06-23T17:11:14.023" v="518" actId="1076"/>
          <ac:picMkLst>
            <pc:docMk/>
            <pc:sldMk cId="2980467496" sldId="313"/>
            <ac:picMk id="3" creationId="{57520502-B1A6-455F-9A9C-E9698974C28A}"/>
          </ac:picMkLst>
        </pc:picChg>
      </pc:sldChg>
      <pc:sldChg chg="addSp delSp modSp add replId">
        <pc:chgData name="Hadas Israeli" userId="9a53f2cee45d6972" providerId="Windows Live" clId="Web-{406C6F38-B4EA-474A-8773-E0F6B64100C4}" dt="2021-06-23T17:24:31.105" v="645" actId="20577"/>
        <pc:sldMkLst>
          <pc:docMk/>
          <pc:sldMk cId="2471020572" sldId="314"/>
        </pc:sldMkLst>
        <pc:spChg chg="mod">
          <ac:chgData name="Hadas Israeli" userId="9a53f2cee45d6972" providerId="Windows Live" clId="Web-{406C6F38-B4EA-474A-8773-E0F6B64100C4}" dt="2021-06-23T17:24:31.105" v="645" actId="20577"/>
          <ac:spMkLst>
            <pc:docMk/>
            <pc:sldMk cId="2471020572" sldId="314"/>
            <ac:spMk id="2" creationId="{E1B30D21-6408-4995-B693-E05E358EB778}"/>
          </ac:spMkLst>
        </pc:spChg>
        <pc:spChg chg="mod">
          <ac:chgData name="Hadas Israeli" userId="9a53f2cee45d6972" providerId="Windows Live" clId="Web-{406C6F38-B4EA-474A-8773-E0F6B64100C4}" dt="2021-06-23T17:03:38.480" v="397"/>
          <ac:spMkLst>
            <pc:docMk/>
            <pc:sldMk cId="2471020572" sldId="314"/>
            <ac:spMk id="4" creationId="{8656CE17-0387-4FD6-9D14-AE426DFD3FB8}"/>
          </ac:spMkLst>
        </pc:spChg>
        <pc:spChg chg="add del mod">
          <ac:chgData name="Hadas Israeli" userId="9a53f2cee45d6972" providerId="Windows Live" clId="Web-{406C6F38-B4EA-474A-8773-E0F6B64100C4}" dt="2021-06-23T17:23:52.260" v="623"/>
          <ac:spMkLst>
            <pc:docMk/>
            <pc:sldMk cId="2471020572" sldId="314"/>
            <ac:spMk id="6" creationId="{BBB8D663-0E65-4E4F-95A9-6AA11383F046}"/>
          </ac:spMkLst>
        </pc:spChg>
        <pc:picChg chg="del">
          <ac:chgData name="Hadas Israeli" userId="9a53f2cee45d6972" providerId="Windows Live" clId="Web-{406C6F38-B4EA-474A-8773-E0F6B64100C4}" dt="2021-06-23T17:06:51.548" v="452"/>
          <ac:picMkLst>
            <pc:docMk/>
            <pc:sldMk cId="2471020572" sldId="314"/>
            <ac:picMk id="3" creationId="{57520502-B1A6-455F-9A9C-E9698974C28A}"/>
          </ac:picMkLst>
        </pc:picChg>
        <pc:picChg chg="add mod">
          <ac:chgData name="Hadas Israeli" userId="9a53f2cee45d6972" providerId="Windows Live" clId="Web-{406C6F38-B4EA-474A-8773-E0F6B64100C4}" dt="2021-06-23T17:23:30.479" v="620" actId="1076"/>
          <ac:picMkLst>
            <pc:docMk/>
            <pc:sldMk cId="2471020572" sldId="314"/>
            <ac:picMk id="5" creationId="{33484E28-3B8F-431F-A7BE-C22E400EDDFC}"/>
          </ac:picMkLst>
        </pc:picChg>
      </pc:sldChg>
      <pc:sldChg chg="addSp delSp modSp add replId">
        <pc:chgData name="Hadas Israeli" userId="9a53f2cee45d6972" providerId="Windows Live" clId="Web-{406C6F38-B4EA-474A-8773-E0F6B64100C4}" dt="2021-06-23T17:30:58.865" v="697" actId="1076"/>
        <pc:sldMkLst>
          <pc:docMk/>
          <pc:sldMk cId="799607065" sldId="315"/>
        </pc:sldMkLst>
        <pc:spChg chg="mod">
          <ac:chgData name="Hadas Israeli" userId="9a53f2cee45d6972" providerId="Windows Live" clId="Web-{406C6F38-B4EA-474A-8773-E0F6B64100C4}" dt="2021-06-23T17:30:58.865" v="697" actId="1076"/>
          <ac:spMkLst>
            <pc:docMk/>
            <pc:sldMk cId="799607065" sldId="315"/>
            <ac:spMk id="2" creationId="{E1B30D21-6408-4995-B693-E05E358EB778}"/>
          </ac:spMkLst>
        </pc:spChg>
        <pc:spChg chg="add del mod">
          <ac:chgData name="Hadas Israeli" userId="9a53f2cee45d6972" providerId="Windows Live" clId="Web-{406C6F38-B4EA-474A-8773-E0F6B64100C4}" dt="2021-06-23T17:28:48.471" v="654"/>
          <ac:spMkLst>
            <pc:docMk/>
            <pc:sldMk cId="799607065" sldId="315"/>
            <ac:spMk id="3" creationId="{7F212C24-91F8-4E70-82E6-FCB6FDFE46F4}"/>
          </ac:spMkLst>
        </pc:spChg>
        <pc:spChg chg="mod">
          <ac:chgData name="Hadas Israeli" userId="9a53f2cee45d6972" providerId="Windows Live" clId="Web-{406C6F38-B4EA-474A-8773-E0F6B64100C4}" dt="2021-06-23T17:13:55.199" v="536" actId="14100"/>
          <ac:spMkLst>
            <pc:docMk/>
            <pc:sldMk cId="799607065" sldId="315"/>
            <ac:spMk id="4" creationId="{8656CE17-0387-4FD6-9D14-AE426DFD3FB8}"/>
          </ac:spMkLst>
        </pc:spChg>
        <pc:spChg chg="add del mod">
          <ac:chgData name="Hadas Israeli" userId="9a53f2cee45d6972" providerId="Windows Live" clId="Web-{406C6F38-B4EA-474A-8773-E0F6B64100C4}" dt="2021-06-23T17:28:49.690" v="655"/>
          <ac:spMkLst>
            <pc:docMk/>
            <pc:sldMk cId="799607065" sldId="315"/>
            <ac:spMk id="6" creationId="{83CBF515-3140-4CDF-8402-C52F9C1C96F3}"/>
          </ac:spMkLst>
        </pc:spChg>
        <pc:picChg chg="del">
          <ac:chgData name="Hadas Israeli" userId="9a53f2cee45d6972" providerId="Windows Live" clId="Web-{406C6F38-B4EA-474A-8773-E0F6B64100C4}" dt="2021-06-23T17:17:30.610" v="578"/>
          <ac:picMkLst>
            <pc:docMk/>
            <pc:sldMk cId="799607065" sldId="315"/>
            <ac:picMk id="5" creationId="{33484E28-3B8F-431F-A7BE-C22E400EDDFC}"/>
          </ac:picMkLst>
        </pc:picChg>
        <pc:picChg chg="add del mod">
          <ac:chgData name="Hadas Israeli" userId="9a53f2cee45d6972" providerId="Windows Live" clId="Web-{406C6F38-B4EA-474A-8773-E0F6B64100C4}" dt="2021-06-23T17:28:47.252" v="653"/>
          <ac:picMkLst>
            <pc:docMk/>
            <pc:sldMk cId="799607065" sldId="315"/>
            <ac:picMk id="7" creationId="{C456EABA-2111-428B-B865-B43CDE88CB87}"/>
          </ac:picMkLst>
        </pc:picChg>
      </pc:sldChg>
      <pc:sldChg chg="addSp delSp modSp add replId">
        <pc:chgData name="Hadas Israeli" userId="9a53f2cee45d6972" providerId="Windows Live" clId="Web-{406C6F38-B4EA-474A-8773-E0F6B64100C4}" dt="2021-06-23T17:35:12.420" v="768" actId="1076"/>
        <pc:sldMkLst>
          <pc:docMk/>
          <pc:sldMk cId="2223017506" sldId="316"/>
        </pc:sldMkLst>
        <pc:spChg chg="del">
          <ac:chgData name="Hadas Israeli" userId="9a53f2cee45d6972" providerId="Windows Live" clId="Web-{406C6F38-B4EA-474A-8773-E0F6B64100C4}" dt="2021-06-23T17:28:35.486" v="649"/>
          <ac:spMkLst>
            <pc:docMk/>
            <pc:sldMk cId="2223017506" sldId="316"/>
            <ac:spMk id="2" creationId="{E1B30D21-6408-4995-B693-E05E358EB778}"/>
          </ac:spMkLst>
        </pc:spChg>
        <pc:spChg chg="mod">
          <ac:chgData name="Hadas Israeli" userId="9a53f2cee45d6972" providerId="Windows Live" clId="Web-{406C6F38-B4EA-474A-8773-E0F6B64100C4}" dt="2021-06-23T17:34:37.106" v="762" actId="20577"/>
          <ac:spMkLst>
            <pc:docMk/>
            <pc:sldMk cId="2223017506" sldId="316"/>
            <ac:spMk id="3" creationId="{7F212C24-91F8-4E70-82E6-FCB6FDFE46F4}"/>
          </ac:spMkLst>
        </pc:spChg>
        <pc:spChg chg="add mod">
          <ac:chgData name="Hadas Israeli" userId="9a53f2cee45d6972" providerId="Windows Live" clId="Web-{406C6F38-B4EA-474A-8773-E0F6B64100C4}" dt="2021-06-23T17:33:27.183" v="753"/>
          <ac:spMkLst>
            <pc:docMk/>
            <pc:sldMk cId="2223017506" sldId="316"/>
            <ac:spMk id="5" creationId="{AC5780D0-57E3-49D0-B73B-BF2F8672278E}"/>
          </ac:spMkLst>
        </pc:spChg>
        <pc:spChg chg="mod">
          <ac:chgData name="Hadas Israeli" userId="9a53f2cee45d6972" providerId="Windows Live" clId="Web-{406C6F38-B4EA-474A-8773-E0F6B64100C4}" dt="2021-06-23T17:34:27.622" v="761" actId="20577"/>
          <ac:spMkLst>
            <pc:docMk/>
            <pc:sldMk cId="2223017506" sldId="316"/>
            <ac:spMk id="6" creationId="{83CBF515-3140-4CDF-8402-C52F9C1C96F3}"/>
          </ac:spMkLst>
        </pc:spChg>
        <pc:spChg chg="add mod">
          <ac:chgData name="Hadas Israeli" userId="9a53f2cee45d6972" providerId="Windows Live" clId="Web-{406C6F38-B4EA-474A-8773-E0F6B64100C4}" dt="2021-06-23T17:35:12.420" v="768" actId="1076"/>
          <ac:spMkLst>
            <pc:docMk/>
            <pc:sldMk cId="2223017506" sldId="316"/>
            <ac:spMk id="9" creationId="{93F0ECAA-2F85-4679-BBD6-CE7A1A3303FE}"/>
          </ac:spMkLst>
        </pc:spChg>
        <pc:picChg chg="mod">
          <ac:chgData name="Hadas Israeli" userId="9a53f2cee45d6972" providerId="Windows Live" clId="Web-{406C6F38-B4EA-474A-8773-E0F6B64100C4}" dt="2021-06-23T17:31:07.771" v="699" actId="1076"/>
          <ac:picMkLst>
            <pc:docMk/>
            <pc:sldMk cId="2223017506" sldId="316"/>
            <ac:picMk id="7" creationId="{C456EABA-2111-428B-B865-B43CDE88CB87}"/>
          </ac:picMkLst>
        </pc:picChg>
        <pc:picChg chg="add mod">
          <ac:chgData name="Hadas Israeli" userId="9a53f2cee45d6972" providerId="Windows Live" clId="Web-{406C6F38-B4EA-474A-8773-E0F6B64100C4}" dt="2021-06-23T17:32:46.276" v="726" actId="14100"/>
          <ac:picMkLst>
            <pc:docMk/>
            <pc:sldMk cId="2223017506" sldId="316"/>
            <ac:picMk id="8" creationId="{1D4E6ABF-3561-4DF8-81B3-49C8C7BE25D4}"/>
          </ac:picMkLst>
        </pc:picChg>
      </pc:sldChg>
      <pc:sldChg chg="delSp modSp add replId">
        <pc:chgData name="Hadas Israeli" userId="9a53f2cee45d6972" providerId="Windows Live" clId="Web-{406C6F38-B4EA-474A-8773-E0F6B64100C4}" dt="2021-06-23T17:46:38.040" v="864" actId="20577"/>
        <pc:sldMkLst>
          <pc:docMk/>
          <pc:sldMk cId="448552738" sldId="317"/>
        </pc:sldMkLst>
        <pc:spChg chg="mod">
          <ac:chgData name="Hadas Israeli" userId="9a53f2cee45d6972" providerId="Windows Live" clId="Web-{406C6F38-B4EA-474A-8773-E0F6B64100C4}" dt="2021-06-23T17:45:13.257" v="816" actId="20577"/>
          <ac:spMkLst>
            <pc:docMk/>
            <pc:sldMk cId="448552738" sldId="317"/>
            <ac:spMk id="3" creationId="{7F212C24-91F8-4E70-82E6-FCB6FDFE46F4}"/>
          </ac:spMkLst>
        </pc:spChg>
        <pc:spChg chg="mod">
          <ac:chgData name="Hadas Israeli" userId="9a53f2cee45d6972" providerId="Windows Live" clId="Web-{406C6F38-B4EA-474A-8773-E0F6B64100C4}" dt="2021-06-23T17:42:38.922" v="781" actId="20577"/>
          <ac:spMkLst>
            <pc:docMk/>
            <pc:sldMk cId="448552738" sldId="317"/>
            <ac:spMk id="4" creationId="{8656CE17-0387-4FD6-9D14-AE426DFD3FB8}"/>
          </ac:spMkLst>
        </pc:spChg>
        <pc:spChg chg="mod">
          <ac:chgData name="Hadas Israeli" userId="9a53f2cee45d6972" providerId="Windows Live" clId="Web-{406C6F38-B4EA-474A-8773-E0F6B64100C4}" dt="2021-06-23T17:45:34.835" v="828" actId="20577"/>
          <ac:spMkLst>
            <pc:docMk/>
            <pc:sldMk cId="448552738" sldId="317"/>
            <ac:spMk id="6" creationId="{83CBF515-3140-4CDF-8402-C52F9C1C96F3}"/>
          </ac:spMkLst>
        </pc:spChg>
        <pc:spChg chg="mod">
          <ac:chgData name="Hadas Israeli" userId="9a53f2cee45d6972" providerId="Windows Live" clId="Web-{406C6F38-B4EA-474A-8773-E0F6B64100C4}" dt="2021-06-23T17:46:38.040" v="864" actId="20577"/>
          <ac:spMkLst>
            <pc:docMk/>
            <pc:sldMk cId="448552738" sldId="317"/>
            <ac:spMk id="9" creationId="{93F0ECAA-2F85-4679-BBD6-CE7A1A3303FE}"/>
          </ac:spMkLst>
        </pc:spChg>
        <pc:picChg chg="del">
          <ac:chgData name="Hadas Israeli" userId="9a53f2cee45d6972" providerId="Windows Live" clId="Web-{406C6F38-B4EA-474A-8773-E0F6B64100C4}" dt="2021-06-23T17:42:40.563" v="782"/>
          <ac:picMkLst>
            <pc:docMk/>
            <pc:sldMk cId="448552738" sldId="317"/>
            <ac:picMk id="7" creationId="{C456EABA-2111-428B-B865-B43CDE88CB87}"/>
          </ac:picMkLst>
        </pc:picChg>
        <pc:picChg chg="del">
          <ac:chgData name="Hadas Israeli" userId="9a53f2cee45d6972" providerId="Windows Live" clId="Web-{406C6F38-B4EA-474A-8773-E0F6B64100C4}" dt="2021-06-23T17:42:54.329" v="791"/>
          <ac:picMkLst>
            <pc:docMk/>
            <pc:sldMk cId="448552738" sldId="317"/>
            <ac:picMk id="8" creationId="{1D4E6ABF-3561-4DF8-81B3-49C8C7BE25D4}"/>
          </ac:picMkLst>
        </pc:picChg>
      </pc:sldChg>
    </pc:docChg>
  </pc:docChgLst>
  <pc:docChgLst>
    <pc:chgData name="Hadas Israeli" userId="9a53f2cee45d6972" providerId="Windows Live" clId="Web-{A74B7235-49D6-4AAC-BE57-2D59E13375AF}"/>
    <pc:docChg chg="addSld delSld modSld">
      <pc:chgData name="Hadas Israeli" userId="9a53f2cee45d6972" providerId="Windows Live" clId="Web-{A74B7235-49D6-4AAC-BE57-2D59E13375AF}" dt="2021-06-21T12:24:02.130" v="339" actId="1076"/>
      <pc:docMkLst>
        <pc:docMk/>
      </pc:docMkLst>
      <pc:sldChg chg="addSp delSp modSp del mod modClrScheme chgLayout">
        <pc:chgData name="Hadas Israeli" userId="9a53f2cee45d6972" providerId="Windows Live" clId="Web-{A74B7235-49D6-4AAC-BE57-2D59E13375AF}" dt="2021-06-21T11:08:29.552" v="23"/>
        <pc:sldMkLst>
          <pc:docMk/>
          <pc:sldMk cId="0" sldId="257"/>
        </pc:sldMkLst>
        <pc:spChg chg="add del">
          <ac:chgData name="Hadas Israeli" userId="9a53f2cee45d6972" providerId="Windows Live" clId="Web-{A74B7235-49D6-4AAC-BE57-2D59E13375AF}" dt="2021-06-21T11:06:35.128" v="12"/>
          <ac:spMkLst>
            <pc:docMk/>
            <pc:sldMk cId="0" sldId="257"/>
            <ac:spMk id="3" creationId="{087D00DC-1D83-4E67-9170-ADABE8628CC9}"/>
          </ac:spMkLst>
        </pc:spChg>
        <pc:spChg chg="mod ord">
          <ac:chgData name="Hadas Israeli" userId="9a53f2cee45d6972" providerId="Windows Live" clId="Web-{A74B7235-49D6-4AAC-BE57-2D59E13375AF}" dt="2021-06-21T11:07:09.128" v="16"/>
          <ac:spMkLst>
            <pc:docMk/>
            <pc:sldMk cId="0" sldId="257"/>
            <ac:spMk id="264" creationId="{00000000-0000-0000-0000-000000000000}"/>
          </ac:spMkLst>
        </pc:spChg>
        <pc:spChg chg="mod ord">
          <ac:chgData name="Hadas Israeli" userId="9a53f2cee45d6972" providerId="Windows Live" clId="Web-{A74B7235-49D6-4AAC-BE57-2D59E13375AF}" dt="2021-06-21T11:07:15.300" v="17" actId="1076"/>
          <ac:spMkLst>
            <pc:docMk/>
            <pc:sldMk cId="0" sldId="257"/>
            <ac:spMk id="265" creationId="{00000000-0000-0000-0000-000000000000}"/>
          </ac:spMkLst>
        </pc:spChg>
        <pc:spChg chg="add del">
          <ac:chgData name="Hadas Israeli" userId="9a53f2cee45d6972" providerId="Windows Live" clId="Web-{A74B7235-49D6-4AAC-BE57-2D59E13375AF}" dt="2021-06-21T11:06:33.424" v="11"/>
          <ac:spMkLst>
            <pc:docMk/>
            <pc:sldMk cId="0" sldId="257"/>
            <ac:spMk id="3974" creationId="{21ABF143-E093-4B09-B428-BBA37668CB15}"/>
          </ac:spMkLst>
        </pc:spChg>
        <pc:spChg chg="add del">
          <ac:chgData name="Hadas Israeli" userId="9a53f2cee45d6972" providerId="Windows Live" clId="Web-{A74B7235-49D6-4AAC-BE57-2D59E13375AF}" dt="2021-06-21T11:06:29.034" v="9"/>
          <ac:spMkLst>
            <pc:docMk/>
            <pc:sldMk cId="0" sldId="257"/>
            <ac:spMk id="3975" creationId="{AA014814-8C0B-4765-BA12-58F359441C0A}"/>
          </ac:spMkLst>
        </pc:spChg>
      </pc:sldChg>
      <pc:sldChg chg="addSp modSp">
        <pc:chgData name="Hadas Israeli" userId="9a53f2cee45d6972" providerId="Windows Live" clId="Web-{A74B7235-49D6-4AAC-BE57-2D59E13375AF}" dt="2021-06-21T11:37:51.041" v="83" actId="14100"/>
        <pc:sldMkLst>
          <pc:docMk/>
          <pc:sldMk cId="0" sldId="258"/>
        </pc:sldMkLst>
        <pc:spChg chg="add mod ord">
          <ac:chgData name="Hadas Israeli" userId="9a53f2cee45d6972" providerId="Windows Live" clId="Web-{A74B7235-49D6-4AAC-BE57-2D59E13375AF}" dt="2021-06-21T11:37:51.041" v="83" actId="14100"/>
          <ac:spMkLst>
            <pc:docMk/>
            <pc:sldMk cId="0" sldId="258"/>
            <ac:spMk id="2" creationId="{9097A3EA-2656-48E3-A1B3-6B6D8FE1AC8B}"/>
          </ac:spMkLst>
        </pc:spChg>
        <pc:spChg chg="add mod">
          <ac:chgData name="Hadas Israeli" userId="9a53f2cee45d6972" providerId="Windows Live" clId="Web-{A74B7235-49D6-4AAC-BE57-2D59E13375AF}" dt="2021-06-21T11:37:33.025" v="80" actId="1076"/>
          <ac:spMkLst>
            <pc:docMk/>
            <pc:sldMk cId="0" sldId="258"/>
            <ac:spMk id="4" creationId="{B7F9FCE6-600C-4F03-9648-ECD4EFA04C23}"/>
          </ac:spMkLst>
        </pc:spChg>
        <pc:spChg chg="mod">
          <ac:chgData name="Hadas Israeli" userId="9a53f2cee45d6972" providerId="Windows Live" clId="Web-{A74B7235-49D6-4AAC-BE57-2D59E13375AF}" dt="2021-06-21T11:32:17.644" v="54" actId="1076"/>
          <ac:spMkLst>
            <pc:docMk/>
            <pc:sldMk cId="0" sldId="258"/>
            <ac:spMk id="284" creationId="{00000000-0000-0000-0000-000000000000}"/>
          </ac:spMkLst>
        </pc:spChg>
        <pc:picChg chg="add mod">
          <ac:chgData name="Hadas Israeli" userId="9a53f2cee45d6972" providerId="Windows Live" clId="Web-{A74B7235-49D6-4AAC-BE57-2D59E13375AF}" dt="2021-06-21T11:34:52.022" v="59"/>
          <ac:picMkLst>
            <pc:docMk/>
            <pc:sldMk cId="0" sldId="258"/>
            <ac:picMk id="3" creationId="{4BF38E1D-76D2-45DE-A8BB-7631C8CBBBB1}"/>
          </ac:picMkLst>
        </pc:picChg>
        <pc:picChg chg="add mod">
          <ac:chgData name="Hadas Israeli" userId="9a53f2cee45d6972" providerId="Windows Live" clId="Web-{A74B7235-49D6-4AAC-BE57-2D59E13375AF}" dt="2021-06-21T11:35:12.616" v="62" actId="1076"/>
          <ac:picMkLst>
            <pc:docMk/>
            <pc:sldMk cId="0" sldId="258"/>
            <ac:picMk id="14" creationId="{2805AFF9-F4FC-4370-B6C1-402377FBFF1F}"/>
          </ac:picMkLst>
        </pc:picChg>
        <pc:picChg chg="add mod">
          <ac:chgData name="Hadas Israeli" userId="9a53f2cee45d6972" providerId="Windows Live" clId="Web-{A74B7235-49D6-4AAC-BE57-2D59E13375AF}" dt="2021-06-21T11:35:27.476" v="64" actId="1076"/>
          <ac:picMkLst>
            <pc:docMk/>
            <pc:sldMk cId="0" sldId="258"/>
            <ac:picMk id="15" creationId="{A4C2F9A1-74E0-472D-A6E6-73A353154BC0}"/>
          </ac:picMkLst>
        </pc:picChg>
      </pc:sldChg>
      <pc:sldChg chg="modSp">
        <pc:chgData name="Hadas Israeli" userId="9a53f2cee45d6972" providerId="Windows Live" clId="Web-{A74B7235-49D6-4AAC-BE57-2D59E13375AF}" dt="2021-06-21T11:38:26.589" v="87" actId="14100"/>
        <pc:sldMkLst>
          <pc:docMk/>
          <pc:sldMk cId="0" sldId="259"/>
        </pc:sldMkLst>
        <pc:spChg chg="mod">
          <ac:chgData name="Hadas Israeli" userId="9a53f2cee45d6972" providerId="Windows Live" clId="Web-{A74B7235-49D6-4AAC-BE57-2D59E13375AF}" dt="2021-06-21T11:38:15.823" v="85" actId="20577"/>
          <ac:spMkLst>
            <pc:docMk/>
            <pc:sldMk cId="0" sldId="259"/>
            <ac:spMk id="294" creationId="{00000000-0000-0000-0000-000000000000}"/>
          </ac:spMkLst>
        </pc:spChg>
        <pc:picChg chg="mod">
          <ac:chgData name="Hadas Israeli" userId="9a53f2cee45d6972" providerId="Windows Live" clId="Web-{A74B7235-49D6-4AAC-BE57-2D59E13375AF}" dt="2021-06-21T11:38:26.589" v="87" actId="14100"/>
          <ac:picMkLst>
            <pc:docMk/>
            <pc:sldMk cId="0" sldId="259"/>
            <ac:picMk id="3" creationId="{239ECDD6-2636-44D4-B061-5CE8535C5680}"/>
          </ac:picMkLst>
        </pc:picChg>
      </pc:sldChg>
      <pc:sldChg chg="modSp">
        <pc:chgData name="Hadas Israeli" userId="9a53f2cee45d6972" providerId="Windows Live" clId="Web-{A74B7235-49D6-4AAC-BE57-2D59E13375AF}" dt="2021-06-21T12:16:23.402" v="313"/>
        <pc:sldMkLst>
          <pc:docMk/>
          <pc:sldMk cId="0" sldId="260"/>
        </pc:sldMkLst>
        <pc:spChg chg="mod">
          <ac:chgData name="Hadas Israeli" userId="9a53f2cee45d6972" providerId="Windows Live" clId="Web-{A74B7235-49D6-4AAC-BE57-2D59E13375AF}" dt="2021-06-21T12:16:23.402" v="313"/>
          <ac:spMkLst>
            <pc:docMk/>
            <pc:sldMk cId="0" sldId="260"/>
            <ac:spMk id="303" creationId="{00000000-0000-0000-0000-000000000000}"/>
          </ac:spMkLst>
        </pc:spChg>
      </pc:sldChg>
      <pc:sldChg chg="modSp">
        <pc:chgData name="Hadas Israeli" userId="9a53f2cee45d6972" providerId="Windows Live" clId="Web-{A74B7235-49D6-4AAC-BE57-2D59E13375AF}" dt="2021-06-21T11:43:28.548" v="130" actId="1076"/>
        <pc:sldMkLst>
          <pc:docMk/>
          <pc:sldMk cId="0" sldId="261"/>
        </pc:sldMkLst>
        <pc:spChg chg="mod">
          <ac:chgData name="Hadas Israeli" userId="9a53f2cee45d6972" providerId="Windows Live" clId="Web-{A74B7235-49D6-4AAC-BE57-2D59E13375AF}" dt="2021-06-21T11:42:56.923" v="129" actId="1076"/>
          <ac:spMkLst>
            <pc:docMk/>
            <pc:sldMk cId="0" sldId="261"/>
            <ac:spMk id="333" creationId="{00000000-0000-0000-0000-000000000000}"/>
          </ac:spMkLst>
        </pc:spChg>
        <pc:spChg chg="mod">
          <ac:chgData name="Hadas Israeli" userId="9a53f2cee45d6972" providerId="Windows Live" clId="Web-{A74B7235-49D6-4AAC-BE57-2D59E13375AF}" dt="2021-06-21T11:43:28.548" v="130" actId="1076"/>
          <ac:spMkLst>
            <pc:docMk/>
            <pc:sldMk cId="0" sldId="261"/>
            <ac:spMk id="334" creationId="{00000000-0000-0000-0000-000000000000}"/>
          </ac:spMkLst>
        </pc:spChg>
      </pc:sldChg>
      <pc:sldChg chg="modSp">
        <pc:chgData name="Hadas Israeli" userId="9a53f2cee45d6972" providerId="Windows Live" clId="Web-{A74B7235-49D6-4AAC-BE57-2D59E13375AF}" dt="2021-06-21T11:45:39.613" v="145" actId="20577"/>
        <pc:sldMkLst>
          <pc:docMk/>
          <pc:sldMk cId="0" sldId="262"/>
        </pc:sldMkLst>
        <pc:spChg chg="mod">
          <ac:chgData name="Hadas Israeli" userId="9a53f2cee45d6972" providerId="Windows Live" clId="Web-{A74B7235-49D6-4AAC-BE57-2D59E13375AF}" dt="2021-06-21T11:45:39.613" v="145" actId="20577"/>
          <ac:spMkLst>
            <pc:docMk/>
            <pc:sldMk cId="0" sldId="262"/>
            <ac:spMk id="5" creationId="{B5EA1A16-E57F-4E0A-8BEE-CF259760F2E2}"/>
          </ac:spMkLst>
        </pc:spChg>
      </pc:sldChg>
      <pc:sldChg chg="modSp">
        <pc:chgData name="Hadas Israeli" userId="9a53f2cee45d6972" providerId="Windows Live" clId="Web-{A74B7235-49D6-4AAC-BE57-2D59E13375AF}" dt="2021-06-21T11:41:29.233" v="110" actId="1076"/>
        <pc:sldMkLst>
          <pc:docMk/>
          <pc:sldMk cId="0" sldId="264"/>
        </pc:sldMkLst>
        <pc:spChg chg="mod">
          <ac:chgData name="Hadas Israeli" userId="9a53f2cee45d6972" providerId="Windows Live" clId="Web-{A74B7235-49D6-4AAC-BE57-2D59E13375AF}" dt="2021-06-21T11:41:18.717" v="108" actId="1076"/>
          <ac:spMkLst>
            <pc:docMk/>
            <pc:sldMk cId="0" sldId="264"/>
            <ac:spMk id="352" creationId="{00000000-0000-0000-0000-000000000000}"/>
          </ac:spMkLst>
        </pc:spChg>
        <pc:spChg chg="mod">
          <ac:chgData name="Hadas Israeli" userId="9a53f2cee45d6972" providerId="Windows Live" clId="Web-{A74B7235-49D6-4AAC-BE57-2D59E13375AF}" dt="2021-06-21T11:41:29.233" v="110" actId="1076"/>
          <ac:spMkLst>
            <pc:docMk/>
            <pc:sldMk cId="0" sldId="264"/>
            <ac:spMk id="354" creationId="{00000000-0000-0000-0000-000000000000}"/>
          </ac:spMkLst>
        </pc:spChg>
        <pc:spChg chg="mod">
          <ac:chgData name="Hadas Israeli" userId="9a53f2cee45d6972" providerId="Windows Live" clId="Web-{A74B7235-49D6-4AAC-BE57-2D59E13375AF}" dt="2021-06-21T11:39:21.371" v="91" actId="1076"/>
          <ac:spMkLst>
            <pc:docMk/>
            <pc:sldMk cId="0" sldId="264"/>
            <ac:spMk id="363" creationId="{00000000-0000-0000-0000-000000000000}"/>
          </ac:spMkLst>
        </pc:spChg>
        <pc:spChg chg="mod">
          <ac:chgData name="Hadas Israeli" userId="9a53f2cee45d6972" providerId="Windows Live" clId="Web-{A74B7235-49D6-4AAC-BE57-2D59E13375AF}" dt="2021-06-21T11:39:21.371" v="90" actId="1076"/>
          <ac:spMkLst>
            <pc:docMk/>
            <pc:sldMk cId="0" sldId="264"/>
            <ac:spMk id="364" creationId="{00000000-0000-0000-0000-000000000000}"/>
          </ac:spMkLst>
        </pc:spChg>
        <pc:spChg chg="mod">
          <ac:chgData name="Hadas Israeli" userId="9a53f2cee45d6972" providerId="Windows Live" clId="Web-{A74B7235-49D6-4AAC-BE57-2D59E13375AF}" dt="2021-06-21T11:39:43.575" v="93" actId="1076"/>
          <ac:spMkLst>
            <pc:docMk/>
            <pc:sldMk cId="0" sldId="264"/>
            <ac:spMk id="367" creationId="{00000000-0000-0000-0000-000000000000}"/>
          </ac:spMkLst>
        </pc:spChg>
        <pc:spChg chg="mod">
          <ac:chgData name="Hadas Israeli" userId="9a53f2cee45d6972" providerId="Windows Live" clId="Web-{A74B7235-49D6-4AAC-BE57-2D59E13375AF}" dt="2021-06-21T11:39:52.591" v="94" actId="1076"/>
          <ac:spMkLst>
            <pc:docMk/>
            <pc:sldMk cId="0" sldId="264"/>
            <ac:spMk id="368" creationId="{00000000-0000-0000-0000-000000000000}"/>
          </ac:spMkLst>
        </pc:spChg>
        <pc:spChg chg="mod">
          <ac:chgData name="Hadas Israeli" userId="9a53f2cee45d6972" providerId="Windows Live" clId="Web-{A74B7235-49D6-4AAC-BE57-2D59E13375AF}" dt="2021-06-21T11:40:02.341" v="95" actId="1076"/>
          <ac:spMkLst>
            <pc:docMk/>
            <pc:sldMk cId="0" sldId="264"/>
            <ac:spMk id="370" creationId="{00000000-0000-0000-0000-000000000000}"/>
          </ac:spMkLst>
        </pc:spChg>
        <pc:picChg chg="mod">
          <ac:chgData name="Hadas Israeli" userId="9a53f2cee45d6972" providerId="Windows Live" clId="Web-{A74B7235-49D6-4AAC-BE57-2D59E13375AF}" dt="2021-06-21T11:40:18.654" v="96" actId="14100"/>
          <ac:picMkLst>
            <pc:docMk/>
            <pc:sldMk cId="0" sldId="264"/>
            <ac:picMk id="19" creationId="{0741A2C1-BC29-4D2B-874F-8BED4AE7E3D9}"/>
          </ac:picMkLst>
        </pc:picChg>
        <pc:cxnChg chg="mod">
          <ac:chgData name="Hadas Israeli" userId="9a53f2cee45d6972" providerId="Windows Live" clId="Web-{A74B7235-49D6-4AAC-BE57-2D59E13375AF}" dt="2021-06-21T11:41:23.233" v="109" actId="14100"/>
          <ac:cxnSpMkLst>
            <pc:docMk/>
            <pc:sldMk cId="0" sldId="264"/>
            <ac:cxnSpMk id="359" creationId="{00000000-0000-0000-0000-000000000000}"/>
          </ac:cxnSpMkLst>
        </pc:cxnChg>
      </pc:sldChg>
      <pc:sldChg chg="modSp">
        <pc:chgData name="Hadas Israeli" userId="9a53f2cee45d6972" providerId="Windows Live" clId="Web-{A74B7235-49D6-4AAC-BE57-2D59E13375AF}" dt="2021-06-21T11:52:49.154" v="214" actId="20577"/>
        <pc:sldMkLst>
          <pc:docMk/>
          <pc:sldMk cId="0" sldId="265"/>
        </pc:sldMkLst>
        <pc:spChg chg="mod">
          <ac:chgData name="Hadas Israeli" userId="9a53f2cee45d6972" providerId="Windows Live" clId="Web-{A74B7235-49D6-4AAC-BE57-2D59E13375AF}" dt="2021-06-21T11:49:49.431" v="180" actId="20577"/>
          <ac:spMkLst>
            <pc:docMk/>
            <pc:sldMk cId="0" sldId="265"/>
            <ac:spMk id="401" creationId="{00000000-0000-0000-0000-000000000000}"/>
          </ac:spMkLst>
        </pc:spChg>
        <pc:spChg chg="mod">
          <ac:chgData name="Hadas Israeli" userId="9a53f2cee45d6972" providerId="Windows Live" clId="Web-{A74B7235-49D6-4AAC-BE57-2D59E13375AF}" dt="2021-06-21T11:52:49.154" v="214" actId="20577"/>
          <ac:spMkLst>
            <pc:docMk/>
            <pc:sldMk cId="0" sldId="265"/>
            <ac:spMk id="402" creationId="{00000000-0000-0000-0000-000000000000}"/>
          </ac:spMkLst>
        </pc:spChg>
      </pc:sldChg>
      <pc:sldChg chg="modSp">
        <pc:chgData name="Hadas Israeli" userId="9a53f2cee45d6972" providerId="Windows Live" clId="Web-{A74B7235-49D6-4AAC-BE57-2D59E13375AF}" dt="2021-06-21T11:52:18.794" v="210" actId="20577"/>
        <pc:sldMkLst>
          <pc:docMk/>
          <pc:sldMk cId="0" sldId="267"/>
        </pc:sldMkLst>
        <pc:spChg chg="mod">
          <ac:chgData name="Hadas Israeli" userId="9a53f2cee45d6972" providerId="Windows Live" clId="Web-{A74B7235-49D6-4AAC-BE57-2D59E13375AF}" dt="2021-06-21T11:51:59.606" v="208" actId="20577"/>
          <ac:spMkLst>
            <pc:docMk/>
            <pc:sldMk cId="0" sldId="267"/>
            <ac:spMk id="13" creationId="{43F8CA78-727D-46E4-A749-37A9B6D1DAF2}"/>
          </ac:spMkLst>
        </pc:spChg>
        <pc:spChg chg="mod">
          <ac:chgData name="Hadas Israeli" userId="9a53f2cee45d6972" providerId="Windows Live" clId="Web-{A74B7235-49D6-4AAC-BE57-2D59E13375AF}" dt="2021-06-21T11:52:18.794" v="210" actId="20577"/>
          <ac:spMkLst>
            <pc:docMk/>
            <pc:sldMk cId="0" sldId="267"/>
            <ac:spMk id="424" creationId="{00000000-0000-0000-0000-000000000000}"/>
          </ac:spMkLst>
        </pc:spChg>
      </pc:sldChg>
      <pc:sldChg chg="modSp">
        <pc:chgData name="Hadas Israeli" userId="9a53f2cee45d6972" providerId="Windows Live" clId="Web-{A74B7235-49D6-4AAC-BE57-2D59E13375AF}" dt="2021-06-21T12:05:00.106" v="231" actId="1076"/>
        <pc:sldMkLst>
          <pc:docMk/>
          <pc:sldMk cId="0" sldId="268"/>
        </pc:sldMkLst>
        <pc:spChg chg="mod">
          <ac:chgData name="Hadas Israeli" userId="9a53f2cee45d6972" providerId="Windows Live" clId="Web-{A74B7235-49D6-4AAC-BE57-2D59E13375AF}" dt="2021-06-21T12:05:00.106" v="231" actId="1076"/>
          <ac:spMkLst>
            <pc:docMk/>
            <pc:sldMk cId="0" sldId="268"/>
            <ac:spMk id="434" creationId="{00000000-0000-0000-0000-000000000000}"/>
          </ac:spMkLst>
        </pc:spChg>
      </pc:sldChg>
      <pc:sldChg chg="delSp">
        <pc:chgData name="Hadas Israeli" userId="9a53f2cee45d6972" providerId="Windows Live" clId="Web-{A74B7235-49D6-4AAC-BE57-2D59E13375AF}" dt="2021-06-21T11:30:16.360" v="40"/>
        <pc:sldMkLst>
          <pc:docMk/>
          <pc:sldMk cId="0" sldId="269"/>
        </pc:sldMkLst>
        <pc:spChg chg="del">
          <ac:chgData name="Hadas Israeli" userId="9a53f2cee45d6972" providerId="Windows Live" clId="Web-{A74B7235-49D6-4AAC-BE57-2D59E13375AF}" dt="2021-06-21T11:30:13.829" v="39"/>
          <ac:spMkLst>
            <pc:docMk/>
            <pc:sldMk cId="0" sldId="269"/>
            <ac:spMk id="2" creationId="{EC2FAC97-CCE0-4BAF-A49A-4B432681661C}"/>
          </ac:spMkLst>
        </pc:spChg>
        <pc:spChg chg="del">
          <ac:chgData name="Hadas Israeli" userId="9a53f2cee45d6972" providerId="Windows Live" clId="Web-{A74B7235-49D6-4AAC-BE57-2D59E13375AF}" dt="2021-06-21T11:30:16.360" v="40"/>
          <ac:spMkLst>
            <pc:docMk/>
            <pc:sldMk cId="0" sldId="269"/>
            <ac:spMk id="441" creationId="{00000000-0000-0000-0000-000000000000}"/>
          </ac:spMkLst>
        </pc:spChg>
      </pc:sldChg>
      <pc:sldChg chg="modSp">
        <pc:chgData name="Hadas Israeli" userId="9a53f2cee45d6972" providerId="Windows Live" clId="Web-{A74B7235-49D6-4AAC-BE57-2D59E13375AF}" dt="2021-06-21T12:04:50.216" v="230" actId="1076"/>
        <pc:sldMkLst>
          <pc:docMk/>
          <pc:sldMk cId="0" sldId="275"/>
        </pc:sldMkLst>
        <pc:spChg chg="mod">
          <ac:chgData name="Hadas Israeli" userId="9a53f2cee45d6972" providerId="Windows Live" clId="Web-{A74B7235-49D6-4AAC-BE57-2D59E13375AF}" dt="2021-06-21T12:04:50.216" v="230" actId="1076"/>
          <ac:spMkLst>
            <pc:docMk/>
            <pc:sldMk cId="0" sldId="275"/>
            <ac:spMk id="516" creationId="{00000000-0000-0000-0000-000000000000}"/>
          </ac:spMkLst>
        </pc:spChg>
      </pc:sldChg>
      <pc:sldChg chg="addSp delSp modSp mod modClrScheme chgLayout">
        <pc:chgData name="Hadas Israeli" userId="9a53f2cee45d6972" providerId="Windows Live" clId="Web-{A74B7235-49D6-4AAC-BE57-2D59E13375AF}" dt="2021-06-21T12:20:04.985" v="333" actId="14100"/>
        <pc:sldMkLst>
          <pc:docMk/>
          <pc:sldMk cId="0" sldId="281"/>
        </pc:sldMkLst>
        <pc:spChg chg="add del mod ord">
          <ac:chgData name="Hadas Israeli" userId="9a53f2cee45d6972" providerId="Windows Live" clId="Web-{A74B7235-49D6-4AAC-BE57-2D59E13375AF}" dt="2021-06-21T12:17:25.966" v="323"/>
          <ac:spMkLst>
            <pc:docMk/>
            <pc:sldMk cId="0" sldId="281"/>
            <ac:spMk id="2" creationId="{524F4AFD-FFD7-4331-BE31-40C9A338EFC7}"/>
          </ac:spMkLst>
        </pc:spChg>
        <pc:spChg chg="add del mod ord">
          <ac:chgData name="Hadas Israeli" userId="9a53f2cee45d6972" providerId="Windows Live" clId="Web-{A74B7235-49D6-4AAC-BE57-2D59E13375AF}" dt="2021-06-21T12:17:44.388" v="325"/>
          <ac:spMkLst>
            <pc:docMk/>
            <pc:sldMk cId="0" sldId="281"/>
            <ac:spMk id="3" creationId="{BC7A1908-5B0C-4378-8B5E-4CACDC28B808}"/>
          </ac:spMkLst>
        </pc:spChg>
        <pc:spChg chg="del">
          <ac:chgData name="Hadas Israeli" userId="9a53f2cee45d6972" providerId="Windows Live" clId="Web-{A74B7235-49D6-4AAC-BE57-2D59E13375AF}" dt="2021-06-21T12:16:55.746" v="321"/>
          <ac:spMkLst>
            <pc:docMk/>
            <pc:sldMk cId="0" sldId="281"/>
            <ac:spMk id="6" creationId="{6E3DD87E-194F-440A-B4CB-49D77F0889C2}"/>
          </ac:spMkLst>
        </pc:spChg>
        <pc:spChg chg="mod ord">
          <ac:chgData name="Hadas Israeli" userId="9a53f2cee45d6972" providerId="Windows Live" clId="Web-{A74B7235-49D6-4AAC-BE57-2D59E13375AF}" dt="2021-06-21T12:20:04.985" v="333" actId="14100"/>
          <ac:spMkLst>
            <pc:docMk/>
            <pc:sldMk cId="0" sldId="281"/>
            <ac:spMk id="692" creationId="{00000000-0000-0000-0000-000000000000}"/>
          </ac:spMkLst>
        </pc:spChg>
      </pc:sldChg>
      <pc:sldChg chg="delSp">
        <pc:chgData name="Hadas Israeli" userId="9a53f2cee45d6972" providerId="Windows Live" clId="Web-{A74B7235-49D6-4AAC-BE57-2D59E13375AF}" dt="2021-06-21T11:09:44.397" v="24"/>
        <pc:sldMkLst>
          <pc:docMk/>
          <pc:sldMk cId="0" sldId="287"/>
        </pc:sldMkLst>
        <pc:picChg chg="del">
          <ac:chgData name="Hadas Israeli" userId="9a53f2cee45d6972" providerId="Windows Live" clId="Web-{A74B7235-49D6-4AAC-BE57-2D59E13375AF}" dt="2021-06-21T11:09:44.397" v="24"/>
          <ac:picMkLst>
            <pc:docMk/>
            <pc:sldMk cId="0" sldId="287"/>
            <ac:picMk id="764" creationId="{00000000-0000-0000-0000-000000000000}"/>
          </ac:picMkLst>
        </pc:picChg>
      </pc:sldChg>
      <pc:sldChg chg="modSp">
        <pc:chgData name="Hadas Israeli" userId="9a53f2cee45d6972" providerId="Windows Live" clId="Web-{A74B7235-49D6-4AAC-BE57-2D59E13375AF}" dt="2021-06-21T12:12:27.647" v="298" actId="1076"/>
        <pc:sldMkLst>
          <pc:docMk/>
          <pc:sldMk cId="1090490532" sldId="305"/>
        </pc:sldMkLst>
        <pc:spChg chg="mod">
          <ac:chgData name="Hadas Israeli" userId="9a53f2cee45d6972" providerId="Windows Live" clId="Web-{A74B7235-49D6-4AAC-BE57-2D59E13375AF}" dt="2021-06-21T12:12:27.647" v="298" actId="1076"/>
          <ac:spMkLst>
            <pc:docMk/>
            <pc:sldMk cId="1090490532" sldId="305"/>
            <ac:spMk id="9" creationId="{6E4F9D01-2694-4A7F-8F8A-0FC625CB9EFB}"/>
          </ac:spMkLst>
        </pc:spChg>
      </pc:sldChg>
      <pc:sldChg chg="modSp">
        <pc:chgData name="Hadas Israeli" userId="9a53f2cee45d6972" providerId="Windows Live" clId="Web-{A74B7235-49D6-4AAC-BE57-2D59E13375AF}" dt="2021-06-21T12:16:00.386" v="309" actId="1076"/>
        <pc:sldMkLst>
          <pc:docMk/>
          <pc:sldMk cId="2871673018" sldId="306"/>
        </pc:sldMkLst>
        <pc:spChg chg="mod">
          <ac:chgData name="Hadas Israeli" userId="9a53f2cee45d6972" providerId="Windows Live" clId="Web-{A74B7235-49D6-4AAC-BE57-2D59E13375AF}" dt="2021-06-21T12:16:00.386" v="309" actId="1076"/>
          <ac:spMkLst>
            <pc:docMk/>
            <pc:sldMk cId="2871673018" sldId="306"/>
            <ac:spMk id="18" creationId="{AE34D49C-6A53-4BC6-8921-D3965C4D0EF9}"/>
          </ac:spMkLst>
        </pc:spChg>
        <pc:picChg chg="mod">
          <ac:chgData name="Hadas Israeli" userId="9a53f2cee45d6972" providerId="Windows Live" clId="Web-{A74B7235-49D6-4AAC-BE57-2D59E13375AF}" dt="2021-06-21T12:12:49.819" v="301" actId="1076"/>
          <ac:picMkLst>
            <pc:docMk/>
            <pc:sldMk cId="2871673018" sldId="306"/>
            <ac:picMk id="5" creationId="{9AF324A0-1F60-4D02-99BD-DBD2DDD38716}"/>
          </ac:picMkLst>
        </pc:picChg>
        <pc:picChg chg="mod">
          <ac:chgData name="Hadas Israeli" userId="9a53f2cee45d6972" providerId="Windows Live" clId="Web-{A74B7235-49D6-4AAC-BE57-2D59E13375AF}" dt="2021-06-21T12:12:44.882" v="300" actId="1076"/>
          <ac:picMkLst>
            <pc:docMk/>
            <pc:sldMk cId="2871673018" sldId="306"/>
            <ac:picMk id="7" creationId="{886DCA7E-E197-4EB9-877E-82E4DC8ABC1F}"/>
          </ac:picMkLst>
        </pc:picChg>
        <pc:picChg chg="mod">
          <ac:chgData name="Hadas Israeli" userId="9a53f2cee45d6972" providerId="Windows Live" clId="Web-{A74B7235-49D6-4AAC-BE57-2D59E13375AF}" dt="2021-06-21T12:12:57.523" v="303" actId="1076"/>
          <ac:picMkLst>
            <pc:docMk/>
            <pc:sldMk cId="2871673018" sldId="306"/>
            <ac:picMk id="12" creationId="{09C0215F-64DA-4A9A-BDEB-73E1DF13CC31}"/>
          </ac:picMkLst>
        </pc:picChg>
        <pc:picChg chg="mod">
          <ac:chgData name="Hadas Israeli" userId="9a53f2cee45d6972" providerId="Windows Live" clId="Web-{A74B7235-49D6-4AAC-BE57-2D59E13375AF}" dt="2021-06-21T12:12:53.647" v="302" actId="1076"/>
          <ac:picMkLst>
            <pc:docMk/>
            <pc:sldMk cId="2871673018" sldId="306"/>
            <ac:picMk id="14" creationId="{F4C0B43F-F02B-4F54-AA84-2AEBD0714CA2}"/>
          </ac:picMkLst>
        </pc:picChg>
      </pc:sldChg>
      <pc:sldChg chg="modSp">
        <pc:chgData name="Hadas Israeli" userId="9a53f2cee45d6972" providerId="Windows Live" clId="Web-{A74B7235-49D6-4AAC-BE57-2D59E13375AF}" dt="2021-06-21T12:16:10.761" v="311" actId="1076"/>
        <pc:sldMkLst>
          <pc:docMk/>
          <pc:sldMk cId="894766775" sldId="308"/>
        </pc:sldMkLst>
        <pc:spChg chg="mod">
          <ac:chgData name="Hadas Israeli" userId="9a53f2cee45d6972" providerId="Windows Live" clId="Web-{A74B7235-49D6-4AAC-BE57-2D59E13375AF}" dt="2021-06-21T12:16:10.761" v="311" actId="1076"/>
          <ac:spMkLst>
            <pc:docMk/>
            <pc:sldMk cId="894766775" sldId="308"/>
            <ac:spMk id="17" creationId="{C38B90D9-9FCD-41ED-B05F-FBB16D9D6160}"/>
          </ac:spMkLst>
        </pc:spChg>
      </pc:sldChg>
      <pc:sldChg chg="addSp delSp modSp mod modClrScheme chgLayout">
        <pc:chgData name="Hadas Israeli" userId="9a53f2cee45d6972" providerId="Windows Live" clId="Web-{A74B7235-49D6-4AAC-BE57-2D59E13375AF}" dt="2021-06-21T12:24:02.130" v="339" actId="1076"/>
        <pc:sldMkLst>
          <pc:docMk/>
          <pc:sldMk cId="4026689034" sldId="311"/>
        </pc:sldMkLst>
        <pc:spChg chg="add del mod ord">
          <ac:chgData name="Hadas Israeli" userId="9a53f2cee45d6972" providerId="Windows Live" clId="Web-{A74B7235-49D6-4AAC-BE57-2D59E13375AF}" dt="2021-06-21T12:23:58.489" v="338"/>
          <ac:spMkLst>
            <pc:docMk/>
            <pc:sldMk cId="4026689034" sldId="311"/>
            <ac:spMk id="2" creationId="{234A3A5C-CF48-4DBB-81A7-E5D62A24E7E1}"/>
          </ac:spMkLst>
        </pc:spChg>
        <pc:picChg chg="mod">
          <ac:chgData name="Hadas Israeli" userId="9a53f2cee45d6972" providerId="Windows Live" clId="Web-{A74B7235-49D6-4AAC-BE57-2D59E13375AF}" dt="2021-06-21T12:24:02.130" v="339" actId="1076"/>
          <ac:picMkLst>
            <pc:docMk/>
            <pc:sldMk cId="4026689034" sldId="311"/>
            <ac:picMk id="13" creationId="{D7DAA239-ED98-430E-99E9-6547C6D2963E}"/>
          </ac:picMkLst>
        </pc:picChg>
      </pc:sldChg>
      <pc:sldChg chg="addSp delSp modSp new">
        <pc:chgData name="Hadas Israeli" userId="9a53f2cee45d6972" providerId="Windows Live" clId="Web-{A74B7235-49D6-4AAC-BE57-2D59E13375AF}" dt="2021-06-21T11:29:28.687" v="38" actId="14100"/>
        <pc:sldMkLst>
          <pc:docMk/>
          <pc:sldMk cId="2301349595" sldId="312"/>
        </pc:sldMkLst>
        <pc:spChg chg="del">
          <ac:chgData name="Hadas Israeli" userId="9a53f2cee45d6972" providerId="Windows Live" clId="Web-{A74B7235-49D6-4AAC-BE57-2D59E13375AF}" dt="2021-06-21T11:08:11.536" v="20"/>
          <ac:spMkLst>
            <pc:docMk/>
            <pc:sldMk cId="2301349595" sldId="312"/>
            <ac:spMk id="2" creationId="{ECD75805-66BE-4773-8151-BF3C0AAA103D}"/>
          </ac:spMkLst>
        </pc:spChg>
        <pc:spChg chg="del">
          <ac:chgData name="Hadas Israeli" userId="9a53f2cee45d6972" providerId="Windows Live" clId="Web-{A74B7235-49D6-4AAC-BE57-2D59E13375AF}" dt="2021-06-21T11:08:10.301" v="19"/>
          <ac:spMkLst>
            <pc:docMk/>
            <pc:sldMk cId="2301349595" sldId="312"/>
            <ac:spMk id="3" creationId="{32F9DDE7-9DDD-4169-A60F-9B7EC7149326}"/>
          </ac:spMkLst>
        </pc:spChg>
        <pc:spChg chg="add mod">
          <ac:chgData name="Hadas Israeli" userId="9a53f2cee45d6972" providerId="Windows Live" clId="Web-{A74B7235-49D6-4AAC-BE57-2D59E13375AF}" dt="2021-06-21T11:08:17.427" v="21"/>
          <ac:spMkLst>
            <pc:docMk/>
            <pc:sldMk cId="2301349595" sldId="312"/>
            <ac:spMk id="5" creationId="{1F51A0D5-8A72-448B-AC53-07B3D53B9FB7}"/>
          </ac:spMkLst>
        </pc:spChg>
        <pc:spChg chg="add mod">
          <ac:chgData name="Hadas Israeli" userId="9a53f2cee45d6972" providerId="Windows Live" clId="Web-{A74B7235-49D6-4AAC-BE57-2D59E13375AF}" dt="2021-06-21T11:10:24.695" v="30" actId="20577"/>
          <ac:spMkLst>
            <pc:docMk/>
            <pc:sldMk cId="2301349595" sldId="312"/>
            <ac:spMk id="7" creationId="{FE8B4693-7A4B-4767-8C5D-21F46885B285}"/>
          </ac:spMkLst>
        </pc:spChg>
        <pc:picChg chg="add mod ord">
          <ac:chgData name="Hadas Israeli" userId="9a53f2cee45d6972" providerId="Windows Live" clId="Web-{A74B7235-49D6-4AAC-BE57-2D59E13375AF}" dt="2021-06-21T11:29:28.687" v="38" actId="14100"/>
          <ac:picMkLst>
            <pc:docMk/>
            <pc:sldMk cId="2301349595" sldId="312"/>
            <ac:picMk id="8" creationId="{BA819E29-A010-47E3-BB7B-E917F1E48D2C}"/>
          </ac:picMkLst>
        </pc:picChg>
      </pc:sldChg>
    </pc:docChg>
  </pc:docChgLst>
  <pc:docChgLst>
    <pc:chgData name="Hadas Israeli" userId="9a53f2cee45d6972" providerId="Windows Live" clId="Web-{E9E9D299-0E5B-41B6-A650-A392A172ED95}"/>
    <pc:docChg chg="modSld">
      <pc:chgData name="Hadas Israeli" userId="9a53f2cee45d6972" providerId="Windows Live" clId="Web-{E9E9D299-0E5B-41B6-A650-A392A172ED95}" dt="2021-06-23T14:34:19.691" v="3" actId="14100"/>
      <pc:docMkLst>
        <pc:docMk/>
      </pc:docMkLst>
      <pc:sldChg chg="modSp">
        <pc:chgData name="Hadas Israeli" userId="9a53f2cee45d6972" providerId="Windows Live" clId="Web-{E9E9D299-0E5B-41B6-A650-A392A172ED95}" dt="2021-06-23T14:34:19.691" v="3" actId="14100"/>
        <pc:sldMkLst>
          <pc:docMk/>
          <pc:sldMk cId="0" sldId="264"/>
        </pc:sldMkLst>
        <pc:spChg chg="mod">
          <ac:chgData name="Hadas Israeli" userId="9a53f2cee45d6972" providerId="Windows Live" clId="Web-{E9E9D299-0E5B-41B6-A650-A392A172ED95}" dt="2021-06-23T14:34:11.940" v="2" actId="20577"/>
          <ac:spMkLst>
            <pc:docMk/>
            <pc:sldMk cId="0" sldId="264"/>
            <ac:spMk id="356" creationId="{00000000-0000-0000-0000-000000000000}"/>
          </ac:spMkLst>
        </pc:spChg>
        <pc:cxnChg chg="mod">
          <ac:chgData name="Hadas Israeli" userId="9a53f2cee45d6972" providerId="Windows Live" clId="Web-{E9E9D299-0E5B-41B6-A650-A392A172ED95}" dt="2021-06-23T14:34:19.691" v="3" actId="14100"/>
          <ac:cxnSpMkLst>
            <pc:docMk/>
            <pc:sldMk cId="0" sldId="264"/>
            <ac:cxnSpMk id="361" creationId="{00000000-0000-0000-0000-000000000000}"/>
          </ac:cxnSpMkLst>
        </pc:cxnChg>
      </pc:sldChg>
    </pc:docChg>
  </pc:docChgLst>
  <pc:docChgLst>
    <pc:chgData name="Hadas Israeli" userId="9a53f2cee45d6972" providerId="Windows Live" clId="Web-{9F91421C-92FD-432A-AA71-B1FE49CFFC61}"/>
    <pc:docChg chg="addSld delSld modSld sldOrd">
      <pc:chgData name="Hadas Israeli" userId="9a53f2cee45d6972" providerId="Windows Live" clId="Web-{9F91421C-92FD-432A-AA71-B1FE49CFFC61}" dt="2021-06-20T14:39:19.314" v="217"/>
      <pc:docMkLst>
        <pc:docMk/>
      </pc:docMkLst>
      <pc:sldChg chg="addSp modSp mod modClrScheme chgLayout">
        <pc:chgData name="Hadas Israeli" userId="9a53f2cee45d6972" providerId="Windows Live" clId="Web-{9F91421C-92FD-432A-AA71-B1FE49CFFC61}" dt="2021-06-20T14:37:02.530" v="199" actId="1076"/>
        <pc:sldMkLst>
          <pc:docMk/>
          <pc:sldMk cId="0" sldId="257"/>
        </pc:sldMkLst>
        <pc:spChg chg="add">
          <ac:chgData name="Hadas Israeli" userId="9a53f2cee45d6972" providerId="Windows Live" clId="Web-{9F91421C-92FD-432A-AA71-B1FE49CFFC61}" dt="2021-06-20T14:36:56.046" v="198"/>
          <ac:spMkLst>
            <pc:docMk/>
            <pc:sldMk cId="0" sldId="257"/>
            <ac:spMk id="2" creationId="{872408BF-7AD3-42C6-AC37-E1A739958387}"/>
          </ac:spMkLst>
        </pc:spChg>
        <pc:spChg chg="mod ord">
          <ac:chgData name="Hadas Israeli" userId="9a53f2cee45d6972" providerId="Windows Live" clId="Web-{9F91421C-92FD-432A-AA71-B1FE49CFFC61}" dt="2021-06-20T14:36:25.045" v="192"/>
          <ac:spMkLst>
            <pc:docMk/>
            <pc:sldMk cId="0" sldId="257"/>
            <ac:spMk id="264" creationId="{00000000-0000-0000-0000-000000000000}"/>
          </ac:spMkLst>
        </pc:spChg>
        <pc:spChg chg="mod ord">
          <ac:chgData name="Hadas Israeli" userId="9a53f2cee45d6972" providerId="Windows Live" clId="Web-{9F91421C-92FD-432A-AA71-B1FE49CFFC61}" dt="2021-06-20T14:37:02.530" v="199" actId="1076"/>
          <ac:spMkLst>
            <pc:docMk/>
            <pc:sldMk cId="0" sldId="257"/>
            <ac:spMk id="265" creationId="{00000000-0000-0000-0000-000000000000}"/>
          </ac:spMkLst>
        </pc:spChg>
      </pc:sldChg>
      <pc:sldChg chg="addSp delSp modSp mod modClrScheme chgLayout">
        <pc:chgData name="Hadas Israeli" userId="9a53f2cee45d6972" providerId="Windows Live" clId="Web-{9F91421C-92FD-432A-AA71-B1FE49CFFC61}" dt="2021-06-20T14:37:58" v="203"/>
        <pc:sldMkLst>
          <pc:docMk/>
          <pc:sldMk cId="0" sldId="258"/>
        </pc:sldMkLst>
        <pc:spChg chg="add del mod ord">
          <ac:chgData name="Hadas Israeli" userId="9a53f2cee45d6972" providerId="Windows Live" clId="Web-{9F91421C-92FD-432A-AA71-B1FE49CFFC61}" dt="2021-06-20T14:30:13.740" v="142"/>
          <ac:spMkLst>
            <pc:docMk/>
            <pc:sldMk cId="0" sldId="258"/>
            <ac:spMk id="2" creationId="{9ADCA3F9-88EA-4276-89E1-2F6C426D3B64}"/>
          </ac:spMkLst>
        </pc:spChg>
        <pc:spChg chg="add del mod ord">
          <ac:chgData name="Hadas Israeli" userId="9a53f2cee45d6972" providerId="Windows Live" clId="Web-{9F91421C-92FD-432A-AA71-B1FE49CFFC61}" dt="2021-06-20T14:37:58" v="203"/>
          <ac:spMkLst>
            <pc:docMk/>
            <pc:sldMk cId="0" sldId="258"/>
            <ac:spMk id="3" creationId="{F4B68748-4EA7-4152-80D4-601FAF44CF00}"/>
          </ac:spMkLst>
        </pc:spChg>
        <pc:spChg chg="mod ord">
          <ac:chgData name="Hadas Israeli" userId="9a53f2cee45d6972" providerId="Windows Live" clId="Web-{9F91421C-92FD-432A-AA71-B1FE49CFFC61}" dt="2021-06-20T14:37:58" v="203"/>
          <ac:spMkLst>
            <pc:docMk/>
            <pc:sldMk cId="0" sldId="258"/>
            <ac:spMk id="270" creationId="{00000000-0000-0000-0000-000000000000}"/>
          </ac:spMkLst>
        </pc:spChg>
        <pc:spChg chg="mod ord">
          <ac:chgData name="Hadas Israeli" userId="9a53f2cee45d6972" providerId="Windows Live" clId="Web-{9F91421C-92FD-432A-AA71-B1FE49CFFC61}" dt="2021-06-20T14:37:58" v="203"/>
          <ac:spMkLst>
            <pc:docMk/>
            <pc:sldMk cId="0" sldId="258"/>
            <ac:spMk id="272" creationId="{00000000-0000-0000-0000-000000000000}"/>
          </ac:spMkLst>
        </pc:spChg>
        <pc:spChg chg="mod ord">
          <ac:chgData name="Hadas Israeli" userId="9a53f2cee45d6972" providerId="Windows Live" clId="Web-{9F91421C-92FD-432A-AA71-B1FE49CFFC61}" dt="2021-06-20T14:37:58" v="203"/>
          <ac:spMkLst>
            <pc:docMk/>
            <pc:sldMk cId="0" sldId="258"/>
            <ac:spMk id="273" creationId="{00000000-0000-0000-0000-000000000000}"/>
          </ac:spMkLst>
        </pc:spChg>
        <pc:spChg chg="mod ord">
          <ac:chgData name="Hadas Israeli" userId="9a53f2cee45d6972" providerId="Windows Live" clId="Web-{9F91421C-92FD-432A-AA71-B1FE49CFFC61}" dt="2021-06-20T14:37:58" v="203"/>
          <ac:spMkLst>
            <pc:docMk/>
            <pc:sldMk cId="0" sldId="258"/>
            <ac:spMk id="281" creationId="{00000000-0000-0000-0000-000000000000}"/>
          </ac:spMkLst>
        </pc:spChg>
        <pc:spChg chg="mod ord">
          <ac:chgData name="Hadas Israeli" userId="9a53f2cee45d6972" providerId="Windows Live" clId="Web-{9F91421C-92FD-432A-AA71-B1FE49CFFC61}" dt="2021-06-20T14:37:58" v="203"/>
          <ac:spMkLst>
            <pc:docMk/>
            <pc:sldMk cId="0" sldId="258"/>
            <ac:spMk id="282" creationId="{00000000-0000-0000-0000-000000000000}"/>
          </ac:spMkLst>
        </pc:spChg>
        <pc:spChg chg="mod ord">
          <ac:chgData name="Hadas Israeli" userId="9a53f2cee45d6972" providerId="Windows Live" clId="Web-{9F91421C-92FD-432A-AA71-B1FE49CFFC61}" dt="2021-06-20T14:37:58" v="203"/>
          <ac:spMkLst>
            <pc:docMk/>
            <pc:sldMk cId="0" sldId="258"/>
            <ac:spMk id="284" creationId="{00000000-0000-0000-0000-000000000000}"/>
          </ac:spMkLst>
        </pc:spChg>
        <pc:spChg chg="mod ord">
          <ac:chgData name="Hadas Israeli" userId="9a53f2cee45d6972" providerId="Windows Live" clId="Web-{9F91421C-92FD-432A-AA71-B1FE49CFFC61}" dt="2021-06-20T14:37:58" v="203"/>
          <ac:spMkLst>
            <pc:docMk/>
            <pc:sldMk cId="0" sldId="258"/>
            <ac:spMk id="285" creationId="{00000000-0000-0000-0000-000000000000}"/>
          </ac:spMkLst>
        </pc:spChg>
        <pc:spChg chg="mod ord">
          <ac:chgData name="Hadas Israeli" userId="9a53f2cee45d6972" providerId="Windows Live" clId="Web-{9F91421C-92FD-432A-AA71-B1FE49CFFC61}" dt="2021-06-20T14:37:58" v="203"/>
          <ac:spMkLst>
            <pc:docMk/>
            <pc:sldMk cId="0" sldId="258"/>
            <ac:spMk id="288" creationId="{00000000-0000-0000-0000-000000000000}"/>
          </ac:spMkLst>
        </pc:spChg>
      </pc:sldChg>
      <pc:sldChg chg="addSp delSp modSp ord">
        <pc:chgData name="Hadas Israeli" userId="9a53f2cee45d6972" providerId="Windows Live" clId="Web-{9F91421C-92FD-432A-AA71-B1FE49CFFC61}" dt="2021-06-20T14:38:58.314" v="211" actId="14100"/>
        <pc:sldMkLst>
          <pc:docMk/>
          <pc:sldMk cId="0" sldId="260"/>
        </pc:sldMkLst>
        <pc:spChg chg="add del mod">
          <ac:chgData name="Hadas Israeli" userId="9a53f2cee45d6972" providerId="Windows Live" clId="Web-{9F91421C-92FD-432A-AA71-B1FE49CFFC61}" dt="2021-06-20T14:38:43.001" v="207"/>
          <ac:spMkLst>
            <pc:docMk/>
            <pc:sldMk cId="0" sldId="260"/>
            <ac:spMk id="3" creationId="{FDB1FA29-CD13-451E-90AF-9727E25540E5}"/>
          </ac:spMkLst>
        </pc:spChg>
        <pc:spChg chg="del">
          <ac:chgData name="Hadas Israeli" userId="9a53f2cee45d6972" providerId="Windows Live" clId="Web-{9F91421C-92FD-432A-AA71-B1FE49CFFC61}" dt="2021-06-20T14:38:29.438" v="205"/>
          <ac:spMkLst>
            <pc:docMk/>
            <pc:sldMk cId="0" sldId="260"/>
            <ac:spMk id="302" creationId="{00000000-0000-0000-0000-000000000000}"/>
          </ac:spMkLst>
        </pc:spChg>
        <pc:spChg chg="mod">
          <ac:chgData name="Hadas Israeli" userId="9a53f2cee45d6972" providerId="Windows Live" clId="Web-{9F91421C-92FD-432A-AA71-B1FE49CFFC61}" dt="2021-06-20T14:38:58.314" v="211" actId="14100"/>
          <ac:spMkLst>
            <pc:docMk/>
            <pc:sldMk cId="0" sldId="260"/>
            <ac:spMk id="303" creationId="{00000000-0000-0000-0000-000000000000}"/>
          </ac:spMkLst>
        </pc:spChg>
      </pc:sldChg>
      <pc:sldChg chg="mod modShow">
        <pc:chgData name="Hadas Israeli" userId="9a53f2cee45d6972" providerId="Windows Live" clId="Web-{9F91421C-92FD-432A-AA71-B1FE49CFFC61}" dt="2021-06-20T14:34:00.354" v="177"/>
        <pc:sldMkLst>
          <pc:docMk/>
          <pc:sldMk cId="0" sldId="263"/>
        </pc:sldMkLst>
      </pc:sldChg>
      <pc:sldChg chg="ord">
        <pc:chgData name="Hadas Israeli" userId="9a53f2cee45d6972" providerId="Windows Live" clId="Web-{9F91421C-92FD-432A-AA71-B1FE49CFFC61}" dt="2021-06-20T14:25:05.561" v="89"/>
        <pc:sldMkLst>
          <pc:docMk/>
          <pc:sldMk cId="0" sldId="266"/>
        </pc:sldMkLst>
      </pc:sldChg>
      <pc:sldChg chg="addSp delSp modSp mod ord modClrScheme chgLayout">
        <pc:chgData name="Hadas Israeli" userId="9a53f2cee45d6972" providerId="Windows Live" clId="Web-{9F91421C-92FD-432A-AA71-B1FE49CFFC61}" dt="2021-06-20T14:33:52.198" v="176"/>
        <pc:sldMkLst>
          <pc:docMk/>
          <pc:sldMk cId="0" sldId="268"/>
        </pc:sldMkLst>
        <pc:spChg chg="add del mod ord">
          <ac:chgData name="Hadas Israeli" userId="9a53f2cee45d6972" providerId="Windows Live" clId="Web-{9F91421C-92FD-432A-AA71-B1FE49CFFC61}" dt="2021-06-20T14:32:15.680" v="155"/>
          <ac:spMkLst>
            <pc:docMk/>
            <pc:sldMk cId="0" sldId="268"/>
            <ac:spMk id="2" creationId="{7FC579FF-C98E-45D5-A402-DBFF0068DC90}"/>
          </ac:spMkLst>
        </pc:spChg>
        <pc:spChg chg="add del mod ord">
          <ac:chgData name="Hadas Israeli" userId="9a53f2cee45d6972" providerId="Windows Live" clId="Web-{9F91421C-92FD-432A-AA71-B1FE49CFFC61}" dt="2021-06-20T14:32:12.789" v="154"/>
          <ac:spMkLst>
            <pc:docMk/>
            <pc:sldMk cId="0" sldId="268"/>
            <ac:spMk id="3" creationId="{34214FE1-F5B8-466C-902F-8542C3FFDC81}"/>
          </ac:spMkLst>
        </pc:spChg>
        <pc:spChg chg="mod ord">
          <ac:chgData name="Hadas Israeli" userId="9a53f2cee45d6972" providerId="Windows Live" clId="Web-{9F91421C-92FD-432A-AA71-B1FE49CFFC61}" dt="2021-06-20T14:33:34.057" v="175" actId="20577"/>
          <ac:spMkLst>
            <pc:docMk/>
            <pc:sldMk cId="0" sldId="268"/>
            <ac:spMk id="434" creationId="{00000000-0000-0000-0000-000000000000}"/>
          </ac:spMkLst>
        </pc:spChg>
        <pc:spChg chg="del mod ord">
          <ac:chgData name="Hadas Israeli" userId="9a53f2cee45d6972" providerId="Windows Live" clId="Web-{9F91421C-92FD-432A-AA71-B1FE49CFFC61}" dt="2021-06-20T14:33:52.198" v="176"/>
          <ac:spMkLst>
            <pc:docMk/>
            <pc:sldMk cId="0" sldId="268"/>
            <ac:spMk id="435" creationId="{00000000-0000-0000-0000-000000000000}"/>
          </ac:spMkLst>
        </pc:spChg>
      </pc:sldChg>
      <pc:sldChg chg="addSp modSp mod ord modClrScheme chgLayout">
        <pc:chgData name="Hadas Israeli" userId="9a53f2cee45d6972" providerId="Windows Live" clId="Web-{9F91421C-92FD-432A-AA71-B1FE49CFFC61}" dt="2021-06-20T14:31:25.069" v="151" actId="14100"/>
        <pc:sldMkLst>
          <pc:docMk/>
          <pc:sldMk cId="0" sldId="269"/>
        </pc:sldMkLst>
        <pc:spChg chg="add">
          <ac:chgData name="Hadas Israeli" userId="9a53f2cee45d6972" providerId="Windows Live" clId="Web-{9F91421C-92FD-432A-AA71-B1FE49CFFC61}" dt="2021-06-20T14:29:00.504" v="123"/>
          <ac:spMkLst>
            <pc:docMk/>
            <pc:sldMk cId="0" sldId="269"/>
            <ac:spMk id="2" creationId="{EC2FAC97-CCE0-4BAF-A49A-4B432681661C}"/>
          </ac:spMkLst>
        </pc:spChg>
        <pc:spChg chg="mod ord">
          <ac:chgData name="Hadas Israeli" userId="9a53f2cee45d6972" providerId="Windows Live" clId="Web-{9F91421C-92FD-432A-AA71-B1FE49CFFC61}" dt="2021-06-20T14:31:25.069" v="151" actId="14100"/>
          <ac:spMkLst>
            <pc:docMk/>
            <pc:sldMk cId="0" sldId="269"/>
            <ac:spMk id="440" creationId="{00000000-0000-0000-0000-000000000000}"/>
          </ac:spMkLst>
        </pc:spChg>
        <pc:spChg chg="mod ord">
          <ac:chgData name="Hadas Israeli" userId="9a53f2cee45d6972" providerId="Windows Live" clId="Web-{9F91421C-92FD-432A-AA71-B1FE49CFFC61}" dt="2021-06-20T14:31:22.132" v="150" actId="20577"/>
          <ac:spMkLst>
            <pc:docMk/>
            <pc:sldMk cId="0" sldId="269"/>
            <ac:spMk id="441" creationId="{00000000-0000-0000-0000-000000000000}"/>
          </ac:spMkLst>
        </pc:spChg>
      </pc:sldChg>
      <pc:sldChg chg="modSp ord">
        <pc:chgData name="Hadas Israeli" userId="9a53f2cee45d6972" providerId="Windows Live" clId="Web-{9F91421C-92FD-432A-AA71-B1FE49CFFC61}" dt="2021-06-20T14:34:09.995" v="179" actId="1076"/>
        <pc:sldMkLst>
          <pc:docMk/>
          <pc:sldMk cId="0" sldId="275"/>
        </pc:sldMkLst>
        <pc:spChg chg="mod">
          <ac:chgData name="Hadas Israeli" userId="9a53f2cee45d6972" providerId="Windows Live" clId="Web-{9F91421C-92FD-432A-AA71-B1FE49CFFC61}" dt="2021-06-20T14:34:09.995" v="179" actId="1076"/>
          <ac:spMkLst>
            <pc:docMk/>
            <pc:sldMk cId="0" sldId="275"/>
            <ac:spMk id="516" creationId="{00000000-0000-0000-0000-000000000000}"/>
          </ac:spMkLst>
        </pc:spChg>
      </pc:sldChg>
      <pc:sldChg chg="ord">
        <pc:chgData name="Hadas Israeli" userId="9a53f2cee45d6972" providerId="Windows Live" clId="Web-{9F91421C-92FD-432A-AA71-B1FE49CFFC61}" dt="2021-06-20T14:25:19.936" v="90"/>
        <pc:sldMkLst>
          <pc:docMk/>
          <pc:sldMk cId="0" sldId="277"/>
        </pc:sldMkLst>
      </pc:sldChg>
      <pc:sldChg chg="addSp delSp modSp ord">
        <pc:chgData name="Hadas Israeli" userId="9a53f2cee45d6972" providerId="Windows Live" clId="Web-{9F91421C-92FD-432A-AA71-B1FE49CFFC61}" dt="2021-06-20T14:39:19.314" v="217"/>
        <pc:sldMkLst>
          <pc:docMk/>
          <pc:sldMk cId="0" sldId="281"/>
        </pc:sldMkLst>
        <pc:spChg chg="add del mod">
          <ac:chgData name="Hadas Israeli" userId="9a53f2cee45d6972" providerId="Windows Live" clId="Web-{9F91421C-92FD-432A-AA71-B1FE49CFFC61}" dt="2021-06-20T14:39:15.439" v="215"/>
          <ac:spMkLst>
            <pc:docMk/>
            <pc:sldMk cId="0" sldId="281"/>
            <ac:spMk id="3" creationId="{669BF7EF-5352-477F-AFD9-75D3536E5240}"/>
          </ac:spMkLst>
        </pc:spChg>
        <pc:spChg chg="add del mod">
          <ac:chgData name="Hadas Israeli" userId="9a53f2cee45d6972" providerId="Windows Live" clId="Web-{9F91421C-92FD-432A-AA71-B1FE49CFFC61}" dt="2021-06-20T14:39:19.111" v="216"/>
          <ac:spMkLst>
            <pc:docMk/>
            <pc:sldMk cId="0" sldId="281"/>
            <ac:spMk id="5" creationId="{CE7245B3-4C14-4C10-94DA-9A2939B07DF6}"/>
          </ac:spMkLst>
        </pc:spChg>
        <pc:spChg chg="add">
          <ac:chgData name="Hadas Israeli" userId="9a53f2cee45d6972" providerId="Windows Live" clId="Web-{9F91421C-92FD-432A-AA71-B1FE49CFFC61}" dt="2021-06-20T14:39:19.314" v="217"/>
          <ac:spMkLst>
            <pc:docMk/>
            <pc:sldMk cId="0" sldId="281"/>
            <ac:spMk id="6" creationId="{6E3DD87E-194F-440A-B4CB-49D77F0889C2}"/>
          </ac:spMkLst>
        </pc:spChg>
        <pc:spChg chg="mod">
          <ac:chgData name="Hadas Israeli" userId="9a53f2cee45d6972" providerId="Windows Live" clId="Web-{9F91421C-92FD-432A-AA71-B1FE49CFFC61}" dt="2021-06-20T14:24:22.888" v="80" actId="20577"/>
          <ac:spMkLst>
            <pc:docMk/>
            <pc:sldMk cId="0" sldId="281"/>
            <ac:spMk id="692" creationId="{00000000-0000-0000-0000-000000000000}"/>
          </ac:spMkLst>
        </pc:spChg>
        <pc:spChg chg="del">
          <ac:chgData name="Hadas Israeli" userId="9a53f2cee45d6972" providerId="Windows Live" clId="Web-{9F91421C-92FD-432A-AA71-B1FE49CFFC61}" dt="2021-06-20T14:39:10.830" v="213"/>
          <ac:spMkLst>
            <pc:docMk/>
            <pc:sldMk cId="0" sldId="281"/>
            <ac:spMk id="693" creationId="{00000000-0000-0000-0000-000000000000}"/>
          </ac:spMkLst>
        </pc:spChg>
        <pc:spChg chg="del">
          <ac:chgData name="Hadas Israeli" userId="9a53f2cee45d6972" providerId="Windows Live" clId="Web-{9F91421C-92FD-432A-AA71-B1FE49CFFC61}" dt="2021-06-20T14:39:07.517" v="212"/>
          <ac:spMkLst>
            <pc:docMk/>
            <pc:sldMk cId="0" sldId="281"/>
            <ac:spMk id="694" creationId="{00000000-0000-0000-0000-000000000000}"/>
          </ac:spMkLst>
        </pc:spChg>
        <pc:spChg chg="del">
          <ac:chgData name="Hadas Israeli" userId="9a53f2cee45d6972" providerId="Windows Live" clId="Web-{9F91421C-92FD-432A-AA71-B1FE49CFFC61}" dt="2021-06-20T14:23:27.856" v="68"/>
          <ac:spMkLst>
            <pc:docMk/>
            <pc:sldMk cId="0" sldId="281"/>
            <ac:spMk id="695" creationId="{00000000-0000-0000-0000-000000000000}"/>
          </ac:spMkLst>
        </pc:spChg>
      </pc:sldChg>
      <pc:sldChg chg="mod modShow">
        <pc:chgData name="Hadas Israeli" userId="9a53f2cee45d6972" providerId="Windows Live" clId="Web-{9F91421C-92FD-432A-AA71-B1FE49CFFC61}" dt="2021-06-20T14:34:04.370" v="178"/>
        <pc:sldMkLst>
          <pc:docMk/>
          <pc:sldMk cId="3077818906" sldId="302"/>
        </pc:sldMkLst>
      </pc:sldChg>
      <pc:sldChg chg="addSp delSp modSp mod modShow">
        <pc:chgData name="Hadas Israeli" userId="9a53f2cee45d6972" providerId="Windows Live" clId="Web-{9F91421C-92FD-432A-AA71-B1FE49CFFC61}" dt="2021-06-20T14:33:19.759" v="173"/>
        <pc:sldMkLst>
          <pc:docMk/>
          <pc:sldMk cId="3420242383" sldId="304"/>
        </pc:sldMkLst>
        <pc:spChg chg="add del">
          <ac:chgData name="Hadas Israeli" userId="9a53f2cee45d6972" providerId="Windows Live" clId="Web-{9F91421C-92FD-432A-AA71-B1FE49CFFC61}" dt="2021-06-20T14:16:54.894" v="28"/>
          <ac:spMkLst>
            <pc:docMk/>
            <pc:sldMk cId="3420242383" sldId="304"/>
            <ac:spMk id="5" creationId="{33A82104-8563-44DB-9643-8B63A7853035}"/>
          </ac:spMkLst>
        </pc:spChg>
        <pc:picChg chg="add mod">
          <ac:chgData name="Hadas Israeli" userId="9a53f2cee45d6972" providerId="Windows Live" clId="Web-{9F91421C-92FD-432A-AA71-B1FE49CFFC61}" dt="2021-06-20T14:14:01.031" v="17" actId="14100"/>
          <ac:picMkLst>
            <pc:docMk/>
            <pc:sldMk cId="3420242383" sldId="304"/>
            <ac:picMk id="2" creationId="{DE977A2A-23D9-4510-BF7E-798817B7C1B5}"/>
          </ac:picMkLst>
        </pc:picChg>
        <pc:picChg chg="mod">
          <ac:chgData name="Hadas Israeli" userId="9a53f2cee45d6972" providerId="Windows Live" clId="Web-{9F91421C-92FD-432A-AA71-B1FE49CFFC61}" dt="2021-06-20T14:13:47.093" v="15" actId="1076"/>
          <ac:picMkLst>
            <pc:docMk/>
            <pc:sldMk cId="3420242383" sldId="304"/>
            <ac:picMk id="3" creationId="{03493329-8BFC-4982-8594-DB80FA622A9B}"/>
          </ac:picMkLst>
        </pc:picChg>
        <pc:picChg chg="add mod">
          <ac:chgData name="Hadas Israeli" userId="9a53f2cee45d6972" providerId="Windows Live" clId="Web-{9F91421C-92FD-432A-AA71-B1FE49CFFC61}" dt="2021-06-20T14:14:11.734" v="19" actId="14100"/>
          <ac:picMkLst>
            <pc:docMk/>
            <pc:sldMk cId="3420242383" sldId="304"/>
            <ac:picMk id="4" creationId="{1C8778C4-4A70-4D68-A950-D0782DD85C50}"/>
          </ac:picMkLst>
        </pc:picChg>
        <pc:picChg chg="mod">
          <ac:chgData name="Hadas Israeli" userId="9a53f2cee45d6972" providerId="Windows Live" clId="Web-{9F91421C-92FD-432A-AA71-B1FE49CFFC61}" dt="2021-06-20T14:14:28.844" v="21" actId="1076"/>
          <ac:picMkLst>
            <pc:docMk/>
            <pc:sldMk cId="3420242383" sldId="304"/>
            <ac:picMk id="7" creationId="{4DB5259A-90EF-43C1-9974-6D09383B9824}"/>
          </ac:picMkLst>
        </pc:picChg>
        <pc:picChg chg="mod">
          <ac:chgData name="Hadas Israeli" userId="9a53f2cee45d6972" providerId="Windows Live" clId="Web-{9F91421C-92FD-432A-AA71-B1FE49CFFC61}" dt="2021-06-20T14:14:23.312" v="20" actId="1076"/>
          <ac:picMkLst>
            <pc:docMk/>
            <pc:sldMk cId="3420242383" sldId="304"/>
            <ac:picMk id="14" creationId="{2F568427-C602-4387-A262-B10A48F1102D}"/>
          </ac:picMkLst>
        </pc:picChg>
      </pc:sldChg>
      <pc:sldChg chg="addSp delSp modSp">
        <pc:chgData name="Hadas Israeli" userId="9a53f2cee45d6972" providerId="Windows Live" clId="Web-{9F91421C-92FD-432A-AA71-B1FE49CFFC61}" dt="2021-06-20T14:11:38.699" v="7" actId="14100"/>
        <pc:sldMkLst>
          <pc:docMk/>
          <pc:sldMk cId="770520485" sldId="307"/>
        </pc:sldMkLst>
        <pc:picChg chg="add mod">
          <ac:chgData name="Hadas Israeli" userId="9a53f2cee45d6972" providerId="Windows Live" clId="Web-{9F91421C-92FD-432A-AA71-B1FE49CFFC61}" dt="2021-06-20T14:09:50.806" v="3" actId="14100"/>
          <ac:picMkLst>
            <pc:docMk/>
            <pc:sldMk cId="770520485" sldId="307"/>
            <ac:picMk id="2" creationId="{710670C4-65A1-4794-AC75-F0E5A87B18C7}"/>
          </ac:picMkLst>
        </pc:picChg>
        <pc:picChg chg="del">
          <ac:chgData name="Hadas Israeli" userId="9a53f2cee45d6972" providerId="Windows Live" clId="Web-{9F91421C-92FD-432A-AA71-B1FE49CFFC61}" dt="2021-06-20T14:11:28.543" v="4"/>
          <ac:picMkLst>
            <pc:docMk/>
            <pc:sldMk cId="770520485" sldId="307"/>
            <ac:picMk id="3" creationId="{0FC96E63-33AD-4399-BEC2-49EEB34E6A95}"/>
          </ac:picMkLst>
        </pc:picChg>
        <pc:picChg chg="add mod">
          <ac:chgData name="Hadas Israeli" userId="9a53f2cee45d6972" providerId="Windows Live" clId="Web-{9F91421C-92FD-432A-AA71-B1FE49CFFC61}" dt="2021-06-20T14:11:38.699" v="7" actId="14100"/>
          <ac:picMkLst>
            <pc:docMk/>
            <pc:sldMk cId="770520485" sldId="307"/>
            <ac:picMk id="4" creationId="{DD46E5E3-1CF7-4271-AA4B-2CA062EEE07E}"/>
          </ac:picMkLst>
        </pc:picChg>
        <pc:picChg chg="del">
          <ac:chgData name="Hadas Israeli" userId="9a53f2cee45d6972" providerId="Windows Live" clId="Web-{9F91421C-92FD-432A-AA71-B1FE49CFFC61}" dt="2021-06-20T14:09:41.509" v="1"/>
          <ac:picMkLst>
            <pc:docMk/>
            <pc:sldMk cId="770520485" sldId="307"/>
            <ac:picMk id="6" creationId="{D499F3E8-650B-41A8-9901-07DCF8E27E90}"/>
          </ac:picMkLst>
        </pc:picChg>
      </pc:sldChg>
      <pc:sldChg chg="del">
        <pc:chgData name="Hadas Israeli" userId="9a53f2cee45d6972" providerId="Windows Live" clId="Web-{9F91421C-92FD-432A-AA71-B1FE49CFFC61}" dt="2021-06-20T14:20:00.835" v="58"/>
        <pc:sldMkLst>
          <pc:docMk/>
          <pc:sldMk cId="1661444660" sldId="309"/>
        </pc:sldMkLst>
      </pc:sldChg>
      <pc:sldChg chg="addSp delSp modSp add mod ord replId modClrScheme chgLayout">
        <pc:chgData name="Hadas Israeli" userId="9a53f2cee45d6972" providerId="Windows Live" clId="Web-{9F91421C-92FD-432A-AA71-B1FE49CFFC61}" dt="2021-06-20T14:20:08.179" v="59" actId="14100"/>
        <pc:sldMkLst>
          <pc:docMk/>
          <pc:sldMk cId="4026689034" sldId="311"/>
        </pc:sldMkLst>
        <pc:spChg chg="add del mod ord">
          <ac:chgData name="Hadas Israeli" userId="9a53f2cee45d6972" providerId="Windows Live" clId="Web-{9F91421C-92FD-432A-AA71-B1FE49CFFC61}" dt="2021-06-20T14:18:21.443" v="45"/>
          <ac:spMkLst>
            <pc:docMk/>
            <pc:sldMk cId="4026689034" sldId="311"/>
            <ac:spMk id="2" creationId="{E9CB4836-9A65-4284-8E6D-E994708A7704}"/>
          </ac:spMkLst>
        </pc:spChg>
        <pc:spChg chg="add del mod ord">
          <ac:chgData name="Hadas Israeli" userId="9a53f2cee45d6972" providerId="Windows Live" clId="Web-{9F91421C-92FD-432A-AA71-B1FE49CFFC61}" dt="2021-06-20T14:18:13.599" v="43"/>
          <ac:spMkLst>
            <pc:docMk/>
            <pc:sldMk cId="4026689034" sldId="311"/>
            <ac:spMk id="4" creationId="{40BA9C29-8B98-4BE1-AFA5-51A17D576A65}"/>
          </ac:spMkLst>
        </pc:spChg>
        <pc:spChg chg="add mod">
          <ac:chgData name="Hadas Israeli" userId="9a53f2cee45d6972" providerId="Windows Live" clId="Web-{9F91421C-92FD-432A-AA71-B1FE49CFFC61}" dt="2021-06-20T14:17:51.020" v="42"/>
          <ac:spMkLst>
            <pc:docMk/>
            <pc:sldMk cId="4026689034" sldId="311"/>
            <ac:spMk id="5" creationId="{21B8861C-C4B3-4413-95DC-BF47E17A4F39}"/>
          </ac:spMkLst>
        </pc:spChg>
        <pc:spChg chg="add del mod">
          <ac:chgData name="Hadas Israeli" userId="9a53f2cee45d6972" providerId="Windows Live" clId="Web-{9F91421C-92FD-432A-AA71-B1FE49CFFC61}" dt="2021-06-20T14:18:16.692" v="44"/>
          <ac:spMkLst>
            <pc:docMk/>
            <pc:sldMk cId="4026689034" sldId="311"/>
            <ac:spMk id="9" creationId="{B417C99B-709E-471C-A267-DFF181B493A7}"/>
          </ac:spMkLst>
        </pc:spChg>
        <pc:spChg chg="add del mod">
          <ac:chgData name="Hadas Israeli" userId="9a53f2cee45d6972" providerId="Windows Live" clId="Web-{9F91421C-92FD-432A-AA71-B1FE49CFFC61}" dt="2021-06-20T14:18:31.662" v="50"/>
          <ac:spMkLst>
            <pc:docMk/>
            <pc:sldMk cId="4026689034" sldId="311"/>
            <ac:spMk id="10" creationId="{36FA85ED-2E6F-47DE-B4DC-A2A148E2770C}"/>
          </ac:spMkLst>
        </pc:spChg>
        <pc:spChg chg="add del mod">
          <ac:chgData name="Hadas Israeli" userId="9a53f2cee45d6972" providerId="Windows Live" clId="Web-{9F91421C-92FD-432A-AA71-B1FE49CFFC61}" dt="2021-06-20T14:18:33.646" v="52"/>
          <ac:spMkLst>
            <pc:docMk/>
            <pc:sldMk cId="4026689034" sldId="311"/>
            <ac:spMk id="11" creationId="{600DF6B0-3E8C-46E0-889C-77A416E789B0}"/>
          </ac:spMkLst>
        </pc:spChg>
        <pc:spChg chg="add del mod ord">
          <ac:chgData name="Hadas Israeli" userId="9a53f2cee45d6972" providerId="Windows Live" clId="Web-{9F91421C-92FD-432A-AA71-B1FE49CFFC61}" dt="2021-06-20T14:18:59.287" v="54"/>
          <ac:spMkLst>
            <pc:docMk/>
            <pc:sldMk cId="4026689034" sldId="311"/>
            <ac:spMk id="12" creationId="{7C841CBB-5F11-4CC3-AABE-A7DEE30171B3}"/>
          </ac:spMkLst>
        </pc:spChg>
        <pc:spChg chg="del mod ord">
          <ac:chgData name="Hadas Israeli" userId="9a53f2cee45d6972" providerId="Windows Live" clId="Web-{9F91421C-92FD-432A-AA71-B1FE49CFFC61}" dt="2021-06-20T14:17:20.316" v="33"/>
          <ac:spMkLst>
            <pc:docMk/>
            <pc:sldMk cId="4026689034" sldId="311"/>
            <ac:spMk id="344" creationId="{00000000-0000-0000-0000-000000000000}"/>
          </ac:spMkLst>
        </pc:spChg>
        <pc:picChg chg="del">
          <ac:chgData name="Hadas Israeli" userId="9a53f2cee45d6972" providerId="Windows Live" clId="Web-{9F91421C-92FD-432A-AA71-B1FE49CFFC61}" dt="2021-06-20T14:16:20.143" v="24"/>
          <ac:picMkLst>
            <pc:docMk/>
            <pc:sldMk cId="4026689034" sldId="311"/>
            <ac:picMk id="3" creationId="{0FC96E63-33AD-4399-BEC2-49EEB34E6A95}"/>
          </ac:picMkLst>
        </pc:picChg>
        <pc:picChg chg="del">
          <ac:chgData name="Hadas Israeli" userId="9a53f2cee45d6972" providerId="Windows Live" clId="Web-{9F91421C-92FD-432A-AA71-B1FE49CFFC61}" dt="2021-06-20T14:16:19.127" v="23"/>
          <ac:picMkLst>
            <pc:docMk/>
            <pc:sldMk cId="4026689034" sldId="311"/>
            <ac:picMk id="6" creationId="{D499F3E8-650B-41A8-9901-07DCF8E27E90}"/>
          </ac:picMkLst>
        </pc:picChg>
        <pc:picChg chg="add mod">
          <ac:chgData name="Hadas Israeli" userId="9a53f2cee45d6972" providerId="Windows Live" clId="Web-{9F91421C-92FD-432A-AA71-B1FE49CFFC61}" dt="2021-06-20T14:20:08.179" v="59" actId="14100"/>
          <ac:picMkLst>
            <pc:docMk/>
            <pc:sldMk cId="4026689034" sldId="311"/>
            <ac:picMk id="13" creationId="{D7DAA239-ED98-430E-99E9-6547C6D2963E}"/>
          </ac:picMkLst>
        </pc:picChg>
      </pc:sldChg>
    </pc:docChg>
  </pc:docChgLst>
  <pc:docChgLst>
    <pc:chgData name="Hadas Israeli" userId="9a53f2cee45d6972" providerId="Windows Live" clId="Web-{04BF3AF0-8365-4AC8-B680-C2ABF8DED26A}"/>
    <pc:docChg chg="modSld">
      <pc:chgData name="Hadas Israeli" userId="9a53f2cee45d6972" providerId="Windows Live" clId="Web-{04BF3AF0-8365-4AC8-B680-C2ABF8DED26A}" dt="2021-06-23T16:36:03.382" v="10" actId="1076"/>
      <pc:docMkLst>
        <pc:docMk/>
      </pc:docMkLst>
      <pc:sldChg chg="addSp modSp">
        <pc:chgData name="Hadas Israeli" userId="9a53f2cee45d6972" providerId="Windows Live" clId="Web-{04BF3AF0-8365-4AC8-B680-C2ABF8DED26A}" dt="2021-06-23T16:36:03.382" v="10" actId="1076"/>
        <pc:sldMkLst>
          <pc:docMk/>
          <pc:sldMk cId="0" sldId="266"/>
        </pc:sldMkLst>
        <pc:spChg chg="add mod">
          <ac:chgData name="Hadas Israeli" userId="9a53f2cee45d6972" providerId="Windows Live" clId="Web-{04BF3AF0-8365-4AC8-B680-C2ABF8DED26A}" dt="2021-06-23T16:36:03.382" v="10" actId="1076"/>
          <ac:spMkLst>
            <pc:docMk/>
            <pc:sldMk cId="0" sldId="266"/>
            <ac:spMk id="2" creationId="{E1B30D21-6408-4995-B693-E05E358EB778}"/>
          </ac:spMkLst>
        </pc:spChg>
        <pc:spChg chg="add mod">
          <ac:chgData name="Hadas Israeli" userId="9a53f2cee45d6972" providerId="Windows Live" clId="Web-{04BF3AF0-8365-4AC8-B680-C2ABF8DED26A}" dt="2021-06-23T16:35:54.804" v="8"/>
          <ac:spMkLst>
            <pc:docMk/>
            <pc:sldMk cId="0" sldId="266"/>
            <ac:spMk id="4" creationId="{8656CE17-0387-4FD6-9D14-AE426DFD3FB8}"/>
          </ac:spMkLst>
        </pc:spChg>
      </pc:sldChg>
      <pc:sldChg chg="modSp">
        <pc:chgData name="Hadas Israeli" userId="9a53f2cee45d6972" providerId="Windows Live" clId="Web-{04BF3AF0-8365-4AC8-B680-C2ABF8DED26A}" dt="2021-06-23T16:35:03.725" v="5" actId="20577"/>
        <pc:sldMkLst>
          <pc:docMk/>
          <pc:sldMk cId="770520485" sldId="307"/>
        </pc:sldMkLst>
        <pc:spChg chg="mod">
          <ac:chgData name="Hadas Israeli" userId="9a53f2cee45d6972" providerId="Windows Live" clId="Web-{04BF3AF0-8365-4AC8-B680-C2ABF8DED26A}" dt="2021-06-23T16:35:03.725" v="5" actId="20577"/>
          <ac:spMkLst>
            <pc:docMk/>
            <pc:sldMk cId="770520485" sldId="307"/>
            <ac:spMk id="344" creationId="{00000000-0000-0000-0000-000000000000}"/>
          </ac:spMkLst>
        </pc:spChg>
      </pc:sldChg>
    </pc:docChg>
  </pc:docChgLst>
  <pc:docChgLst>
    <pc:chgData name="Hadas Israeli" userId="9a53f2cee45d6972" providerId="Windows Live" clId="Web-{8A2490B0-B4F0-4E3A-9C60-265A532E7019}"/>
    <pc:docChg chg="addSld modSld">
      <pc:chgData name="Hadas Israeli" userId="9a53f2cee45d6972" providerId="Windows Live" clId="Web-{8A2490B0-B4F0-4E3A-9C60-265A532E7019}" dt="2021-06-23T18:52:36.498" v="114"/>
      <pc:docMkLst>
        <pc:docMk/>
      </pc:docMkLst>
      <pc:sldChg chg="modSp">
        <pc:chgData name="Hadas Israeli" userId="9a53f2cee45d6972" providerId="Windows Live" clId="Web-{8A2490B0-B4F0-4E3A-9C60-265A532E7019}" dt="2021-06-23T18:44:29.691" v="7" actId="20577"/>
        <pc:sldMkLst>
          <pc:docMk/>
          <pc:sldMk cId="799607065" sldId="315"/>
        </pc:sldMkLst>
        <pc:spChg chg="mod">
          <ac:chgData name="Hadas Israeli" userId="9a53f2cee45d6972" providerId="Windows Live" clId="Web-{8A2490B0-B4F0-4E3A-9C60-265A532E7019}" dt="2021-06-23T18:44:29.691" v="7" actId="20577"/>
          <ac:spMkLst>
            <pc:docMk/>
            <pc:sldMk cId="799607065" sldId="315"/>
            <ac:spMk id="4" creationId="{8656CE17-0387-4FD6-9D14-AE426DFD3FB8}"/>
          </ac:spMkLst>
        </pc:spChg>
      </pc:sldChg>
      <pc:sldChg chg="modSp">
        <pc:chgData name="Hadas Israeli" userId="9a53f2cee45d6972" providerId="Windows Live" clId="Web-{8A2490B0-B4F0-4E3A-9C60-265A532E7019}" dt="2021-06-23T18:52:05.701" v="111" actId="14100"/>
        <pc:sldMkLst>
          <pc:docMk/>
          <pc:sldMk cId="2223017506" sldId="316"/>
        </pc:sldMkLst>
        <pc:spChg chg="mod">
          <ac:chgData name="Hadas Israeli" userId="9a53f2cee45d6972" providerId="Windows Live" clId="Web-{8A2490B0-B4F0-4E3A-9C60-265A532E7019}" dt="2021-06-23T18:44:26.223" v="6" actId="20577"/>
          <ac:spMkLst>
            <pc:docMk/>
            <pc:sldMk cId="2223017506" sldId="316"/>
            <ac:spMk id="4" creationId="{8656CE17-0387-4FD6-9D14-AE426DFD3FB8}"/>
          </ac:spMkLst>
        </pc:spChg>
        <pc:picChg chg="mod">
          <ac:chgData name="Hadas Israeli" userId="9a53f2cee45d6972" providerId="Windows Live" clId="Web-{8A2490B0-B4F0-4E3A-9C60-265A532E7019}" dt="2021-06-23T18:52:02.826" v="110" actId="14100"/>
          <ac:picMkLst>
            <pc:docMk/>
            <pc:sldMk cId="2223017506" sldId="316"/>
            <ac:picMk id="7" creationId="{C456EABA-2111-428B-B865-B43CDE88CB87}"/>
          </ac:picMkLst>
        </pc:picChg>
        <pc:picChg chg="mod">
          <ac:chgData name="Hadas Israeli" userId="9a53f2cee45d6972" providerId="Windows Live" clId="Web-{8A2490B0-B4F0-4E3A-9C60-265A532E7019}" dt="2021-06-23T18:52:05.701" v="111" actId="14100"/>
          <ac:picMkLst>
            <pc:docMk/>
            <pc:sldMk cId="2223017506" sldId="316"/>
            <ac:picMk id="8" creationId="{1D4E6ABF-3561-4DF8-81B3-49C8C7BE25D4}"/>
          </ac:picMkLst>
        </pc:picChg>
      </pc:sldChg>
      <pc:sldChg chg="modSp">
        <pc:chgData name="Hadas Israeli" userId="9a53f2cee45d6972" providerId="Windows Live" clId="Web-{8A2490B0-B4F0-4E3A-9C60-265A532E7019}" dt="2021-06-23T18:49:30.073" v="109" actId="1076"/>
        <pc:sldMkLst>
          <pc:docMk/>
          <pc:sldMk cId="448552738" sldId="317"/>
        </pc:sldMkLst>
        <pc:spChg chg="mod">
          <ac:chgData name="Hadas Israeli" userId="9a53f2cee45d6972" providerId="Windows Live" clId="Web-{8A2490B0-B4F0-4E3A-9C60-265A532E7019}" dt="2021-06-23T18:49:25.244" v="108" actId="1076"/>
          <ac:spMkLst>
            <pc:docMk/>
            <pc:sldMk cId="448552738" sldId="317"/>
            <ac:spMk id="3" creationId="{7F212C24-91F8-4E70-82E6-FCB6FDFE46F4}"/>
          </ac:spMkLst>
        </pc:spChg>
        <pc:spChg chg="mod">
          <ac:chgData name="Hadas Israeli" userId="9a53f2cee45d6972" providerId="Windows Live" clId="Web-{8A2490B0-B4F0-4E3A-9C60-265A532E7019}" dt="2021-06-23T18:44:20.691" v="5" actId="20577"/>
          <ac:spMkLst>
            <pc:docMk/>
            <pc:sldMk cId="448552738" sldId="317"/>
            <ac:spMk id="4" creationId="{8656CE17-0387-4FD6-9D14-AE426DFD3FB8}"/>
          </ac:spMkLst>
        </pc:spChg>
        <pc:spChg chg="mod">
          <ac:chgData name="Hadas Israeli" userId="9a53f2cee45d6972" providerId="Windows Live" clId="Web-{8A2490B0-B4F0-4E3A-9C60-265A532E7019}" dt="2021-06-23T18:46:06.568" v="63" actId="1076"/>
          <ac:spMkLst>
            <pc:docMk/>
            <pc:sldMk cId="448552738" sldId="317"/>
            <ac:spMk id="5" creationId="{AC5780D0-57E3-49D0-B73B-BF2F8672278E}"/>
          </ac:spMkLst>
        </pc:spChg>
        <pc:spChg chg="mod">
          <ac:chgData name="Hadas Israeli" userId="9a53f2cee45d6972" providerId="Windows Live" clId="Web-{8A2490B0-B4F0-4E3A-9C60-265A532E7019}" dt="2021-06-23T18:49:30.073" v="109" actId="1076"/>
          <ac:spMkLst>
            <pc:docMk/>
            <pc:sldMk cId="448552738" sldId="317"/>
            <ac:spMk id="6" creationId="{83CBF515-3140-4CDF-8402-C52F9C1C96F3}"/>
          </ac:spMkLst>
        </pc:spChg>
      </pc:sldChg>
      <pc:sldChg chg="addSp delSp modSp add replId">
        <pc:chgData name="Hadas Israeli" userId="9a53f2cee45d6972" providerId="Windows Live" clId="Web-{8A2490B0-B4F0-4E3A-9C60-265A532E7019}" dt="2021-06-23T18:52:36.498" v="114"/>
        <pc:sldMkLst>
          <pc:docMk/>
          <pc:sldMk cId="157773413" sldId="318"/>
        </pc:sldMkLst>
        <pc:spChg chg="mod">
          <ac:chgData name="Hadas Israeli" userId="9a53f2cee45d6972" providerId="Windows Live" clId="Web-{8A2490B0-B4F0-4E3A-9C60-265A532E7019}" dt="2021-06-23T18:47:37.273" v="91" actId="14100"/>
          <ac:spMkLst>
            <pc:docMk/>
            <pc:sldMk cId="157773413" sldId="318"/>
            <ac:spMk id="3" creationId="{7F212C24-91F8-4E70-82E6-FCB6FDFE46F4}"/>
          </ac:spMkLst>
        </pc:spChg>
        <pc:spChg chg="mod">
          <ac:chgData name="Hadas Israeli" userId="9a53f2cee45d6972" providerId="Windows Live" clId="Web-{8A2490B0-B4F0-4E3A-9C60-265A532E7019}" dt="2021-06-23T18:44:15.769" v="4" actId="20577"/>
          <ac:spMkLst>
            <pc:docMk/>
            <pc:sldMk cId="157773413" sldId="318"/>
            <ac:spMk id="4" creationId="{8656CE17-0387-4FD6-9D14-AE426DFD3FB8}"/>
          </ac:spMkLst>
        </pc:spChg>
        <pc:spChg chg="mod">
          <ac:chgData name="Hadas Israeli" userId="9a53f2cee45d6972" providerId="Windows Live" clId="Web-{8A2490B0-B4F0-4E3A-9C60-265A532E7019}" dt="2021-06-23T18:46:40.397" v="73" actId="20577"/>
          <ac:spMkLst>
            <pc:docMk/>
            <pc:sldMk cId="157773413" sldId="318"/>
            <ac:spMk id="5" creationId="{AC5780D0-57E3-49D0-B73B-BF2F8672278E}"/>
          </ac:spMkLst>
        </pc:spChg>
        <pc:spChg chg="mod">
          <ac:chgData name="Hadas Israeli" userId="9a53f2cee45d6972" providerId="Windows Live" clId="Web-{8A2490B0-B4F0-4E3A-9C60-265A532E7019}" dt="2021-06-23T18:49:02.510" v="102" actId="14100"/>
          <ac:spMkLst>
            <pc:docMk/>
            <pc:sldMk cId="157773413" sldId="318"/>
            <ac:spMk id="6" creationId="{83CBF515-3140-4CDF-8402-C52F9C1C96F3}"/>
          </ac:spMkLst>
        </pc:spChg>
        <pc:spChg chg="add del mod">
          <ac:chgData name="Hadas Israeli" userId="9a53f2cee45d6972" providerId="Windows Live" clId="Web-{8A2490B0-B4F0-4E3A-9C60-265A532E7019}" dt="2021-06-23T18:52:36.498" v="114"/>
          <ac:spMkLst>
            <pc:docMk/>
            <pc:sldMk cId="157773413" sldId="318"/>
            <ac:spMk id="7" creationId="{B6B0A36C-9627-44FC-86DC-8ECB7393EDFD}"/>
          </ac:spMkLst>
        </pc:spChg>
        <pc:spChg chg="del">
          <ac:chgData name="Hadas Israeli" userId="9a53f2cee45d6972" providerId="Windows Live" clId="Web-{8A2490B0-B4F0-4E3A-9C60-265A532E7019}" dt="2021-06-23T18:49:05.541" v="103"/>
          <ac:spMkLst>
            <pc:docMk/>
            <pc:sldMk cId="157773413" sldId="318"/>
            <ac:spMk id="9" creationId="{93F0ECAA-2F85-4679-BBD6-CE7A1A3303FE}"/>
          </ac:spMkLst>
        </pc:spChg>
        <pc:picChg chg="add mod">
          <ac:chgData name="Hadas Israeli" userId="9a53f2cee45d6972" providerId="Windows Live" clId="Web-{8A2490B0-B4F0-4E3A-9C60-265A532E7019}" dt="2021-06-23T18:49:15.494" v="107" actId="14100"/>
          <ac:picMkLst>
            <pc:docMk/>
            <pc:sldMk cId="157773413" sldId="318"/>
            <ac:picMk id="2" creationId="{3A901E5B-54DE-4E5B-B49F-A778FAC5F50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9f3cfcb535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9f3cfcb535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34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9f3cfcb535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9f3cfcb53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20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252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814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263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146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45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9f3cfcb53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9f3cfcb53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001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599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f3cfcb53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f3cfcb53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042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253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954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170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212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402930da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402930da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402930dac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402930dac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402930dac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402930dac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402930dac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402930dac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402930da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402930da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402930dac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5402930da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402930dac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402930dac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402930dac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5402930dac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c187c80fb_4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c187c80fb_4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5402930dac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5402930dac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5402930dac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5402930dac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9f3cfcb535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9f3cfcb53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5402930dac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5402930dac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a2b751d4b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a2b751d4b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402930dac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402930dac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SLIDES_API65118598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SLIDES_API65118598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SLIDES_API65118598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SLIDES_API65118598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5402930dac_0_37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5402930dac_0_37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5402930dac_0_37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5402930dac_0_37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5402930dac_0_37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5402930dac_0_37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5402930dac_0_37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5402930dac_0_37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6"/>
        <p:cNvGrpSpPr/>
        <p:nvPr/>
      </p:nvGrpSpPr>
      <p:grpSpPr>
        <a:xfrm>
          <a:off x="0" y="0"/>
          <a:ext cx="0" cy="0"/>
          <a:chOff x="0" y="0"/>
          <a:chExt cx="0" cy="0"/>
        </a:xfrm>
      </p:grpSpPr>
      <p:sp>
        <p:nvSpPr>
          <p:cNvPr id="7607" name="Google Shape;7607;g5402930dac_0_44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8" name="Google Shape;7608;g5402930dac_0_44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ac187c80f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ac187c80f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3"/>
        <p:cNvGrpSpPr/>
        <p:nvPr/>
      </p:nvGrpSpPr>
      <p:grpSpPr>
        <a:xfrm>
          <a:off x="0" y="0"/>
          <a:ext cx="0" cy="0"/>
          <a:chOff x="0" y="0"/>
          <a:chExt cx="0" cy="0"/>
        </a:xfrm>
      </p:grpSpPr>
      <p:sp>
        <p:nvSpPr>
          <p:cNvPr id="8034" name="Google Shape;8034;g5402930dac_0_44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5" name="Google Shape;8035;g5402930dac_0_44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6"/>
        <p:cNvGrpSpPr/>
        <p:nvPr/>
      </p:nvGrpSpPr>
      <p:grpSpPr>
        <a:xfrm>
          <a:off x="0" y="0"/>
          <a:ext cx="0" cy="0"/>
          <a:chOff x="0" y="0"/>
          <a:chExt cx="0" cy="0"/>
        </a:xfrm>
      </p:grpSpPr>
      <p:sp>
        <p:nvSpPr>
          <p:cNvPr id="8197" name="Google Shape;8197;g5402930dac_0_44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8" name="Google Shape;8198;g5402930dac_0_44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8"/>
        <p:cNvGrpSpPr/>
        <p:nvPr/>
      </p:nvGrpSpPr>
      <p:grpSpPr>
        <a:xfrm>
          <a:off x="0" y="0"/>
          <a:ext cx="0" cy="0"/>
          <a:chOff x="0" y="0"/>
          <a:chExt cx="0" cy="0"/>
        </a:xfrm>
      </p:grpSpPr>
      <p:sp>
        <p:nvSpPr>
          <p:cNvPr id="8599" name="Google Shape;8599;g5402930dac_0_45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0" name="Google Shape;8600;g5402930dac_0_45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9"/>
        <p:cNvGrpSpPr/>
        <p:nvPr/>
      </p:nvGrpSpPr>
      <p:grpSpPr>
        <a:xfrm>
          <a:off x="0" y="0"/>
          <a:ext cx="0" cy="0"/>
          <a:chOff x="0" y="0"/>
          <a:chExt cx="0" cy="0"/>
        </a:xfrm>
      </p:grpSpPr>
      <p:sp>
        <p:nvSpPr>
          <p:cNvPr id="8970" name="Google Shape;8970;g5402930dac_0_45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1" name="Google Shape;8971;g5402930dac_0_45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6"/>
        <p:cNvGrpSpPr/>
        <p:nvPr/>
      </p:nvGrpSpPr>
      <p:grpSpPr>
        <a:xfrm>
          <a:off x="0" y="0"/>
          <a:ext cx="0" cy="0"/>
          <a:chOff x="0" y="0"/>
          <a:chExt cx="0" cy="0"/>
        </a:xfrm>
      </p:grpSpPr>
      <p:sp>
        <p:nvSpPr>
          <p:cNvPr id="9347" name="Google Shape;9347;g5402930dac_0_45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8" name="Google Shape;9348;g5402930dac_0_45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7"/>
        <p:cNvGrpSpPr/>
        <p:nvPr/>
      </p:nvGrpSpPr>
      <p:grpSpPr>
        <a:xfrm>
          <a:off x="0" y="0"/>
          <a:ext cx="0" cy="0"/>
          <a:chOff x="0" y="0"/>
          <a:chExt cx="0" cy="0"/>
        </a:xfrm>
      </p:grpSpPr>
      <p:sp>
        <p:nvSpPr>
          <p:cNvPr id="9778" name="Google Shape;9778;g5402930dac_0_46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9" name="Google Shape;9779;g5402930dac_0_46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0"/>
        <p:cNvGrpSpPr/>
        <p:nvPr/>
      </p:nvGrpSpPr>
      <p:grpSpPr>
        <a:xfrm>
          <a:off x="0" y="0"/>
          <a:ext cx="0" cy="0"/>
          <a:chOff x="0" y="0"/>
          <a:chExt cx="0" cy="0"/>
        </a:xfrm>
      </p:grpSpPr>
      <p:sp>
        <p:nvSpPr>
          <p:cNvPr id="10571" name="Google Shape;10571;g5402930dac_0_47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2" name="Google Shape;10572;g5402930dac_0_47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1"/>
        <p:cNvGrpSpPr/>
        <p:nvPr/>
      </p:nvGrpSpPr>
      <p:grpSpPr>
        <a:xfrm>
          <a:off x="0" y="0"/>
          <a:ext cx="0" cy="0"/>
          <a:chOff x="0" y="0"/>
          <a:chExt cx="0" cy="0"/>
        </a:xfrm>
      </p:grpSpPr>
      <p:sp>
        <p:nvSpPr>
          <p:cNvPr id="11312" name="Google Shape;11312;g5402930dac_0_47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3" name="Google Shape;11313;g5402930dac_0_47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4"/>
        <p:cNvGrpSpPr/>
        <p:nvPr/>
      </p:nvGrpSpPr>
      <p:grpSpPr>
        <a:xfrm>
          <a:off x="0" y="0"/>
          <a:ext cx="0" cy="0"/>
          <a:chOff x="0" y="0"/>
          <a:chExt cx="0" cy="0"/>
        </a:xfrm>
      </p:grpSpPr>
      <p:sp>
        <p:nvSpPr>
          <p:cNvPr id="12005" name="Google Shape;12005;g5402930dac_0_48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6" name="Google Shape;12006;g5402930dac_0_48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6"/>
        <p:cNvGrpSpPr/>
        <p:nvPr/>
      </p:nvGrpSpPr>
      <p:grpSpPr>
        <a:xfrm>
          <a:off x="0" y="0"/>
          <a:ext cx="0" cy="0"/>
          <a:chOff x="0" y="0"/>
          <a:chExt cx="0" cy="0"/>
        </a:xfrm>
      </p:grpSpPr>
      <p:sp>
        <p:nvSpPr>
          <p:cNvPr id="12307" name="Google Shape;12307;g5402930dac_0_48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8" name="Google Shape;12308;g5402930dac_0_48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402930dac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402930dac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0"/>
        <p:cNvGrpSpPr/>
        <p:nvPr/>
      </p:nvGrpSpPr>
      <p:grpSpPr>
        <a:xfrm>
          <a:off x="0" y="0"/>
          <a:ext cx="0" cy="0"/>
          <a:chOff x="0" y="0"/>
          <a:chExt cx="0" cy="0"/>
        </a:xfrm>
      </p:grpSpPr>
      <p:sp>
        <p:nvSpPr>
          <p:cNvPr id="12941" name="Google Shape;12941;g5402930dac_0_49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2" name="Google Shape;12942;g5402930dac_0_49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402930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402930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f3cfcb53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9f3cfcb53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402930da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402930da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0" y="1124700"/>
            <a:ext cx="9144000" cy="28941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171500" y="1516975"/>
            <a:ext cx="6801000" cy="1440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300"/>
              <a:buFont typeface="Playfair Display"/>
              <a:buNone/>
              <a:defRPr sz="4300" b="1">
                <a:solidFill>
                  <a:srgbClr val="FFFFFF"/>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900"/>
              <a:buFont typeface="Montserrat Medium"/>
              <a:buNone/>
              <a:defRPr>
                <a:solidFill>
                  <a:srgbClr val="FFFFFF"/>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p:nvPr/>
        </p:nvSpPr>
        <p:spPr>
          <a:xfrm rot="5400000">
            <a:off x="-667200" y="375523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092600" y="9478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342">
          <p15:clr>
            <a:srgbClr val="FA7B17"/>
          </p15:clr>
        </p15:guide>
        <p15:guide id="2" pos="456">
          <p15:clr>
            <a:srgbClr val="FA7B17"/>
          </p15:clr>
        </p15:guide>
        <p15:guide id="3" orient="horz" pos="2937">
          <p15:clr>
            <a:srgbClr val="FA7B17"/>
          </p15:clr>
        </p15:guide>
        <p15:guide id="4" pos="5304">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20000"/>
              <a:buNone/>
              <a:defRPr sz="10700">
                <a:solidFill>
                  <a:schemeClr val="accent5"/>
                </a:solidFill>
              </a:defRPr>
            </a:lvl1pPr>
            <a:lvl2pPr lvl="1" algn="ctr">
              <a:spcBef>
                <a:spcPts val="0"/>
              </a:spcBef>
              <a:spcAft>
                <a:spcPts val="0"/>
              </a:spcAft>
              <a:buSzPts val="20000"/>
              <a:buNone/>
              <a:defRPr sz="20000"/>
            </a:lvl2pPr>
            <a:lvl3pPr lvl="2" algn="ctr">
              <a:spcBef>
                <a:spcPts val="0"/>
              </a:spcBef>
              <a:spcAft>
                <a:spcPts val="0"/>
              </a:spcAft>
              <a:buSzPts val="20000"/>
              <a:buNone/>
              <a:defRPr sz="20000"/>
            </a:lvl3pPr>
            <a:lvl4pPr lvl="3" algn="ctr">
              <a:spcBef>
                <a:spcPts val="0"/>
              </a:spcBef>
              <a:spcAft>
                <a:spcPts val="0"/>
              </a:spcAft>
              <a:buSzPts val="20000"/>
              <a:buNone/>
              <a:defRPr sz="20000"/>
            </a:lvl4pPr>
            <a:lvl5pPr lvl="4" algn="ctr">
              <a:spcBef>
                <a:spcPts val="0"/>
              </a:spcBef>
              <a:spcAft>
                <a:spcPts val="0"/>
              </a:spcAft>
              <a:buSzPts val="20000"/>
              <a:buNone/>
              <a:defRPr sz="20000"/>
            </a:lvl5pPr>
            <a:lvl6pPr lvl="5" algn="ctr">
              <a:spcBef>
                <a:spcPts val="0"/>
              </a:spcBef>
              <a:spcAft>
                <a:spcPts val="0"/>
              </a:spcAft>
              <a:buSzPts val="20000"/>
              <a:buNone/>
              <a:defRPr sz="20000"/>
            </a:lvl6pPr>
            <a:lvl7pPr lvl="6" algn="ctr">
              <a:spcBef>
                <a:spcPts val="0"/>
              </a:spcBef>
              <a:spcAft>
                <a:spcPts val="0"/>
              </a:spcAft>
              <a:buSzPts val="20000"/>
              <a:buNone/>
              <a:defRPr sz="20000"/>
            </a:lvl7pPr>
            <a:lvl8pPr lvl="7" algn="ctr">
              <a:spcBef>
                <a:spcPts val="0"/>
              </a:spcBef>
              <a:spcAft>
                <a:spcPts val="0"/>
              </a:spcAft>
              <a:buSzPts val="20000"/>
              <a:buNone/>
              <a:defRPr sz="20000"/>
            </a:lvl8pPr>
            <a:lvl9pPr lvl="8" algn="ctr">
              <a:spcBef>
                <a:spcPts val="0"/>
              </a:spcBef>
              <a:spcAft>
                <a:spcPts val="0"/>
              </a:spcAft>
              <a:buSzPts val="20000"/>
              <a:buNone/>
              <a:defRPr sz="20000"/>
            </a:lvl9pPr>
          </a:lstStyle>
          <a:p>
            <a:r>
              <a:t>xx%</a:t>
            </a:r>
          </a:p>
        </p:txBody>
      </p:sp>
      <p:sp>
        <p:nvSpPr>
          <p:cNvPr id="71" name="Google Shape;71;p11"/>
          <p:cNvSpPr txBox="1">
            <a:spLocks noGrp="1"/>
          </p:cNvSpPr>
          <p:nvPr>
            <p:ph type="body" idx="1"/>
          </p:nvPr>
        </p:nvSpPr>
        <p:spPr>
          <a:xfrm>
            <a:off x="311700" y="3069625"/>
            <a:ext cx="8520600" cy="1300800"/>
          </a:xfrm>
          <a:prstGeom prst="rect">
            <a:avLst/>
          </a:prstGeom>
        </p:spPr>
        <p:txBody>
          <a:bodyPr spcFirstLastPara="1" wrap="square" lIns="91425" tIns="91425" rIns="91425" bIns="91425" anchor="t" anchorCtr="0">
            <a:noAutofit/>
          </a:bodyPr>
          <a:lstStyle>
            <a:lvl1pPr marL="457200" lvl="0" indent="-374650" algn="ctr">
              <a:spcBef>
                <a:spcPts val="0"/>
              </a:spcBef>
              <a:spcAft>
                <a:spcPts val="0"/>
              </a:spcAft>
              <a:buSzPts val="2300"/>
              <a:buChar char="●"/>
              <a:defRPr sz="2300"/>
            </a:lvl1pPr>
            <a:lvl2pPr marL="914400" lvl="1" indent="-349250" algn="ctr">
              <a:spcBef>
                <a:spcPts val="1600"/>
              </a:spcBef>
              <a:spcAft>
                <a:spcPts val="0"/>
              </a:spcAft>
              <a:buSzPts val="1900"/>
              <a:buChar char="○"/>
              <a:defRPr sz="1900"/>
            </a:lvl2pPr>
            <a:lvl3pPr marL="1371600" lvl="2" indent="-349250" algn="ctr">
              <a:spcBef>
                <a:spcPts val="1600"/>
              </a:spcBef>
              <a:spcAft>
                <a:spcPts val="0"/>
              </a:spcAft>
              <a:buSzPts val="1900"/>
              <a:buChar char="■"/>
              <a:defRPr sz="1900"/>
            </a:lvl3pPr>
            <a:lvl4pPr marL="1828800" lvl="3" indent="-349250" algn="ctr">
              <a:spcBef>
                <a:spcPts val="1600"/>
              </a:spcBef>
              <a:spcAft>
                <a:spcPts val="0"/>
              </a:spcAft>
              <a:buSzPts val="1900"/>
              <a:buChar char="●"/>
              <a:defRPr sz="1900"/>
            </a:lvl4pPr>
            <a:lvl5pPr marL="2286000" lvl="4" indent="-349250" algn="ctr">
              <a:spcBef>
                <a:spcPts val="1600"/>
              </a:spcBef>
              <a:spcAft>
                <a:spcPts val="0"/>
              </a:spcAft>
              <a:buSzPts val="1900"/>
              <a:buChar char="○"/>
              <a:defRPr sz="1900"/>
            </a:lvl5pPr>
            <a:lvl6pPr marL="2743200" lvl="5" indent="-349250" algn="ctr">
              <a:spcBef>
                <a:spcPts val="1600"/>
              </a:spcBef>
              <a:spcAft>
                <a:spcPts val="0"/>
              </a:spcAft>
              <a:buSzPts val="1900"/>
              <a:buChar char="■"/>
              <a:defRPr sz="1900"/>
            </a:lvl6pPr>
            <a:lvl7pPr marL="3200400" lvl="6" indent="-349250" algn="ctr">
              <a:spcBef>
                <a:spcPts val="1600"/>
              </a:spcBef>
              <a:spcAft>
                <a:spcPts val="0"/>
              </a:spcAft>
              <a:buSzPts val="1900"/>
              <a:buChar char="●"/>
              <a:defRPr sz="1900"/>
            </a:lvl7pPr>
            <a:lvl8pPr marL="3657600" lvl="7" indent="-349250" algn="ctr">
              <a:spcBef>
                <a:spcPts val="1600"/>
              </a:spcBef>
              <a:spcAft>
                <a:spcPts val="0"/>
              </a:spcAft>
              <a:buSzPts val="1900"/>
              <a:buChar char="○"/>
              <a:defRPr sz="1900"/>
            </a:lvl8pPr>
            <a:lvl9pPr marL="4114800" lvl="8" indent="-349250" algn="ctr">
              <a:spcBef>
                <a:spcPts val="1600"/>
              </a:spcBef>
              <a:spcAft>
                <a:spcPts val="1600"/>
              </a:spcAft>
              <a:buSzPts val="1900"/>
              <a:buChar char="■"/>
              <a:defRPr sz="1900"/>
            </a:lvl9pPr>
          </a:lstStyle>
          <a:p>
            <a:endParaRPr/>
          </a:p>
        </p:txBody>
      </p:sp>
      <p:sp>
        <p:nvSpPr>
          <p:cNvPr id="72" name="Google Shape;7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1"/>
          <p:cNvSpPr/>
          <p:nvPr/>
        </p:nvSpPr>
        <p:spPr>
          <a:xfrm rot="5400000">
            <a:off x="8330700" y="4309775"/>
            <a:ext cx="10077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1">
    <p:spTree>
      <p:nvGrpSpPr>
        <p:cNvPr id="1" name="Shape 77"/>
        <p:cNvGrpSpPr/>
        <p:nvPr/>
      </p:nvGrpSpPr>
      <p:grpSpPr>
        <a:xfrm>
          <a:off x="0" y="0"/>
          <a:ext cx="0" cy="0"/>
          <a:chOff x="0" y="0"/>
          <a:chExt cx="0" cy="0"/>
        </a:xfrm>
      </p:grpSpPr>
      <p:sp>
        <p:nvSpPr>
          <p:cNvPr id="78" name="Google Shape;78;p13"/>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0" name="Google Shape;80;p13"/>
          <p:cNvSpPr txBox="1">
            <a:spLocks noGrp="1"/>
          </p:cNvSpPr>
          <p:nvPr>
            <p:ph type="title"/>
          </p:nvPr>
        </p:nvSpPr>
        <p:spPr>
          <a:xfrm>
            <a:off x="1385250" y="3175325"/>
            <a:ext cx="40029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sz="2600" b="0">
                <a:solidFill>
                  <a:srgbClr val="B45400"/>
                </a:solidFill>
                <a:latin typeface="Playfair Display Regular"/>
                <a:ea typeface="Playfair Display Regular"/>
                <a:cs typeface="Playfair Display Regular"/>
                <a:sym typeface="Playfair Display Regular"/>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81" name="Google Shape;81;p13"/>
          <p:cNvSpPr txBox="1">
            <a:spLocks noGrp="1"/>
          </p:cNvSpPr>
          <p:nvPr>
            <p:ph type="title" idx="2"/>
          </p:nvPr>
        </p:nvSpPr>
        <p:spPr>
          <a:xfrm>
            <a:off x="1385250" y="1146300"/>
            <a:ext cx="4242900" cy="2088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2800"/>
              <a:buNone/>
              <a:defRPr sz="2300" b="0">
                <a:solidFill>
                  <a:schemeClr val="accent3"/>
                </a:solidFill>
                <a:latin typeface="Montserrat"/>
                <a:ea typeface="Montserrat"/>
                <a:cs typeface="Montserrat"/>
                <a:sym typeface="Montserrat"/>
              </a:defRPr>
            </a:lvl1pPr>
            <a:lvl2pPr lvl="1">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endParaRPr/>
          </a:p>
        </p:txBody>
      </p:sp>
      <p:sp>
        <p:nvSpPr>
          <p:cNvPr id="82" name="Google Shape;82;p13"/>
          <p:cNvSpPr/>
          <p:nvPr/>
        </p:nvSpPr>
        <p:spPr>
          <a:xfrm rot="10800000">
            <a:off x="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rot="5400000">
            <a:off x="7185900" y="1234081"/>
            <a:ext cx="31896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4"/>
        <p:cNvGrpSpPr/>
        <p:nvPr/>
      </p:nvGrpSpPr>
      <p:grpSpPr>
        <a:xfrm>
          <a:off x="0" y="0"/>
          <a:ext cx="0" cy="0"/>
          <a:chOff x="0" y="0"/>
          <a:chExt cx="0" cy="0"/>
        </a:xfrm>
      </p:grpSpPr>
      <p:sp>
        <p:nvSpPr>
          <p:cNvPr id="85" name="Google Shape;85;p14"/>
          <p:cNvSpPr/>
          <p:nvPr/>
        </p:nvSpPr>
        <p:spPr>
          <a:xfrm>
            <a:off x="0" y="1295400"/>
            <a:ext cx="3771900" cy="3273600"/>
          </a:xfrm>
          <a:prstGeom prst="rect">
            <a:avLst/>
          </a:prstGeom>
          <a:solidFill>
            <a:srgbClr val="F4F7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txBox="1">
            <a:spLocks noGrp="1"/>
          </p:cNvSpPr>
          <p:nvPr>
            <p:ph type="title"/>
          </p:nvPr>
        </p:nvSpPr>
        <p:spPr>
          <a:xfrm>
            <a:off x="723975" y="1597200"/>
            <a:ext cx="2286000" cy="374700"/>
          </a:xfrm>
          <a:prstGeom prst="rect">
            <a:avLst/>
          </a:prstGeom>
        </p:spPr>
        <p:txBody>
          <a:bodyPr spcFirstLastPara="1" wrap="square" lIns="91425" tIns="91425" rIns="91425" bIns="91425" anchor="t" anchorCtr="0">
            <a:noAutofit/>
          </a:bodyPr>
          <a:lstStyle>
            <a:lvl1pPr lvl="0">
              <a:spcBef>
                <a:spcPts val="0"/>
              </a:spcBef>
              <a:spcAft>
                <a:spcPts val="0"/>
              </a:spcAft>
              <a:buClr>
                <a:srgbClr val="324A00"/>
              </a:buClr>
              <a:buSzPts val="2800"/>
              <a:buNone/>
              <a:defRPr>
                <a:solidFill>
                  <a:srgbClr val="324A00"/>
                </a:solidFill>
              </a:defRPr>
            </a:lvl1pPr>
            <a:lvl2pPr lvl="1">
              <a:spcBef>
                <a:spcPts val="0"/>
              </a:spcBef>
              <a:spcAft>
                <a:spcPts val="0"/>
              </a:spcAft>
              <a:buClr>
                <a:srgbClr val="324A00"/>
              </a:buClr>
              <a:buSzPts val="2800"/>
              <a:buNone/>
              <a:defRPr>
                <a:solidFill>
                  <a:srgbClr val="324A00"/>
                </a:solidFill>
                <a:latin typeface="Quicksand"/>
                <a:ea typeface="Quicksand"/>
                <a:cs typeface="Quicksand"/>
                <a:sym typeface="Quicksand"/>
              </a:defRPr>
            </a:lvl2pPr>
            <a:lvl3pPr lvl="2">
              <a:spcBef>
                <a:spcPts val="0"/>
              </a:spcBef>
              <a:spcAft>
                <a:spcPts val="0"/>
              </a:spcAft>
              <a:buClr>
                <a:srgbClr val="324A00"/>
              </a:buClr>
              <a:buSzPts val="2800"/>
              <a:buNone/>
              <a:defRPr>
                <a:solidFill>
                  <a:srgbClr val="324A00"/>
                </a:solidFill>
                <a:latin typeface="Quicksand"/>
                <a:ea typeface="Quicksand"/>
                <a:cs typeface="Quicksand"/>
                <a:sym typeface="Quicksand"/>
              </a:defRPr>
            </a:lvl3pPr>
            <a:lvl4pPr lvl="3">
              <a:spcBef>
                <a:spcPts val="0"/>
              </a:spcBef>
              <a:spcAft>
                <a:spcPts val="0"/>
              </a:spcAft>
              <a:buClr>
                <a:srgbClr val="324A00"/>
              </a:buClr>
              <a:buSzPts val="2800"/>
              <a:buNone/>
              <a:defRPr>
                <a:solidFill>
                  <a:srgbClr val="324A00"/>
                </a:solidFill>
                <a:latin typeface="Quicksand"/>
                <a:ea typeface="Quicksand"/>
                <a:cs typeface="Quicksand"/>
                <a:sym typeface="Quicksand"/>
              </a:defRPr>
            </a:lvl4pPr>
            <a:lvl5pPr lvl="4">
              <a:spcBef>
                <a:spcPts val="0"/>
              </a:spcBef>
              <a:spcAft>
                <a:spcPts val="0"/>
              </a:spcAft>
              <a:buClr>
                <a:srgbClr val="324A00"/>
              </a:buClr>
              <a:buSzPts val="2800"/>
              <a:buNone/>
              <a:defRPr>
                <a:solidFill>
                  <a:srgbClr val="324A00"/>
                </a:solidFill>
                <a:latin typeface="Quicksand"/>
                <a:ea typeface="Quicksand"/>
                <a:cs typeface="Quicksand"/>
                <a:sym typeface="Quicksand"/>
              </a:defRPr>
            </a:lvl5pPr>
            <a:lvl6pPr lvl="5">
              <a:spcBef>
                <a:spcPts val="0"/>
              </a:spcBef>
              <a:spcAft>
                <a:spcPts val="0"/>
              </a:spcAft>
              <a:buClr>
                <a:srgbClr val="324A00"/>
              </a:buClr>
              <a:buSzPts val="2800"/>
              <a:buNone/>
              <a:defRPr>
                <a:solidFill>
                  <a:srgbClr val="324A00"/>
                </a:solidFill>
                <a:latin typeface="Quicksand"/>
                <a:ea typeface="Quicksand"/>
                <a:cs typeface="Quicksand"/>
                <a:sym typeface="Quicksand"/>
              </a:defRPr>
            </a:lvl6pPr>
            <a:lvl7pPr lvl="6">
              <a:spcBef>
                <a:spcPts val="0"/>
              </a:spcBef>
              <a:spcAft>
                <a:spcPts val="0"/>
              </a:spcAft>
              <a:buClr>
                <a:srgbClr val="324A00"/>
              </a:buClr>
              <a:buSzPts val="2800"/>
              <a:buNone/>
              <a:defRPr>
                <a:solidFill>
                  <a:srgbClr val="324A00"/>
                </a:solidFill>
                <a:latin typeface="Quicksand"/>
                <a:ea typeface="Quicksand"/>
                <a:cs typeface="Quicksand"/>
                <a:sym typeface="Quicksand"/>
              </a:defRPr>
            </a:lvl7pPr>
            <a:lvl8pPr lvl="7">
              <a:spcBef>
                <a:spcPts val="0"/>
              </a:spcBef>
              <a:spcAft>
                <a:spcPts val="0"/>
              </a:spcAft>
              <a:buClr>
                <a:srgbClr val="324A00"/>
              </a:buClr>
              <a:buSzPts val="2800"/>
              <a:buNone/>
              <a:defRPr>
                <a:solidFill>
                  <a:srgbClr val="324A00"/>
                </a:solidFill>
                <a:latin typeface="Quicksand"/>
                <a:ea typeface="Quicksand"/>
                <a:cs typeface="Quicksand"/>
                <a:sym typeface="Quicksand"/>
              </a:defRPr>
            </a:lvl8pPr>
            <a:lvl9pPr lvl="8">
              <a:spcBef>
                <a:spcPts val="0"/>
              </a:spcBef>
              <a:spcAft>
                <a:spcPts val="0"/>
              </a:spcAft>
              <a:buClr>
                <a:srgbClr val="324A00"/>
              </a:buClr>
              <a:buSzPts val="2800"/>
              <a:buNone/>
              <a:defRPr>
                <a:solidFill>
                  <a:srgbClr val="324A00"/>
                </a:solidFill>
                <a:latin typeface="Quicksand"/>
                <a:ea typeface="Quicksand"/>
                <a:cs typeface="Quicksand"/>
                <a:sym typeface="Quicksand"/>
              </a:defRPr>
            </a:lvl9pPr>
          </a:lstStyle>
          <a:p>
            <a:endParaRPr/>
          </a:p>
        </p:txBody>
      </p:sp>
      <p:sp>
        <p:nvSpPr>
          <p:cNvPr id="87" name="Google Shape;87;p14"/>
          <p:cNvSpPr txBox="1">
            <a:spLocks noGrp="1"/>
          </p:cNvSpPr>
          <p:nvPr>
            <p:ph type="body" idx="1"/>
          </p:nvPr>
        </p:nvSpPr>
        <p:spPr>
          <a:xfrm>
            <a:off x="704925" y="2225850"/>
            <a:ext cx="2705100" cy="1120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88" name="Google Shape;88;p14"/>
          <p:cNvSpPr/>
          <p:nvPr/>
        </p:nvSpPr>
        <p:spPr>
          <a:xfrm rot="5400000">
            <a:off x="274297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10800000">
            <a:off x="7092600" y="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90"/>
        <p:cNvGrpSpPr/>
        <p:nvPr/>
      </p:nvGrpSpPr>
      <p:grpSpPr>
        <a:xfrm>
          <a:off x="0" y="0"/>
          <a:ext cx="0" cy="0"/>
          <a:chOff x="0" y="0"/>
          <a:chExt cx="0" cy="0"/>
        </a:xfrm>
      </p:grpSpPr>
      <p:sp>
        <p:nvSpPr>
          <p:cNvPr id="91" name="Google Shape;91;p15"/>
          <p:cNvSpPr/>
          <p:nvPr/>
        </p:nvSpPr>
        <p:spPr>
          <a:xfrm>
            <a:off x="5372100" y="543000"/>
            <a:ext cx="3771900" cy="3273600"/>
          </a:xfrm>
          <a:prstGeom prst="rect">
            <a:avLst/>
          </a:prstGeom>
          <a:solidFill>
            <a:srgbClr val="F4F7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txBox="1">
            <a:spLocks noGrp="1"/>
          </p:cNvSpPr>
          <p:nvPr>
            <p:ph type="title"/>
          </p:nvPr>
        </p:nvSpPr>
        <p:spPr>
          <a:xfrm>
            <a:off x="6115050" y="1143000"/>
            <a:ext cx="2286000" cy="374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2800"/>
              <a:buNone/>
              <a:defRPr>
                <a:solidFill>
                  <a:srgbClr val="324A00"/>
                </a:solidFill>
              </a:defRPr>
            </a:lvl1pPr>
            <a:lvl2pPr lvl="1" algn="r" rtl="0">
              <a:spcBef>
                <a:spcPts val="0"/>
              </a:spcBef>
              <a:spcAft>
                <a:spcPts val="0"/>
              </a:spcAft>
              <a:buSzPts val="2800"/>
              <a:buNone/>
              <a:defRPr>
                <a:latin typeface="Quicksand"/>
                <a:ea typeface="Quicksand"/>
                <a:cs typeface="Quicksand"/>
                <a:sym typeface="Quicksand"/>
              </a:defRPr>
            </a:lvl2pPr>
            <a:lvl3pPr lvl="2" algn="r" rtl="0">
              <a:spcBef>
                <a:spcPts val="0"/>
              </a:spcBef>
              <a:spcAft>
                <a:spcPts val="0"/>
              </a:spcAft>
              <a:buSzPts val="2800"/>
              <a:buNone/>
              <a:defRPr>
                <a:latin typeface="Quicksand"/>
                <a:ea typeface="Quicksand"/>
                <a:cs typeface="Quicksand"/>
                <a:sym typeface="Quicksand"/>
              </a:defRPr>
            </a:lvl3pPr>
            <a:lvl4pPr lvl="3" algn="r" rtl="0">
              <a:spcBef>
                <a:spcPts val="0"/>
              </a:spcBef>
              <a:spcAft>
                <a:spcPts val="0"/>
              </a:spcAft>
              <a:buSzPts val="2800"/>
              <a:buNone/>
              <a:defRPr>
                <a:latin typeface="Quicksand"/>
                <a:ea typeface="Quicksand"/>
                <a:cs typeface="Quicksand"/>
                <a:sym typeface="Quicksand"/>
              </a:defRPr>
            </a:lvl4pPr>
            <a:lvl5pPr lvl="4" algn="r" rtl="0">
              <a:spcBef>
                <a:spcPts val="0"/>
              </a:spcBef>
              <a:spcAft>
                <a:spcPts val="0"/>
              </a:spcAft>
              <a:buSzPts val="2800"/>
              <a:buNone/>
              <a:defRPr>
                <a:latin typeface="Quicksand"/>
                <a:ea typeface="Quicksand"/>
                <a:cs typeface="Quicksand"/>
                <a:sym typeface="Quicksand"/>
              </a:defRPr>
            </a:lvl5pPr>
            <a:lvl6pPr lvl="5" algn="r" rtl="0">
              <a:spcBef>
                <a:spcPts val="0"/>
              </a:spcBef>
              <a:spcAft>
                <a:spcPts val="0"/>
              </a:spcAft>
              <a:buSzPts val="2800"/>
              <a:buNone/>
              <a:defRPr>
                <a:latin typeface="Quicksand"/>
                <a:ea typeface="Quicksand"/>
                <a:cs typeface="Quicksand"/>
                <a:sym typeface="Quicksand"/>
              </a:defRPr>
            </a:lvl6pPr>
            <a:lvl7pPr lvl="6" algn="r" rtl="0">
              <a:spcBef>
                <a:spcPts val="0"/>
              </a:spcBef>
              <a:spcAft>
                <a:spcPts val="0"/>
              </a:spcAft>
              <a:buSzPts val="2800"/>
              <a:buNone/>
              <a:defRPr>
                <a:latin typeface="Quicksand"/>
                <a:ea typeface="Quicksand"/>
                <a:cs typeface="Quicksand"/>
                <a:sym typeface="Quicksand"/>
              </a:defRPr>
            </a:lvl7pPr>
            <a:lvl8pPr lvl="7" algn="r" rtl="0">
              <a:spcBef>
                <a:spcPts val="0"/>
              </a:spcBef>
              <a:spcAft>
                <a:spcPts val="0"/>
              </a:spcAft>
              <a:buSzPts val="2800"/>
              <a:buNone/>
              <a:defRPr>
                <a:latin typeface="Quicksand"/>
                <a:ea typeface="Quicksand"/>
                <a:cs typeface="Quicksand"/>
                <a:sym typeface="Quicksand"/>
              </a:defRPr>
            </a:lvl8pPr>
            <a:lvl9pPr lvl="8" algn="r" rtl="0">
              <a:spcBef>
                <a:spcPts val="0"/>
              </a:spcBef>
              <a:spcAft>
                <a:spcPts val="0"/>
              </a:spcAft>
              <a:buSzPts val="2800"/>
              <a:buNone/>
              <a:defRPr>
                <a:latin typeface="Quicksand"/>
                <a:ea typeface="Quicksand"/>
                <a:cs typeface="Quicksand"/>
                <a:sym typeface="Quicksand"/>
              </a:defRPr>
            </a:lvl9pPr>
          </a:lstStyle>
          <a:p>
            <a:endParaRPr/>
          </a:p>
        </p:txBody>
      </p:sp>
      <p:sp>
        <p:nvSpPr>
          <p:cNvPr id="93" name="Google Shape;93;p15"/>
          <p:cNvSpPr txBox="1">
            <a:spLocks noGrp="1"/>
          </p:cNvSpPr>
          <p:nvPr>
            <p:ph type="body" idx="1"/>
          </p:nvPr>
        </p:nvSpPr>
        <p:spPr>
          <a:xfrm>
            <a:off x="5715000" y="1771650"/>
            <a:ext cx="2705100" cy="11208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Clr>
                <a:srgbClr val="000000"/>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94" name="Google Shape;94;p15"/>
          <p:cNvSpPr/>
          <p:nvPr/>
        </p:nvSpPr>
        <p:spPr>
          <a:xfrm rot="10800000">
            <a:off x="4316925" y="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rot="5400000">
            <a:off x="-856675" y="394185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96"/>
        <p:cNvGrpSpPr/>
        <p:nvPr/>
      </p:nvGrpSpPr>
      <p:grpSpPr>
        <a:xfrm>
          <a:off x="0" y="0"/>
          <a:ext cx="0" cy="0"/>
          <a:chOff x="0" y="0"/>
          <a:chExt cx="0" cy="0"/>
        </a:xfrm>
      </p:grpSpPr>
      <p:sp>
        <p:nvSpPr>
          <p:cNvPr id="97" name="Google Shape;97;p16"/>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99" name="Google Shape;99;p16"/>
          <p:cNvSpPr txBox="1">
            <a:spLocks noGrp="1"/>
          </p:cNvSpPr>
          <p:nvPr>
            <p:ph type="title" idx="2" hasCustomPrompt="1"/>
          </p:nvPr>
        </p:nvSpPr>
        <p:spPr>
          <a:xfrm>
            <a:off x="7239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0" name="Google Shape;100;p16"/>
          <p:cNvSpPr txBox="1">
            <a:spLocks noGrp="1"/>
          </p:cNvSpPr>
          <p:nvPr>
            <p:ph type="title" idx="3"/>
          </p:nvPr>
        </p:nvSpPr>
        <p:spPr>
          <a:xfrm>
            <a:off x="1741350"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01" name="Google Shape;101;p16"/>
          <p:cNvSpPr txBox="1">
            <a:spLocks noGrp="1"/>
          </p:cNvSpPr>
          <p:nvPr>
            <p:ph type="title" idx="4"/>
          </p:nvPr>
        </p:nvSpPr>
        <p:spPr>
          <a:xfrm>
            <a:off x="17413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02" name="Google Shape;102;p16"/>
          <p:cNvSpPr txBox="1">
            <a:spLocks noGrp="1"/>
          </p:cNvSpPr>
          <p:nvPr>
            <p:ph type="title" idx="5" hasCustomPrompt="1"/>
          </p:nvPr>
        </p:nvSpPr>
        <p:spPr>
          <a:xfrm>
            <a:off x="7239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3" name="Google Shape;103;p16"/>
          <p:cNvSpPr txBox="1">
            <a:spLocks noGrp="1"/>
          </p:cNvSpPr>
          <p:nvPr>
            <p:ph type="title" idx="6"/>
          </p:nvPr>
        </p:nvSpPr>
        <p:spPr>
          <a:xfrm>
            <a:off x="1741350"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04" name="Google Shape;104;p16"/>
          <p:cNvSpPr txBox="1">
            <a:spLocks noGrp="1"/>
          </p:cNvSpPr>
          <p:nvPr>
            <p:ph type="title" idx="7"/>
          </p:nvPr>
        </p:nvSpPr>
        <p:spPr>
          <a:xfrm>
            <a:off x="17413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05" name="Google Shape;105;p16"/>
          <p:cNvSpPr txBox="1">
            <a:spLocks noGrp="1"/>
          </p:cNvSpPr>
          <p:nvPr>
            <p:ph type="title" idx="8" hasCustomPrompt="1"/>
          </p:nvPr>
        </p:nvSpPr>
        <p:spPr>
          <a:xfrm>
            <a:off x="7239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6" name="Google Shape;106;p16"/>
          <p:cNvSpPr txBox="1">
            <a:spLocks noGrp="1"/>
          </p:cNvSpPr>
          <p:nvPr>
            <p:ph type="title" idx="9"/>
          </p:nvPr>
        </p:nvSpPr>
        <p:spPr>
          <a:xfrm>
            <a:off x="1741350"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07" name="Google Shape;107;p16"/>
          <p:cNvSpPr txBox="1">
            <a:spLocks noGrp="1"/>
          </p:cNvSpPr>
          <p:nvPr>
            <p:ph type="title" idx="13"/>
          </p:nvPr>
        </p:nvSpPr>
        <p:spPr>
          <a:xfrm>
            <a:off x="17413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08" name="Google Shape;108;p16"/>
          <p:cNvSpPr txBox="1">
            <a:spLocks noGrp="1"/>
          </p:cNvSpPr>
          <p:nvPr>
            <p:ph type="title" idx="14" hasCustomPrompt="1"/>
          </p:nvPr>
        </p:nvSpPr>
        <p:spPr>
          <a:xfrm>
            <a:off x="49500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9" name="Google Shape;109;p16"/>
          <p:cNvSpPr txBox="1">
            <a:spLocks noGrp="1"/>
          </p:cNvSpPr>
          <p:nvPr>
            <p:ph type="title" idx="15"/>
          </p:nvPr>
        </p:nvSpPr>
        <p:spPr>
          <a:xfrm>
            <a:off x="5967438"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10" name="Google Shape;110;p16"/>
          <p:cNvSpPr txBox="1">
            <a:spLocks noGrp="1"/>
          </p:cNvSpPr>
          <p:nvPr>
            <p:ph type="title" idx="16"/>
          </p:nvPr>
        </p:nvSpPr>
        <p:spPr>
          <a:xfrm>
            <a:off x="59674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11" name="Google Shape;111;p16"/>
          <p:cNvSpPr txBox="1">
            <a:spLocks noGrp="1"/>
          </p:cNvSpPr>
          <p:nvPr>
            <p:ph type="title" idx="17" hasCustomPrompt="1"/>
          </p:nvPr>
        </p:nvSpPr>
        <p:spPr>
          <a:xfrm>
            <a:off x="49500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2" name="Google Shape;112;p16"/>
          <p:cNvSpPr txBox="1">
            <a:spLocks noGrp="1"/>
          </p:cNvSpPr>
          <p:nvPr>
            <p:ph type="title" idx="18"/>
          </p:nvPr>
        </p:nvSpPr>
        <p:spPr>
          <a:xfrm>
            <a:off x="5967438"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13" name="Google Shape;113;p16"/>
          <p:cNvSpPr txBox="1">
            <a:spLocks noGrp="1"/>
          </p:cNvSpPr>
          <p:nvPr>
            <p:ph type="title" idx="19"/>
          </p:nvPr>
        </p:nvSpPr>
        <p:spPr>
          <a:xfrm>
            <a:off x="59674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14" name="Google Shape;114;p16"/>
          <p:cNvSpPr txBox="1">
            <a:spLocks noGrp="1"/>
          </p:cNvSpPr>
          <p:nvPr>
            <p:ph type="title" idx="20" hasCustomPrompt="1"/>
          </p:nvPr>
        </p:nvSpPr>
        <p:spPr>
          <a:xfrm>
            <a:off x="49500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5" name="Google Shape;115;p16"/>
          <p:cNvSpPr txBox="1">
            <a:spLocks noGrp="1"/>
          </p:cNvSpPr>
          <p:nvPr>
            <p:ph type="title" idx="21"/>
          </p:nvPr>
        </p:nvSpPr>
        <p:spPr>
          <a:xfrm>
            <a:off x="5967438"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16" name="Google Shape;116;p16"/>
          <p:cNvSpPr txBox="1">
            <a:spLocks noGrp="1"/>
          </p:cNvSpPr>
          <p:nvPr>
            <p:ph type="title" idx="22"/>
          </p:nvPr>
        </p:nvSpPr>
        <p:spPr>
          <a:xfrm>
            <a:off x="59674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17"/>
        <p:cNvGrpSpPr/>
        <p:nvPr/>
      </p:nvGrpSpPr>
      <p:grpSpPr>
        <a:xfrm>
          <a:off x="0" y="0"/>
          <a:ext cx="0" cy="0"/>
          <a:chOff x="0" y="0"/>
          <a:chExt cx="0" cy="0"/>
        </a:xfrm>
      </p:grpSpPr>
      <p:sp>
        <p:nvSpPr>
          <p:cNvPr id="118" name="Google Shape;118;p17"/>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50" y="1371600"/>
            <a:ext cx="9144000" cy="25716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21" name="Google Shape;121;p17"/>
          <p:cNvSpPr txBox="1">
            <a:spLocks noGrp="1"/>
          </p:cNvSpPr>
          <p:nvPr>
            <p:ph type="body" idx="1"/>
          </p:nvPr>
        </p:nvSpPr>
        <p:spPr>
          <a:xfrm>
            <a:off x="723900"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22" name="Google Shape;122;p17"/>
          <p:cNvSpPr txBox="1">
            <a:spLocks noGrp="1"/>
          </p:cNvSpPr>
          <p:nvPr>
            <p:ph type="body" idx="2"/>
          </p:nvPr>
        </p:nvSpPr>
        <p:spPr>
          <a:xfrm>
            <a:off x="3429746"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23" name="Google Shape;12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17"/>
          <p:cNvSpPr txBox="1">
            <a:spLocks noGrp="1"/>
          </p:cNvSpPr>
          <p:nvPr>
            <p:ph type="title" idx="3"/>
          </p:nvPr>
        </p:nvSpPr>
        <p:spPr>
          <a:xfrm>
            <a:off x="1003407"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25" name="Google Shape;125;p17"/>
          <p:cNvSpPr txBox="1">
            <a:spLocks noGrp="1"/>
          </p:cNvSpPr>
          <p:nvPr>
            <p:ph type="title" idx="4"/>
          </p:nvPr>
        </p:nvSpPr>
        <p:spPr>
          <a:xfrm>
            <a:off x="3709240"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26" name="Google Shape;126;p17"/>
          <p:cNvSpPr txBox="1">
            <a:spLocks noGrp="1"/>
          </p:cNvSpPr>
          <p:nvPr>
            <p:ph type="body" idx="5"/>
          </p:nvPr>
        </p:nvSpPr>
        <p:spPr>
          <a:xfrm>
            <a:off x="6135608"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27" name="Google Shape;127;p17"/>
          <p:cNvSpPr txBox="1">
            <a:spLocks noGrp="1"/>
          </p:cNvSpPr>
          <p:nvPr>
            <p:ph type="title" idx="6"/>
          </p:nvPr>
        </p:nvSpPr>
        <p:spPr>
          <a:xfrm>
            <a:off x="6415102"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28" name="Google Shape;128;p17"/>
          <p:cNvSpPr/>
          <p:nvPr/>
        </p:nvSpPr>
        <p:spPr>
          <a:xfrm rot="10800000">
            <a:off x="-13400" y="359270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rot="5400000">
            <a:off x="8459538" y="875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p:cSld name="CUSTOM_4">
    <p:spTree>
      <p:nvGrpSpPr>
        <p:cNvPr id="1" name="Shape 130"/>
        <p:cNvGrpSpPr/>
        <p:nvPr/>
      </p:nvGrpSpPr>
      <p:grpSpPr>
        <a:xfrm>
          <a:off x="0" y="0"/>
          <a:ext cx="0" cy="0"/>
          <a:chOff x="0" y="0"/>
          <a:chExt cx="0" cy="0"/>
        </a:xfrm>
      </p:grpSpPr>
      <p:sp>
        <p:nvSpPr>
          <p:cNvPr id="131" name="Google Shape;131;p18"/>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33" name="Google Shape;133;p18"/>
          <p:cNvSpPr txBox="1">
            <a:spLocks noGrp="1"/>
          </p:cNvSpPr>
          <p:nvPr>
            <p:ph type="body" idx="1"/>
          </p:nvPr>
        </p:nvSpPr>
        <p:spPr>
          <a:xfrm>
            <a:off x="723975" y="2912813"/>
            <a:ext cx="1708200" cy="11739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4" name="Google Shape;134;p18"/>
          <p:cNvSpPr txBox="1">
            <a:spLocks noGrp="1"/>
          </p:cNvSpPr>
          <p:nvPr>
            <p:ph type="title" idx="2"/>
          </p:nvPr>
        </p:nvSpPr>
        <p:spPr>
          <a:xfrm>
            <a:off x="706265" y="2388838"/>
            <a:ext cx="1725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5" name="Google Shape;135;p18"/>
          <p:cNvSpPr txBox="1">
            <a:spLocks noGrp="1"/>
          </p:cNvSpPr>
          <p:nvPr>
            <p:ph type="body" idx="3"/>
          </p:nvPr>
        </p:nvSpPr>
        <p:spPr>
          <a:xfrm>
            <a:off x="6694200" y="2912813"/>
            <a:ext cx="1708200" cy="1173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6" name="Google Shape;136;p18"/>
          <p:cNvSpPr txBox="1">
            <a:spLocks noGrp="1"/>
          </p:cNvSpPr>
          <p:nvPr>
            <p:ph type="title" idx="4"/>
          </p:nvPr>
        </p:nvSpPr>
        <p:spPr>
          <a:xfrm>
            <a:off x="6694190" y="2388838"/>
            <a:ext cx="1725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37"/>
        <p:cNvGrpSpPr/>
        <p:nvPr/>
      </p:nvGrpSpPr>
      <p:grpSpPr>
        <a:xfrm>
          <a:off x="0" y="0"/>
          <a:ext cx="0" cy="0"/>
          <a:chOff x="0" y="0"/>
          <a:chExt cx="0" cy="0"/>
        </a:xfrm>
      </p:grpSpPr>
      <p:sp>
        <p:nvSpPr>
          <p:cNvPr id="138" name="Google Shape;138;p19"/>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txBox="1">
            <a:spLocks noGrp="1"/>
          </p:cNvSpPr>
          <p:nvPr>
            <p:ph type="body" idx="1"/>
          </p:nvPr>
        </p:nvSpPr>
        <p:spPr>
          <a:xfrm>
            <a:off x="746625"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40" name="Google Shape;140;p19"/>
          <p:cNvSpPr txBox="1">
            <a:spLocks noGrp="1"/>
          </p:cNvSpPr>
          <p:nvPr>
            <p:ph type="title"/>
          </p:nvPr>
        </p:nvSpPr>
        <p:spPr>
          <a:xfrm>
            <a:off x="723975"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41" name="Google Shape;141;p19"/>
          <p:cNvSpPr txBox="1">
            <a:spLocks noGrp="1"/>
          </p:cNvSpPr>
          <p:nvPr>
            <p:ph type="title" idx="2"/>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42" name="Google Shape;142;p19"/>
          <p:cNvSpPr txBox="1">
            <a:spLocks noGrp="1"/>
          </p:cNvSpPr>
          <p:nvPr>
            <p:ph type="body" idx="3"/>
          </p:nvPr>
        </p:nvSpPr>
        <p:spPr>
          <a:xfrm>
            <a:off x="3519468"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43" name="Google Shape;143;p19"/>
          <p:cNvSpPr txBox="1">
            <a:spLocks noGrp="1"/>
          </p:cNvSpPr>
          <p:nvPr>
            <p:ph type="title" idx="4"/>
          </p:nvPr>
        </p:nvSpPr>
        <p:spPr>
          <a:xfrm>
            <a:off x="3496818"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44" name="Google Shape;144;p19"/>
          <p:cNvSpPr txBox="1">
            <a:spLocks noGrp="1"/>
          </p:cNvSpPr>
          <p:nvPr>
            <p:ph type="body" idx="5"/>
          </p:nvPr>
        </p:nvSpPr>
        <p:spPr>
          <a:xfrm>
            <a:off x="6235208"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45" name="Google Shape;145;p19"/>
          <p:cNvSpPr txBox="1">
            <a:spLocks noGrp="1"/>
          </p:cNvSpPr>
          <p:nvPr>
            <p:ph type="title" idx="6"/>
          </p:nvPr>
        </p:nvSpPr>
        <p:spPr>
          <a:xfrm>
            <a:off x="6212558"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46" name="Google Shape;146;p19"/>
          <p:cNvSpPr txBox="1">
            <a:spLocks noGrp="1"/>
          </p:cNvSpPr>
          <p:nvPr>
            <p:ph type="body" idx="7"/>
          </p:nvPr>
        </p:nvSpPr>
        <p:spPr>
          <a:xfrm>
            <a:off x="746625"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47" name="Google Shape;147;p19"/>
          <p:cNvSpPr txBox="1">
            <a:spLocks noGrp="1"/>
          </p:cNvSpPr>
          <p:nvPr>
            <p:ph type="title" idx="8"/>
          </p:nvPr>
        </p:nvSpPr>
        <p:spPr>
          <a:xfrm>
            <a:off x="723975"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48" name="Google Shape;148;p19"/>
          <p:cNvSpPr txBox="1">
            <a:spLocks noGrp="1"/>
          </p:cNvSpPr>
          <p:nvPr>
            <p:ph type="body" idx="9"/>
          </p:nvPr>
        </p:nvSpPr>
        <p:spPr>
          <a:xfrm>
            <a:off x="3519468"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49" name="Google Shape;149;p19"/>
          <p:cNvSpPr txBox="1">
            <a:spLocks noGrp="1"/>
          </p:cNvSpPr>
          <p:nvPr>
            <p:ph type="title" idx="13"/>
          </p:nvPr>
        </p:nvSpPr>
        <p:spPr>
          <a:xfrm>
            <a:off x="3496818"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50" name="Google Shape;150;p19"/>
          <p:cNvSpPr txBox="1">
            <a:spLocks noGrp="1"/>
          </p:cNvSpPr>
          <p:nvPr>
            <p:ph type="body" idx="14"/>
          </p:nvPr>
        </p:nvSpPr>
        <p:spPr>
          <a:xfrm>
            <a:off x="6235208"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51" name="Google Shape;151;p19"/>
          <p:cNvSpPr txBox="1">
            <a:spLocks noGrp="1"/>
          </p:cNvSpPr>
          <p:nvPr>
            <p:ph type="title" idx="15"/>
          </p:nvPr>
        </p:nvSpPr>
        <p:spPr>
          <a:xfrm>
            <a:off x="6212558"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52" name="Google Shape;152;p19"/>
          <p:cNvSpPr/>
          <p:nvPr/>
        </p:nvSpPr>
        <p:spPr>
          <a:xfrm rot="5400000">
            <a:off x="-849762" y="394200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&lt;</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154"/>
        <p:cNvGrpSpPr/>
        <p:nvPr/>
      </p:nvGrpSpPr>
      <p:grpSpPr>
        <a:xfrm>
          <a:off x="0" y="0"/>
          <a:ext cx="0" cy="0"/>
          <a:chOff x="0" y="0"/>
          <a:chExt cx="0" cy="0"/>
        </a:xfrm>
      </p:grpSpPr>
      <p:sp>
        <p:nvSpPr>
          <p:cNvPr id="155" name="Google Shape;155;p20"/>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57" name="Google Shape;157;p20"/>
          <p:cNvSpPr/>
          <p:nvPr/>
        </p:nvSpPr>
        <p:spPr>
          <a:xfrm rot="10800000">
            <a:off x="0" y="4429375"/>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rot="5400000">
            <a:off x="8459538" y="332425"/>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0" y="2305050"/>
            <a:ext cx="5181600" cy="24384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3975" y="2856900"/>
            <a:ext cx="4457700" cy="841800"/>
          </a:xfrm>
          <a:prstGeom prst="rect">
            <a:avLst/>
          </a:prstGeom>
        </p:spPr>
        <p:txBody>
          <a:bodyPr spcFirstLastPara="1" wrap="square" lIns="91425" tIns="91425" rIns="91425" bIns="91425" anchor="ctr" anchorCtr="0">
            <a:noAutofit/>
          </a:bodyPr>
          <a:lstStyle>
            <a:lvl1pPr lvl="0">
              <a:spcBef>
                <a:spcPts val="0"/>
              </a:spcBef>
              <a:spcAft>
                <a:spcPts val="0"/>
              </a:spcAft>
              <a:buClr>
                <a:srgbClr val="000000"/>
              </a:buClr>
              <a:buSzPts val="2700"/>
              <a:buNone/>
              <a:defRPr>
                <a:solidFill>
                  <a:srgbClr val="FFFFFF"/>
                </a:solidFill>
              </a:defRPr>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3"/>
          <p:cNvSpPr txBox="1">
            <a:spLocks noGrp="1"/>
          </p:cNvSpPr>
          <p:nvPr>
            <p:ph type="subTitle" idx="1"/>
          </p:nvPr>
        </p:nvSpPr>
        <p:spPr>
          <a:xfrm>
            <a:off x="723975" y="3512700"/>
            <a:ext cx="2822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700"/>
              <a:buFont typeface="Montserrat Medium"/>
              <a:buNone/>
              <a:defRPr sz="1600">
                <a:solidFill>
                  <a:srgbClr val="FFFFFF"/>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21" name="Google Shape;21;p3"/>
          <p:cNvSpPr/>
          <p:nvPr/>
        </p:nvSpPr>
        <p:spPr>
          <a:xfrm rot="10800000">
            <a:off x="3871838" y="442228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832920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59"/>
        <p:cNvGrpSpPr/>
        <p:nvPr/>
      </p:nvGrpSpPr>
      <p:grpSpPr>
        <a:xfrm>
          <a:off x="0" y="0"/>
          <a:ext cx="0" cy="0"/>
          <a:chOff x="0" y="0"/>
          <a:chExt cx="0" cy="0"/>
        </a:xfrm>
      </p:grpSpPr>
      <p:sp>
        <p:nvSpPr>
          <p:cNvPr id="160" name="Google Shape;160;p21"/>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62" name="Google Shape;162;p21"/>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rot="10800000">
            <a:off x="-12" y="4791600"/>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7_1">
    <p:spTree>
      <p:nvGrpSpPr>
        <p:cNvPr id="1" name="Shape 164"/>
        <p:cNvGrpSpPr/>
        <p:nvPr/>
      </p:nvGrpSpPr>
      <p:grpSpPr>
        <a:xfrm>
          <a:off x="0" y="0"/>
          <a:ext cx="0" cy="0"/>
          <a:chOff x="0" y="0"/>
          <a:chExt cx="0" cy="0"/>
        </a:xfrm>
      </p:grpSpPr>
      <p:sp>
        <p:nvSpPr>
          <p:cNvPr id="165" name="Google Shape;165;p22"/>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67" name="Google Shape;167;p22"/>
          <p:cNvSpPr/>
          <p:nvPr/>
        </p:nvSpPr>
        <p:spPr>
          <a:xfrm rot="10800000">
            <a:off x="709260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rot="5400000">
            <a:off x="8328300" y="143125"/>
            <a:ext cx="10077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7_1_1">
    <p:spTree>
      <p:nvGrpSpPr>
        <p:cNvPr id="1" name="Shape 169"/>
        <p:cNvGrpSpPr/>
        <p:nvPr/>
      </p:nvGrpSpPr>
      <p:grpSpPr>
        <a:xfrm>
          <a:off x="0" y="0"/>
          <a:ext cx="0" cy="0"/>
          <a:chOff x="0" y="0"/>
          <a:chExt cx="0" cy="0"/>
        </a:xfrm>
      </p:grpSpPr>
      <p:sp>
        <p:nvSpPr>
          <p:cNvPr id="170" name="Google Shape;170;p23"/>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72" name="Google Shape;172;p23"/>
          <p:cNvSpPr/>
          <p:nvPr/>
        </p:nvSpPr>
        <p:spPr>
          <a:xfrm rot="5400000">
            <a:off x="-667050" y="3755250"/>
            <a:ext cx="20553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rot="10800000">
            <a:off x="8126988" y="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7_1_1_1">
    <p:spTree>
      <p:nvGrpSpPr>
        <p:cNvPr id="1" name="Shape 174"/>
        <p:cNvGrpSpPr/>
        <p:nvPr/>
      </p:nvGrpSpPr>
      <p:grpSpPr>
        <a:xfrm>
          <a:off x="0" y="0"/>
          <a:ext cx="0" cy="0"/>
          <a:chOff x="0" y="0"/>
          <a:chExt cx="0" cy="0"/>
        </a:xfrm>
      </p:grpSpPr>
      <p:sp>
        <p:nvSpPr>
          <p:cNvPr id="175" name="Google Shape;175;p24"/>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txBox="1">
            <a:spLocks noGrp="1"/>
          </p:cNvSpPr>
          <p:nvPr>
            <p:ph type="subTitle" idx="1"/>
          </p:nvPr>
        </p:nvSpPr>
        <p:spPr>
          <a:xfrm>
            <a:off x="5056193" y="2227150"/>
            <a:ext cx="3363900" cy="1659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77" name="Google Shape;177;p24"/>
          <p:cNvSpPr txBox="1">
            <a:spLocks noGrp="1"/>
          </p:cNvSpPr>
          <p:nvPr>
            <p:ph type="title"/>
          </p:nvPr>
        </p:nvSpPr>
        <p:spPr>
          <a:xfrm>
            <a:off x="5045100" y="1654450"/>
            <a:ext cx="3363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a:solidFill>
                  <a:srgbClr val="324A00"/>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78" name="Google Shape;178;p24"/>
          <p:cNvSpPr/>
          <p:nvPr/>
        </p:nvSpPr>
        <p:spPr>
          <a:xfrm rot="5400000">
            <a:off x="-332562" y="4459050"/>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
  <p:cSld name="CUSTOM_8">
    <p:spTree>
      <p:nvGrpSpPr>
        <p:cNvPr id="1" name="Shape 180"/>
        <p:cNvGrpSpPr/>
        <p:nvPr/>
      </p:nvGrpSpPr>
      <p:grpSpPr>
        <a:xfrm>
          <a:off x="0" y="0"/>
          <a:ext cx="0" cy="0"/>
          <a:chOff x="0" y="0"/>
          <a:chExt cx="0" cy="0"/>
        </a:xfrm>
      </p:grpSpPr>
      <p:sp>
        <p:nvSpPr>
          <p:cNvPr id="181" name="Google Shape;181;p25"/>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83" name="Google Shape;183;p25"/>
          <p:cNvSpPr txBox="1">
            <a:spLocks noGrp="1"/>
          </p:cNvSpPr>
          <p:nvPr>
            <p:ph type="title" idx="2"/>
          </p:nvPr>
        </p:nvSpPr>
        <p:spPr>
          <a:xfrm>
            <a:off x="723900" y="22655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84" name="Google Shape;184;p25"/>
          <p:cNvSpPr txBox="1">
            <a:spLocks noGrp="1"/>
          </p:cNvSpPr>
          <p:nvPr>
            <p:ph type="title" idx="3"/>
          </p:nvPr>
        </p:nvSpPr>
        <p:spPr>
          <a:xfrm>
            <a:off x="723900" y="26504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85" name="Google Shape;185;p25"/>
          <p:cNvSpPr txBox="1">
            <a:spLocks noGrp="1"/>
          </p:cNvSpPr>
          <p:nvPr>
            <p:ph type="title" idx="4" hasCustomPrompt="1"/>
          </p:nvPr>
        </p:nvSpPr>
        <p:spPr>
          <a:xfrm>
            <a:off x="723900" y="183427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6" name="Google Shape;186;p25"/>
          <p:cNvSpPr txBox="1">
            <a:spLocks noGrp="1"/>
          </p:cNvSpPr>
          <p:nvPr>
            <p:ph type="title" idx="5"/>
          </p:nvPr>
        </p:nvSpPr>
        <p:spPr>
          <a:xfrm>
            <a:off x="3360386" y="18515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87" name="Google Shape;187;p25"/>
          <p:cNvSpPr txBox="1">
            <a:spLocks noGrp="1"/>
          </p:cNvSpPr>
          <p:nvPr>
            <p:ph type="title" idx="6"/>
          </p:nvPr>
        </p:nvSpPr>
        <p:spPr>
          <a:xfrm>
            <a:off x="3360386" y="22365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88" name="Google Shape;188;p25"/>
          <p:cNvSpPr txBox="1">
            <a:spLocks noGrp="1"/>
          </p:cNvSpPr>
          <p:nvPr>
            <p:ph type="title" idx="7" hasCustomPrompt="1"/>
          </p:nvPr>
        </p:nvSpPr>
        <p:spPr>
          <a:xfrm>
            <a:off x="3360386" y="142032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9" name="Google Shape;189;p25"/>
          <p:cNvSpPr txBox="1">
            <a:spLocks noGrp="1"/>
          </p:cNvSpPr>
          <p:nvPr>
            <p:ph type="title" idx="8"/>
          </p:nvPr>
        </p:nvSpPr>
        <p:spPr>
          <a:xfrm>
            <a:off x="5996872" y="15084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90" name="Google Shape;190;p25"/>
          <p:cNvSpPr txBox="1">
            <a:spLocks noGrp="1"/>
          </p:cNvSpPr>
          <p:nvPr>
            <p:ph type="title" idx="9"/>
          </p:nvPr>
        </p:nvSpPr>
        <p:spPr>
          <a:xfrm>
            <a:off x="5996872" y="18933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91" name="Google Shape;191;p25"/>
          <p:cNvSpPr txBox="1">
            <a:spLocks noGrp="1"/>
          </p:cNvSpPr>
          <p:nvPr>
            <p:ph type="title" idx="13" hasCustomPrompt="1"/>
          </p:nvPr>
        </p:nvSpPr>
        <p:spPr>
          <a:xfrm>
            <a:off x="5996872" y="107717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
  <p:cSld name="CUSTOM_8_1">
    <p:spTree>
      <p:nvGrpSpPr>
        <p:cNvPr id="1" name="Shape 192"/>
        <p:cNvGrpSpPr/>
        <p:nvPr/>
      </p:nvGrpSpPr>
      <p:grpSpPr>
        <a:xfrm>
          <a:off x="0" y="0"/>
          <a:ext cx="0" cy="0"/>
          <a:chOff x="0" y="0"/>
          <a:chExt cx="0" cy="0"/>
        </a:xfrm>
      </p:grpSpPr>
      <p:sp>
        <p:nvSpPr>
          <p:cNvPr id="193" name="Google Shape;193;p26"/>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95" name="Google Shape;195;p26"/>
          <p:cNvSpPr txBox="1">
            <a:spLocks noGrp="1"/>
          </p:cNvSpPr>
          <p:nvPr>
            <p:ph type="title" idx="2"/>
          </p:nvPr>
        </p:nvSpPr>
        <p:spPr>
          <a:xfrm>
            <a:off x="1969563" y="1525936"/>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96" name="Google Shape;196;p26"/>
          <p:cNvSpPr txBox="1">
            <a:spLocks noGrp="1"/>
          </p:cNvSpPr>
          <p:nvPr>
            <p:ph type="title" idx="3"/>
          </p:nvPr>
        </p:nvSpPr>
        <p:spPr>
          <a:xfrm>
            <a:off x="1969562" y="1854750"/>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97" name="Google Shape;197;p26"/>
          <p:cNvSpPr txBox="1">
            <a:spLocks noGrp="1"/>
          </p:cNvSpPr>
          <p:nvPr>
            <p:ph type="title" idx="4"/>
          </p:nvPr>
        </p:nvSpPr>
        <p:spPr>
          <a:xfrm>
            <a:off x="1969564" y="3300487"/>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98" name="Google Shape;198;p26"/>
          <p:cNvSpPr txBox="1">
            <a:spLocks noGrp="1"/>
          </p:cNvSpPr>
          <p:nvPr>
            <p:ph type="title" idx="5"/>
          </p:nvPr>
        </p:nvSpPr>
        <p:spPr>
          <a:xfrm>
            <a:off x="1969563" y="3621075"/>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99" name="Google Shape;199;p26"/>
          <p:cNvSpPr txBox="1">
            <a:spLocks noGrp="1"/>
          </p:cNvSpPr>
          <p:nvPr>
            <p:ph type="title" idx="6"/>
          </p:nvPr>
        </p:nvSpPr>
        <p:spPr>
          <a:xfrm>
            <a:off x="5796913" y="1525926"/>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00" name="Google Shape;200;p26"/>
          <p:cNvSpPr txBox="1">
            <a:spLocks noGrp="1"/>
          </p:cNvSpPr>
          <p:nvPr>
            <p:ph type="title" idx="7"/>
          </p:nvPr>
        </p:nvSpPr>
        <p:spPr>
          <a:xfrm>
            <a:off x="5796914" y="1854738"/>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01" name="Google Shape;201;p26"/>
          <p:cNvSpPr txBox="1">
            <a:spLocks noGrp="1"/>
          </p:cNvSpPr>
          <p:nvPr>
            <p:ph type="title" idx="8"/>
          </p:nvPr>
        </p:nvSpPr>
        <p:spPr>
          <a:xfrm>
            <a:off x="5854061" y="3300487"/>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02" name="Google Shape;202;p26"/>
          <p:cNvSpPr txBox="1">
            <a:spLocks noGrp="1"/>
          </p:cNvSpPr>
          <p:nvPr>
            <p:ph type="title" idx="9"/>
          </p:nvPr>
        </p:nvSpPr>
        <p:spPr>
          <a:xfrm>
            <a:off x="5854062" y="3621075"/>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03" name="Google Shape;203;p26"/>
          <p:cNvSpPr/>
          <p:nvPr/>
        </p:nvSpPr>
        <p:spPr>
          <a:xfrm rot="10800000">
            <a:off x="0" y="479160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rot="5400000">
            <a:off x="7185900" y="123420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205"/>
        <p:cNvGrpSpPr/>
        <p:nvPr/>
      </p:nvGrpSpPr>
      <p:grpSpPr>
        <a:xfrm>
          <a:off x="0" y="0"/>
          <a:ext cx="0" cy="0"/>
          <a:chOff x="0" y="0"/>
          <a:chExt cx="0" cy="0"/>
        </a:xfrm>
      </p:grpSpPr>
      <p:sp>
        <p:nvSpPr>
          <p:cNvPr id="206" name="Google Shape;206;p27"/>
          <p:cNvSpPr/>
          <p:nvPr/>
        </p:nvSpPr>
        <p:spPr>
          <a:xfrm rot="5400000">
            <a:off x="4664400" y="73050"/>
            <a:ext cx="4012800" cy="49464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rot="10800000">
            <a:off x="0" y="4053850"/>
            <a:ext cx="6390300" cy="7068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txBox="1">
            <a:spLocks noGrp="1"/>
          </p:cNvSpPr>
          <p:nvPr>
            <p:ph type="title"/>
          </p:nvPr>
        </p:nvSpPr>
        <p:spPr>
          <a:xfrm>
            <a:off x="4848825" y="706800"/>
            <a:ext cx="3225000" cy="754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3500"/>
              <a:buNone/>
              <a:defRPr sz="6000">
                <a:solidFill>
                  <a:srgbClr val="FFFFFF"/>
                </a:solidFill>
              </a:defRPr>
            </a:lvl1pPr>
            <a:lvl2pPr lvl="1" algn="ctr" rtl="0">
              <a:spcBef>
                <a:spcPts val="0"/>
              </a:spcBef>
              <a:spcAft>
                <a:spcPts val="0"/>
              </a:spcAft>
              <a:buClr>
                <a:srgbClr val="324A00"/>
              </a:buClr>
              <a:buSzPts val="3500"/>
              <a:buNone/>
              <a:defRPr sz="3500">
                <a:solidFill>
                  <a:srgbClr val="324A00"/>
                </a:solidFill>
              </a:defRPr>
            </a:lvl2pPr>
            <a:lvl3pPr lvl="2" algn="ctr" rtl="0">
              <a:spcBef>
                <a:spcPts val="0"/>
              </a:spcBef>
              <a:spcAft>
                <a:spcPts val="0"/>
              </a:spcAft>
              <a:buClr>
                <a:srgbClr val="324A00"/>
              </a:buClr>
              <a:buSzPts val="3500"/>
              <a:buNone/>
              <a:defRPr sz="3500">
                <a:solidFill>
                  <a:srgbClr val="324A00"/>
                </a:solidFill>
              </a:defRPr>
            </a:lvl3pPr>
            <a:lvl4pPr lvl="3" algn="ctr" rtl="0">
              <a:spcBef>
                <a:spcPts val="0"/>
              </a:spcBef>
              <a:spcAft>
                <a:spcPts val="0"/>
              </a:spcAft>
              <a:buClr>
                <a:srgbClr val="324A00"/>
              </a:buClr>
              <a:buSzPts val="3500"/>
              <a:buNone/>
              <a:defRPr sz="3500">
                <a:solidFill>
                  <a:srgbClr val="324A00"/>
                </a:solidFill>
              </a:defRPr>
            </a:lvl4pPr>
            <a:lvl5pPr lvl="4" algn="ctr" rtl="0">
              <a:spcBef>
                <a:spcPts val="0"/>
              </a:spcBef>
              <a:spcAft>
                <a:spcPts val="0"/>
              </a:spcAft>
              <a:buClr>
                <a:srgbClr val="324A00"/>
              </a:buClr>
              <a:buSzPts val="3500"/>
              <a:buNone/>
              <a:defRPr sz="3500">
                <a:solidFill>
                  <a:srgbClr val="324A00"/>
                </a:solidFill>
              </a:defRPr>
            </a:lvl5pPr>
            <a:lvl6pPr lvl="5" algn="ctr" rtl="0">
              <a:spcBef>
                <a:spcPts val="0"/>
              </a:spcBef>
              <a:spcAft>
                <a:spcPts val="0"/>
              </a:spcAft>
              <a:buClr>
                <a:srgbClr val="324A00"/>
              </a:buClr>
              <a:buSzPts val="3500"/>
              <a:buNone/>
              <a:defRPr sz="3500">
                <a:solidFill>
                  <a:srgbClr val="324A00"/>
                </a:solidFill>
              </a:defRPr>
            </a:lvl6pPr>
            <a:lvl7pPr lvl="6" algn="ctr" rtl="0">
              <a:spcBef>
                <a:spcPts val="0"/>
              </a:spcBef>
              <a:spcAft>
                <a:spcPts val="0"/>
              </a:spcAft>
              <a:buClr>
                <a:srgbClr val="324A00"/>
              </a:buClr>
              <a:buSzPts val="3500"/>
              <a:buNone/>
              <a:defRPr sz="3500">
                <a:solidFill>
                  <a:srgbClr val="324A00"/>
                </a:solidFill>
              </a:defRPr>
            </a:lvl7pPr>
            <a:lvl8pPr lvl="7" algn="ctr" rtl="0">
              <a:spcBef>
                <a:spcPts val="0"/>
              </a:spcBef>
              <a:spcAft>
                <a:spcPts val="0"/>
              </a:spcAft>
              <a:buClr>
                <a:srgbClr val="324A00"/>
              </a:buClr>
              <a:buSzPts val="3500"/>
              <a:buNone/>
              <a:defRPr sz="3500">
                <a:solidFill>
                  <a:srgbClr val="324A00"/>
                </a:solidFill>
              </a:defRPr>
            </a:lvl8pPr>
            <a:lvl9pPr lvl="8" algn="ctr" rtl="0">
              <a:spcBef>
                <a:spcPts val="0"/>
              </a:spcBef>
              <a:spcAft>
                <a:spcPts val="0"/>
              </a:spcAft>
              <a:buClr>
                <a:srgbClr val="324A00"/>
              </a:buClr>
              <a:buSzPts val="3500"/>
              <a:buNone/>
              <a:defRPr sz="3500">
                <a:solidFill>
                  <a:srgbClr val="324A00"/>
                </a:solidFill>
              </a:defRPr>
            </a:lvl9pPr>
          </a:lstStyle>
          <a:p>
            <a:endParaRPr/>
          </a:p>
        </p:txBody>
      </p:sp>
      <p:sp>
        <p:nvSpPr>
          <p:cNvPr id="209" name="Google Shape;209;p27"/>
          <p:cNvSpPr txBox="1"/>
          <p:nvPr/>
        </p:nvSpPr>
        <p:spPr>
          <a:xfrm>
            <a:off x="4849000" y="2836800"/>
            <a:ext cx="3857700" cy="66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rgbClr val="FFFFFF"/>
                </a:solidFill>
                <a:latin typeface="Montserrat"/>
                <a:ea typeface="Montserrat"/>
                <a:cs typeface="Montserrat"/>
                <a:sym typeface="Montserrat"/>
              </a:rPr>
              <a:t>CREDITS: This presentation template was created by </a:t>
            </a:r>
            <a:r>
              <a:rPr lang="en" sz="1100" b="1">
                <a:solidFill>
                  <a:srgbClr val="FFFFFF"/>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rgbClr val="FFFFFF"/>
                </a:solidFill>
                <a:latin typeface="Montserrat"/>
                <a:ea typeface="Montserrat"/>
                <a:cs typeface="Montserrat"/>
                <a:sym typeface="Montserrat"/>
              </a:rPr>
              <a:t>, including icons by </a:t>
            </a:r>
            <a:r>
              <a:rPr lang="en" sz="1100" b="1">
                <a:solidFill>
                  <a:srgbClr val="FFFFFF"/>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rgbClr val="FFFFFF"/>
                </a:solidFill>
                <a:latin typeface="Montserrat"/>
                <a:ea typeface="Montserrat"/>
                <a:cs typeface="Montserrat"/>
                <a:sym typeface="Montserrat"/>
              </a:rPr>
              <a:t>, and infographics &amp; images by </a:t>
            </a:r>
            <a:r>
              <a:rPr lang="en" sz="1100" b="1">
                <a:solidFill>
                  <a:srgbClr val="FFFFFF"/>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100" b="1">
                <a:solidFill>
                  <a:srgbClr val="FFFFFF"/>
                </a:solidFill>
                <a:latin typeface="Montserrat"/>
                <a:ea typeface="Montserrat"/>
                <a:cs typeface="Montserrat"/>
                <a:sym typeface="Montserrat"/>
              </a:rPr>
              <a:t>.</a:t>
            </a:r>
            <a:r>
              <a:rPr lang="en" sz="1100">
                <a:solidFill>
                  <a:srgbClr val="FFFFFF"/>
                </a:solidFill>
                <a:latin typeface="Montserrat"/>
                <a:ea typeface="Montserrat"/>
                <a:cs typeface="Montserrat"/>
                <a:sym typeface="Montserrat"/>
              </a:rPr>
              <a:t> </a:t>
            </a:r>
            <a:endParaRPr sz="1100">
              <a:solidFill>
                <a:srgbClr val="FFFFFF"/>
              </a:solidFill>
              <a:latin typeface="Montserrat"/>
              <a:ea typeface="Montserrat"/>
              <a:cs typeface="Montserrat"/>
              <a:sym typeface="Montserrat"/>
            </a:endParaRPr>
          </a:p>
        </p:txBody>
      </p:sp>
      <p:sp>
        <p:nvSpPr>
          <p:cNvPr id="210" name="Google Shape;210;p27"/>
          <p:cNvSpPr txBox="1">
            <a:spLocks noGrp="1"/>
          </p:cNvSpPr>
          <p:nvPr>
            <p:ph type="title" idx="2"/>
          </p:nvPr>
        </p:nvSpPr>
        <p:spPr>
          <a:xfrm>
            <a:off x="4848825" y="3557675"/>
            <a:ext cx="3571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100">
                <a:solidFill>
                  <a:srgbClr val="FFFFFF"/>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11" name="Google Shape;211;p27"/>
          <p:cNvSpPr txBox="1">
            <a:spLocks noGrp="1"/>
          </p:cNvSpPr>
          <p:nvPr>
            <p:ph type="title" idx="3"/>
          </p:nvPr>
        </p:nvSpPr>
        <p:spPr>
          <a:xfrm>
            <a:off x="4849000" y="1653475"/>
            <a:ext cx="3225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12" name="Google Shape;212;p27"/>
          <p:cNvSpPr/>
          <p:nvPr/>
        </p:nvSpPr>
        <p:spPr>
          <a:xfrm rot="10800000">
            <a:off x="7092600" y="3670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xt and two columns">
  <p:cSld name="CUSTOM_9">
    <p:spTree>
      <p:nvGrpSpPr>
        <p:cNvPr id="1" name="Shape 213"/>
        <p:cNvGrpSpPr/>
        <p:nvPr/>
      </p:nvGrpSpPr>
      <p:grpSpPr>
        <a:xfrm>
          <a:off x="0" y="0"/>
          <a:ext cx="0" cy="0"/>
          <a:chOff x="0" y="0"/>
          <a:chExt cx="0" cy="0"/>
        </a:xfrm>
      </p:grpSpPr>
      <p:sp>
        <p:nvSpPr>
          <p:cNvPr id="214" name="Google Shape;214;p28"/>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216" name="Google Shape;216;p28"/>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217" name="Google Shape;217;p28"/>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2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218" name="Google Shape;218;p28"/>
          <p:cNvSpPr/>
          <p:nvPr/>
        </p:nvSpPr>
        <p:spPr>
          <a:xfrm rot="5400000">
            <a:off x="8276838" y="70050"/>
            <a:ext cx="10077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rot="10800000">
            <a:off x="5960388" y="47916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CUSTOM_12">
    <p:spTree>
      <p:nvGrpSpPr>
        <p:cNvPr id="1" name="Shape 220"/>
        <p:cNvGrpSpPr/>
        <p:nvPr/>
      </p:nvGrpSpPr>
      <p:grpSpPr>
        <a:xfrm>
          <a:off x="0" y="0"/>
          <a:ext cx="0" cy="0"/>
          <a:chOff x="0" y="0"/>
          <a:chExt cx="0" cy="0"/>
        </a:xfrm>
      </p:grpSpPr>
      <p:sp>
        <p:nvSpPr>
          <p:cNvPr id="221" name="Google Shape;221;p29"/>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rot="5400000">
            <a:off x="8459550" y="332425"/>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rot="5400000">
            <a:off x="-143250" y="4279050"/>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5">
  <p:cSld name="CUSTOM_12_1">
    <p:spTree>
      <p:nvGrpSpPr>
        <p:cNvPr id="1" name="Shape 225"/>
        <p:cNvGrpSpPr/>
        <p:nvPr/>
      </p:nvGrpSpPr>
      <p:grpSpPr>
        <a:xfrm>
          <a:off x="0" y="0"/>
          <a:ext cx="0" cy="0"/>
          <a:chOff x="0" y="0"/>
          <a:chExt cx="0" cy="0"/>
        </a:xfrm>
      </p:grpSpPr>
      <p:sp>
        <p:nvSpPr>
          <p:cNvPr id="226" name="Google Shape;226;p30"/>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0" y="4791475"/>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229" name="Google Shape;229;p30"/>
          <p:cNvSpPr/>
          <p:nvPr/>
        </p:nvSpPr>
        <p:spPr>
          <a:xfrm rot="-5400000">
            <a:off x="7185900" y="31879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231" name="Google Shape;231;p30"/>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2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23900" y="361950"/>
            <a:ext cx="6448200" cy="591600"/>
          </a:xfrm>
          <a:prstGeom prst="rect">
            <a:avLst/>
          </a:prstGeom>
        </p:spPr>
        <p:txBody>
          <a:bodyPr spcFirstLastPara="1" wrap="square" lIns="91425" tIns="91425" rIns="91425" bIns="91425" anchor="t" anchorCtr="0">
            <a:noAutofit/>
          </a:bodyPr>
          <a:lstStyle>
            <a:lvl1pPr lvl="0">
              <a:spcBef>
                <a:spcPts val="0"/>
              </a:spcBef>
              <a:spcAft>
                <a:spcPts val="0"/>
              </a:spcAft>
              <a:buClr>
                <a:srgbClr val="324A00"/>
              </a:buClr>
              <a:buSzPts val="2800"/>
              <a:buNone/>
              <a:defRPr>
                <a:solidFill>
                  <a:srgbClr val="324A00"/>
                </a:solidFill>
              </a:defRPr>
            </a:lvl1pPr>
            <a:lvl2pPr lvl="1">
              <a:spcBef>
                <a:spcPts val="0"/>
              </a:spcBef>
              <a:spcAft>
                <a:spcPts val="0"/>
              </a:spcAft>
              <a:buClr>
                <a:srgbClr val="324A00"/>
              </a:buClr>
              <a:buSzPts val="2800"/>
              <a:buNone/>
              <a:defRPr>
                <a:solidFill>
                  <a:srgbClr val="324A00"/>
                </a:solidFill>
              </a:defRPr>
            </a:lvl2pPr>
            <a:lvl3pPr lvl="2">
              <a:spcBef>
                <a:spcPts val="0"/>
              </a:spcBef>
              <a:spcAft>
                <a:spcPts val="0"/>
              </a:spcAft>
              <a:buClr>
                <a:srgbClr val="324A00"/>
              </a:buClr>
              <a:buSzPts val="2800"/>
              <a:buNone/>
              <a:defRPr>
                <a:solidFill>
                  <a:srgbClr val="324A00"/>
                </a:solidFill>
              </a:defRPr>
            </a:lvl3pPr>
            <a:lvl4pPr lvl="3">
              <a:spcBef>
                <a:spcPts val="0"/>
              </a:spcBef>
              <a:spcAft>
                <a:spcPts val="0"/>
              </a:spcAft>
              <a:buClr>
                <a:srgbClr val="324A00"/>
              </a:buClr>
              <a:buSzPts val="2800"/>
              <a:buNone/>
              <a:defRPr>
                <a:solidFill>
                  <a:srgbClr val="324A00"/>
                </a:solidFill>
              </a:defRPr>
            </a:lvl4pPr>
            <a:lvl5pPr lvl="4">
              <a:spcBef>
                <a:spcPts val="0"/>
              </a:spcBef>
              <a:spcAft>
                <a:spcPts val="0"/>
              </a:spcAft>
              <a:buClr>
                <a:srgbClr val="324A00"/>
              </a:buClr>
              <a:buSzPts val="2800"/>
              <a:buNone/>
              <a:defRPr>
                <a:solidFill>
                  <a:srgbClr val="324A00"/>
                </a:solidFill>
              </a:defRPr>
            </a:lvl5pPr>
            <a:lvl6pPr lvl="5">
              <a:spcBef>
                <a:spcPts val="0"/>
              </a:spcBef>
              <a:spcAft>
                <a:spcPts val="0"/>
              </a:spcAft>
              <a:buClr>
                <a:srgbClr val="324A00"/>
              </a:buClr>
              <a:buSzPts val="2800"/>
              <a:buNone/>
              <a:defRPr>
                <a:solidFill>
                  <a:srgbClr val="324A00"/>
                </a:solidFill>
              </a:defRPr>
            </a:lvl6pPr>
            <a:lvl7pPr lvl="6">
              <a:spcBef>
                <a:spcPts val="0"/>
              </a:spcBef>
              <a:spcAft>
                <a:spcPts val="0"/>
              </a:spcAft>
              <a:buClr>
                <a:srgbClr val="324A00"/>
              </a:buClr>
              <a:buSzPts val="2800"/>
              <a:buNone/>
              <a:defRPr>
                <a:solidFill>
                  <a:srgbClr val="324A00"/>
                </a:solidFill>
              </a:defRPr>
            </a:lvl7pPr>
            <a:lvl8pPr lvl="7">
              <a:spcBef>
                <a:spcPts val="0"/>
              </a:spcBef>
              <a:spcAft>
                <a:spcPts val="0"/>
              </a:spcAft>
              <a:buClr>
                <a:srgbClr val="324A00"/>
              </a:buClr>
              <a:buSzPts val="2800"/>
              <a:buNone/>
              <a:defRPr>
                <a:solidFill>
                  <a:srgbClr val="324A00"/>
                </a:solidFill>
              </a:defRPr>
            </a:lvl8pPr>
            <a:lvl9pPr lvl="8">
              <a:spcBef>
                <a:spcPts val="0"/>
              </a:spcBef>
              <a:spcAft>
                <a:spcPts val="0"/>
              </a:spcAft>
              <a:buClr>
                <a:srgbClr val="324A00"/>
              </a:buClr>
              <a:buSzPts val="2800"/>
              <a:buNone/>
              <a:defRPr>
                <a:solidFill>
                  <a:srgbClr val="324A00"/>
                </a:solidFill>
              </a:defRPr>
            </a:lvl9pPr>
          </a:lstStyle>
          <a:p>
            <a:endParaRPr/>
          </a:p>
        </p:txBody>
      </p:sp>
      <p:sp>
        <p:nvSpPr>
          <p:cNvPr id="26" name="Google Shape;26;p4"/>
          <p:cNvSpPr txBox="1">
            <a:spLocks noGrp="1"/>
          </p:cNvSpPr>
          <p:nvPr>
            <p:ph type="body" idx="1"/>
          </p:nvPr>
        </p:nvSpPr>
        <p:spPr>
          <a:xfrm>
            <a:off x="723900" y="953775"/>
            <a:ext cx="7696200" cy="2562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8C4303"/>
              </a:buClr>
              <a:buSzPts val="1200"/>
              <a:buAutoNum type="arabicPeriod"/>
              <a:defRPr sz="1200">
                <a:solidFill>
                  <a:srgbClr val="000000"/>
                </a:solidFill>
              </a:defRPr>
            </a:lvl1pPr>
            <a:lvl2pPr marL="914400" lvl="1" indent="-304800">
              <a:spcBef>
                <a:spcPts val="1600"/>
              </a:spcBef>
              <a:spcAft>
                <a:spcPts val="0"/>
              </a:spcAft>
              <a:buClr>
                <a:srgbClr val="000000"/>
              </a:buClr>
              <a:buSzPts val="1200"/>
              <a:buAutoNum type="alphaLcPeriod"/>
              <a:defRPr>
                <a:solidFill>
                  <a:srgbClr val="000000"/>
                </a:solidFill>
              </a:defRPr>
            </a:lvl2pPr>
            <a:lvl3pPr marL="1371600" lvl="2" indent="-304800">
              <a:spcBef>
                <a:spcPts val="1600"/>
              </a:spcBef>
              <a:spcAft>
                <a:spcPts val="0"/>
              </a:spcAft>
              <a:buClr>
                <a:srgbClr val="000000"/>
              </a:buClr>
              <a:buSzPts val="1200"/>
              <a:buAutoNum type="romanLcPeriod"/>
              <a:defRPr>
                <a:solidFill>
                  <a:srgbClr val="000000"/>
                </a:solidFill>
              </a:defRPr>
            </a:lvl3pPr>
            <a:lvl4pPr marL="1828800" lvl="3" indent="-304800">
              <a:spcBef>
                <a:spcPts val="1600"/>
              </a:spcBef>
              <a:spcAft>
                <a:spcPts val="0"/>
              </a:spcAft>
              <a:buClr>
                <a:srgbClr val="000000"/>
              </a:buClr>
              <a:buSzPts val="1200"/>
              <a:buAutoNum type="arabicPeriod"/>
              <a:defRPr>
                <a:solidFill>
                  <a:srgbClr val="000000"/>
                </a:solidFill>
              </a:defRPr>
            </a:lvl4pPr>
            <a:lvl5pPr marL="2286000" lvl="4" indent="-304800">
              <a:spcBef>
                <a:spcPts val="1600"/>
              </a:spcBef>
              <a:spcAft>
                <a:spcPts val="0"/>
              </a:spcAft>
              <a:buClr>
                <a:srgbClr val="000000"/>
              </a:buClr>
              <a:buSzPts val="1200"/>
              <a:buAutoNum type="alphaLcPeriod"/>
              <a:defRPr>
                <a:solidFill>
                  <a:srgbClr val="000000"/>
                </a:solidFill>
              </a:defRPr>
            </a:lvl5pPr>
            <a:lvl6pPr marL="2743200" lvl="5" indent="-304800">
              <a:spcBef>
                <a:spcPts val="1600"/>
              </a:spcBef>
              <a:spcAft>
                <a:spcPts val="0"/>
              </a:spcAft>
              <a:buClr>
                <a:srgbClr val="000000"/>
              </a:buClr>
              <a:buSzPts val="1200"/>
              <a:buAutoNum type="romanLcPeriod"/>
              <a:defRPr>
                <a:solidFill>
                  <a:srgbClr val="000000"/>
                </a:solidFill>
              </a:defRPr>
            </a:lvl6pPr>
            <a:lvl7pPr marL="3200400" lvl="6" indent="-304800">
              <a:spcBef>
                <a:spcPts val="1600"/>
              </a:spcBef>
              <a:spcAft>
                <a:spcPts val="0"/>
              </a:spcAft>
              <a:buClr>
                <a:srgbClr val="000000"/>
              </a:buClr>
              <a:buSzPts val="1200"/>
              <a:buAutoNum type="arabicPeriod"/>
              <a:defRPr>
                <a:solidFill>
                  <a:srgbClr val="000000"/>
                </a:solidFill>
              </a:defRPr>
            </a:lvl7pPr>
            <a:lvl8pPr marL="3657600" lvl="7" indent="-304800">
              <a:spcBef>
                <a:spcPts val="1600"/>
              </a:spcBef>
              <a:spcAft>
                <a:spcPts val="0"/>
              </a:spcAft>
              <a:buClr>
                <a:srgbClr val="000000"/>
              </a:buClr>
              <a:buSzPts val="1200"/>
              <a:buAutoNum type="alphaLcPeriod"/>
              <a:defRPr>
                <a:solidFill>
                  <a:srgbClr val="000000"/>
                </a:solidFill>
              </a:defRPr>
            </a:lvl8pPr>
            <a:lvl9pPr marL="4114800" lvl="8" indent="-304800">
              <a:spcBef>
                <a:spcPts val="1600"/>
              </a:spcBef>
              <a:spcAft>
                <a:spcPts val="1600"/>
              </a:spcAft>
              <a:buClr>
                <a:srgbClr val="000000"/>
              </a:buClr>
              <a:buSzPts val="1200"/>
              <a:buAutoNum type="romanLcPeriod"/>
              <a:defRPr>
                <a:solidFill>
                  <a:srgbClr val="000000"/>
                </a:solidFill>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232"/>
        <p:cNvGrpSpPr/>
        <p:nvPr/>
      </p:nvGrpSpPr>
      <p:grpSpPr>
        <a:xfrm>
          <a:off x="0" y="0"/>
          <a:ext cx="0" cy="0"/>
          <a:chOff x="0" y="0"/>
          <a:chExt cx="0" cy="0"/>
        </a:xfrm>
      </p:grpSpPr>
      <p:sp>
        <p:nvSpPr>
          <p:cNvPr id="233" name="Google Shape;233;p31"/>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234"/>
        <p:cNvGrpSpPr/>
        <p:nvPr/>
      </p:nvGrpSpPr>
      <p:grpSpPr>
        <a:xfrm>
          <a:off x="0" y="0"/>
          <a:ext cx="0" cy="0"/>
          <a:chOff x="0" y="0"/>
          <a:chExt cx="0" cy="0"/>
        </a:xfrm>
      </p:grpSpPr>
      <p:sp>
        <p:nvSpPr>
          <p:cNvPr id="235" name="Google Shape;235;p32"/>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rot="5400000">
            <a:off x="-332550" y="4459050"/>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8136300" y="442217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3_1_1">
    <p:spTree>
      <p:nvGrpSpPr>
        <p:cNvPr id="1" name="Shape 238"/>
        <p:cNvGrpSpPr/>
        <p:nvPr/>
      </p:nvGrpSpPr>
      <p:grpSpPr>
        <a:xfrm>
          <a:off x="0" y="0"/>
          <a:ext cx="0" cy="0"/>
          <a:chOff x="0" y="0"/>
          <a:chExt cx="0" cy="0"/>
        </a:xfrm>
      </p:grpSpPr>
      <p:sp>
        <p:nvSpPr>
          <p:cNvPr id="239" name="Google Shape;239;p33"/>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p:nvPr/>
        </p:nvSpPr>
        <p:spPr>
          <a:xfrm rot="10800000">
            <a:off x="-12" y="4791475"/>
            <a:ext cx="31836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p:nvPr/>
        </p:nvSpPr>
        <p:spPr>
          <a:xfrm rot="5400000">
            <a:off x="8276850" y="14312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13_1_1_1">
    <p:spTree>
      <p:nvGrpSpPr>
        <p:cNvPr id="1" name="Shape 242"/>
        <p:cNvGrpSpPr/>
        <p:nvPr/>
      </p:nvGrpSpPr>
      <p:grpSpPr>
        <a:xfrm>
          <a:off x="0" y="0"/>
          <a:ext cx="0" cy="0"/>
          <a:chOff x="0" y="0"/>
          <a:chExt cx="0" cy="0"/>
        </a:xfrm>
      </p:grpSpPr>
      <p:sp>
        <p:nvSpPr>
          <p:cNvPr id="243" name="Google Shape;243;p34"/>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rot="10800000">
            <a:off x="7088700" y="-125"/>
            <a:ext cx="20553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rot="5400000">
            <a:off x="7942350" y="39418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13_1_1_1_1">
    <p:spTree>
      <p:nvGrpSpPr>
        <p:cNvPr id="1" name="Shape 246"/>
        <p:cNvGrpSpPr/>
        <p:nvPr/>
      </p:nvGrpSpPr>
      <p:grpSpPr>
        <a:xfrm>
          <a:off x="0" y="0"/>
          <a:ext cx="0" cy="0"/>
          <a:chOff x="0" y="0"/>
          <a:chExt cx="0" cy="0"/>
        </a:xfrm>
      </p:grpSpPr>
      <p:sp>
        <p:nvSpPr>
          <p:cNvPr id="247" name="Google Shape;247;p35"/>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p:nvPr/>
        </p:nvSpPr>
        <p:spPr>
          <a:xfrm rot="10800000">
            <a:off x="0" y="44221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5"/>
          <p:cNvSpPr/>
          <p:nvPr/>
        </p:nvSpPr>
        <p:spPr>
          <a:xfrm>
            <a:off x="7092600" y="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533900" y="1371600"/>
            <a:ext cx="2961900" cy="25716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4666000" y="1371600"/>
            <a:ext cx="2961900" cy="25716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324A00"/>
              </a:buClr>
              <a:buSzPts val="2800"/>
              <a:buNone/>
              <a:defRPr>
                <a:solidFill>
                  <a:srgbClr val="324A00"/>
                </a:solidFill>
              </a:defRPr>
            </a:lvl1pPr>
            <a:lvl2pPr lvl="1">
              <a:spcBef>
                <a:spcPts val="0"/>
              </a:spcBef>
              <a:spcAft>
                <a:spcPts val="0"/>
              </a:spcAft>
              <a:buClr>
                <a:srgbClr val="324A00"/>
              </a:buClr>
              <a:buSzPts val="2800"/>
              <a:buNone/>
              <a:defRPr>
                <a:solidFill>
                  <a:srgbClr val="324A00"/>
                </a:solidFill>
              </a:defRPr>
            </a:lvl2pPr>
            <a:lvl3pPr lvl="2">
              <a:spcBef>
                <a:spcPts val="0"/>
              </a:spcBef>
              <a:spcAft>
                <a:spcPts val="0"/>
              </a:spcAft>
              <a:buClr>
                <a:srgbClr val="324A00"/>
              </a:buClr>
              <a:buSzPts val="2800"/>
              <a:buNone/>
              <a:defRPr>
                <a:solidFill>
                  <a:srgbClr val="324A00"/>
                </a:solidFill>
              </a:defRPr>
            </a:lvl3pPr>
            <a:lvl4pPr lvl="3">
              <a:spcBef>
                <a:spcPts val="0"/>
              </a:spcBef>
              <a:spcAft>
                <a:spcPts val="0"/>
              </a:spcAft>
              <a:buClr>
                <a:srgbClr val="324A00"/>
              </a:buClr>
              <a:buSzPts val="2800"/>
              <a:buNone/>
              <a:defRPr>
                <a:solidFill>
                  <a:srgbClr val="324A00"/>
                </a:solidFill>
              </a:defRPr>
            </a:lvl4pPr>
            <a:lvl5pPr lvl="4">
              <a:spcBef>
                <a:spcPts val="0"/>
              </a:spcBef>
              <a:spcAft>
                <a:spcPts val="0"/>
              </a:spcAft>
              <a:buClr>
                <a:srgbClr val="324A00"/>
              </a:buClr>
              <a:buSzPts val="2800"/>
              <a:buNone/>
              <a:defRPr>
                <a:solidFill>
                  <a:srgbClr val="324A00"/>
                </a:solidFill>
              </a:defRPr>
            </a:lvl5pPr>
            <a:lvl6pPr lvl="5">
              <a:spcBef>
                <a:spcPts val="0"/>
              </a:spcBef>
              <a:spcAft>
                <a:spcPts val="0"/>
              </a:spcAft>
              <a:buClr>
                <a:srgbClr val="324A00"/>
              </a:buClr>
              <a:buSzPts val="2800"/>
              <a:buNone/>
              <a:defRPr>
                <a:solidFill>
                  <a:srgbClr val="324A00"/>
                </a:solidFill>
              </a:defRPr>
            </a:lvl6pPr>
            <a:lvl7pPr lvl="6">
              <a:spcBef>
                <a:spcPts val="0"/>
              </a:spcBef>
              <a:spcAft>
                <a:spcPts val="0"/>
              </a:spcAft>
              <a:buClr>
                <a:srgbClr val="324A00"/>
              </a:buClr>
              <a:buSzPts val="2800"/>
              <a:buNone/>
              <a:defRPr>
                <a:solidFill>
                  <a:srgbClr val="324A00"/>
                </a:solidFill>
              </a:defRPr>
            </a:lvl7pPr>
            <a:lvl8pPr lvl="7">
              <a:spcBef>
                <a:spcPts val="0"/>
              </a:spcBef>
              <a:spcAft>
                <a:spcPts val="0"/>
              </a:spcAft>
              <a:buClr>
                <a:srgbClr val="324A00"/>
              </a:buClr>
              <a:buSzPts val="2800"/>
              <a:buNone/>
              <a:defRPr>
                <a:solidFill>
                  <a:srgbClr val="324A00"/>
                </a:solidFill>
              </a:defRPr>
            </a:lvl8pPr>
            <a:lvl9pPr lvl="8">
              <a:spcBef>
                <a:spcPts val="0"/>
              </a:spcBef>
              <a:spcAft>
                <a:spcPts val="0"/>
              </a:spcAft>
              <a:buClr>
                <a:srgbClr val="324A00"/>
              </a:buClr>
              <a:buSzPts val="2800"/>
              <a:buNone/>
              <a:defRPr>
                <a:solidFill>
                  <a:srgbClr val="324A00"/>
                </a:solidFill>
              </a:defRPr>
            </a:lvl9pPr>
          </a:lstStyle>
          <a:p>
            <a:endParaRPr/>
          </a:p>
        </p:txBody>
      </p:sp>
      <p:sp>
        <p:nvSpPr>
          <p:cNvPr id="33" name="Google Shape;33;p5"/>
          <p:cNvSpPr txBox="1">
            <a:spLocks noGrp="1"/>
          </p:cNvSpPr>
          <p:nvPr>
            <p:ph type="body" idx="1"/>
          </p:nvPr>
        </p:nvSpPr>
        <p:spPr>
          <a:xfrm>
            <a:off x="1603538"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4" name="Google Shape;34;p5"/>
          <p:cNvSpPr txBox="1">
            <a:spLocks noGrp="1"/>
          </p:cNvSpPr>
          <p:nvPr>
            <p:ph type="body" idx="2"/>
          </p:nvPr>
        </p:nvSpPr>
        <p:spPr>
          <a:xfrm>
            <a:off x="4753453"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5" name="Google Shape;3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5"/>
          <p:cNvSpPr txBox="1">
            <a:spLocks noGrp="1"/>
          </p:cNvSpPr>
          <p:nvPr>
            <p:ph type="title" idx="3"/>
          </p:nvPr>
        </p:nvSpPr>
        <p:spPr>
          <a:xfrm>
            <a:off x="19445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37" name="Google Shape;37;p5"/>
          <p:cNvSpPr txBox="1">
            <a:spLocks noGrp="1"/>
          </p:cNvSpPr>
          <p:nvPr>
            <p:ph type="title" idx="4"/>
          </p:nvPr>
        </p:nvSpPr>
        <p:spPr>
          <a:xfrm>
            <a:off x="50944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38" name="Google Shape;38;p5"/>
          <p:cNvSpPr/>
          <p:nvPr/>
        </p:nvSpPr>
        <p:spPr>
          <a:xfrm rot="5400000">
            <a:off x="8459550"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1234200" y="3188106"/>
            <a:ext cx="31896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a:spcBef>
                <a:spcPts val="0"/>
              </a:spcBef>
              <a:spcAft>
                <a:spcPts val="0"/>
              </a:spcAft>
              <a:buClr>
                <a:srgbClr val="324A00"/>
              </a:buClr>
              <a:buSzPts val="2800"/>
              <a:buNone/>
              <a:defRPr>
                <a:solidFill>
                  <a:srgbClr val="324A00"/>
                </a:solidFill>
              </a:defRPr>
            </a:lvl1pPr>
            <a:lvl2pPr lvl="1">
              <a:spcBef>
                <a:spcPts val="0"/>
              </a:spcBef>
              <a:spcAft>
                <a:spcPts val="0"/>
              </a:spcAft>
              <a:buClr>
                <a:srgbClr val="324A00"/>
              </a:buClr>
              <a:buSzPts val="2800"/>
              <a:buNone/>
              <a:defRPr>
                <a:solidFill>
                  <a:srgbClr val="324A00"/>
                </a:solidFill>
              </a:defRPr>
            </a:lvl2pPr>
            <a:lvl3pPr lvl="2">
              <a:spcBef>
                <a:spcPts val="0"/>
              </a:spcBef>
              <a:spcAft>
                <a:spcPts val="0"/>
              </a:spcAft>
              <a:buClr>
                <a:srgbClr val="324A00"/>
              </a:buClr>
              <a:buSzPts val="2800"/>
              <a:buNone/>
              <a:defRPr>
                <a:solidFill>
                  <a:srgbClr val="324A00"/>
                </a:solidFill>
              </a:defRPr>
            </a:lvl3pPr>
            <a:lvl4pPr lvl="3">
              <a:spcBef>
                <a:spcPts val="0"/>
              </a:spcBef>
              <a:spcAft>
                <a:spcPts val="0"/>
              </a:spcAft>
              <a:buClr>
                <a:srgbClr val="324A00"/>
              </a:buClr>
              <a:buSzPts val="2800"/>
              <a:buNone/>
              <a:defRPr>
                <a:solidFill>
                  <a:srgbClr val="324A00"/>
                </a:solidFill>
              </a:defRPr>
            </a:lvl4pPr>
            <a:lvl5pPr lvl="4">
              <a:spcBef>
                <a:spcPts val="0"/>
              </a:spcBef>
              <a:spcAft>
                <a:spcPts val="0"/>
              </a:spcAft>
              <a:buClr>
                <a:srgbClr val="324A00"/>
              </a:buClr>
              <a:buSzPts val="2800"/>
              <a:buNone/>
              <a:defRPr>
                <a:solidFill>
                  <a:srgbClr val="324A00"/>
                </a:solidFill>
              </a:defRPr>
            </a:lvl5pPr>
            <a:lvl6pPr lvl="5">
              <a:spcBef>
                <a:spcPts val="0"/>
              </a:spcBef>
              <a:spcAft>
                <a:spcPts val="0"/>
              </a:spcAft>
              <a:buClr>
                <a:srgbClr val="324A00"/>
              </a:buClr>
              <a:buSzPts val="2800"/>
              <a:buNone/>
              <a:defRPr>
                <a:solidFill>
                  <a:srgbClr val="324A00"/>
                </a:solidFill>
              </a:defRPr>
            </a:lvl6pPr>
            <a:lvl7pPr lvl="6">
              <a:spcBef>
                <a:spcPts val="0"/>
              </a:spcBef>
              <a:spcAft>
                <a:spcPts val="0"/>
              </a:spcAft>
              <a:buClr>
                <a:srgbClr val="324A00"/>
              </a:buClr>
              <a:buSzPts val="2800"/>
              <a:buNone/>
              <a:defRPr>
                <a:solidFill>
                  <a:srgbClr val="324A00"/>
                </a:solidFill>
              </a:defRPr>
            </a:lvl7pPr>
            <a:lvl8pPr lvl="7">
              <a:spcBef>
                <a:spcPts val="0"/>
              </a:spcBef>
              <a:spcAft>
                <a:spcPts val="0"/>
              </a:spcAft>
              <a:buClr>
                <a:srgbClr val="324A00"/>
              </a:buClr>
              <a:buSzPts val="2800"/>
              <a:buNone/>
              <a:defRPr>
                <a:solidFill>
                  <a:srgbClr val="324A00"/>
                </a:solidFill>
              </a:defRPr>
            </a:lvl8pPr>
            <a:lvl9pPr lvl="8">
              <a:spcBef>
                <a:spcPts val="0"/>
              </a:spcBef>
              <a:spcAft>
                <a:spcPts val="0"/>
              </a:spcAft>
              <a:buClr>
                <a:srgbClr val="324A00"/>
              </a:buClr>
              <a:buSzPts val="2800"/>
              <a:buNone/>
              <a:defRPr>
                <a:solidFill>
                  <a:srgbClr val="324A00"/>
                </a:solidFill>
              </a:defRPr>
            </a:lvl9pPr>
          </a:lstStyle>
          <a:p>
            <a:endParaRPr/>
          </a:p>
        </p:txBody>
      </p:sp>
      <p:sp>
        <p:nvSpPr>
          <p:cNvPr id="43" name="Google Shape;4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6"/>
          <p:cNvSpPr/>
          <p:nvPr/>
        </p:nvSpPr>
        <p:spPr>
          <a:xfrm rot="10800000">
            <a:off x="8127000" y="0"/>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5400000">
            <a:off x="8276850" y="4279050"/>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title"/>
          </p:nvPr>
        </p:nvSpPr>
        <p:spPr>
          <a:xfrm>
            <a:off x="4000500" y="1331425"/>
            <a:ext cx="4419600" cy="706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324A00"/>
              </a:buClr>
              <a:buSzPts val="2400"/>
              <a:buNone/>
              <a:defRPr>
                <a:solidFill>
                  <a:srgbClr val="324A00"/>
                </a:solidFill>
              </a:defRPr>
            </a:lvl1pPr>
            <a:lvl2pPr lvl="1">
              <a:spcBef>
                <a:spcPts val="0"/>
              </a:spcBef>
              <a:spcAft>
                <a:spcPts val="0"/>
              </a:spcAft>
              <a:buClr>
                <a:srgbClr val="324A00"/>
              </a:buClr>
              <a:buSzPts val="2400"/>
              <a:buNone/>
              <a:defRPr sz="2400">
                <a:solidFill>
                  <a:srgbClr val="324A00"/>
                </a:solidFill>
              </a:defRPr>
            </a:lvl2pPr>
            <a:lvl3pPr lvl="2">
              <a:spcBef>
                <a:spcPts val="0"/>
              </a:spcBef>
              <a:spcAft>
                <a:spcPts val="0"/>
              </a:spcAft>
              <a:buClr>
                <a:srgbClr val="324A00"/>
              </a:buClr>
              <a:buSzPts val="2400"/>
              <a:buNone/>
              <a:defRPr sz="2400">
                <a:solidFill>
                  <a:srgbClr val="324A00"/>
                </a:solidFill>
              </a:defRPr>
            </a:lvl3pPr>
            <a:lvl4pPr lvl="3">
              <a:spcBef>
                <a:spcPts val="0"/>
              </a:spcBef>
              <a:spcAft>
                <a:spcPts val="0"/>
              </a:spcAft>
              <a:buClr>
                <a:srgbClr val="324A00"/>
              </a:buClr>
              <a:buSzPts val="2400"/>
              <a:buNone/>
              <a:defRPr sz="2400">
                <a:solidFill>
                  <a:srgbClr val="324A00"/>
                </a:solidFill>
              </a:defRPr>
            </a:lvl4pPr>
            <a:lvl5pPr lvl="4">
              <a:spcBef>
                <a:spcPts val="0"/>
              </a:spcBef>
              <a:spcAft>
                <a:spcPts val="0"/>
              </a:spcAft>
              <a:buClr>
                <a:srgbClr val="324A00"/>
              </a:buClr>
              <a:buSzPts val="2400"/>
              <a:buNone/>
              <a:defRPr sz="2400">
                <a:solidFill>
                  <a:srgbClr val="324A00"/>
                </a:solidFill>
              </a:defRPr>
            </a:lvl5pPr>
            <a:lvl6pPr lvl="5">
              <a:spcBef>
                <a:spcPts val="0"/>
              </a:spcBef>
              <a:spcAft>
                <a:spcPts val="0"/>
              </a:spcAft>
              <a:buClr>
                <a:srgbClr val="324A00"/>
              </a:buClr>
              <a:buSzPts val="2400"/>
              <a:buNone/>
              <a:defRPr sz="2400">
                <a:solidFill>
                  <a:srgbClr val="324A00"/>
                </a:solidFill>
              </a:defRPr>
            </a:lvl6pPr>
            <a:lvl7pPr lvl="6">
              <a:spcBef>
                <a:spcPts val="0"/>
              </a:spcBef>
              <a:spcAft>
                <a:spcPts val="0"/>
              </a:spcAft>
              <a:buClr>
                <a:srgbClr val="324A00"/>
              </a:buClr>
              <a:buSzPts val="2400"/>
              <a:buNone/>
              <a:defRPr sz="2400">
                <a:solidFill>
                  <a:srgbClr val="324A00"/>
                </a:solidFill>
              </a:defRPr>
            </a:lvl7pPr>
            <a:lvl8pPr lvl="7">
              <a:spcBef>
                <a:spcPts val="0"/>
              </a:spcBef>
              <a:spcAft>
                <a:spcPts val="0"/>
              </a:spcAft>
              <a:buClr>
                <a:srgbClr val="324A00"/>
              </a:buClr>
              <a:buSzPts val="2400"/>
              <a:buNone/>
              <a:defRPr sz="2400">
                <a:solidFill>
                  <a:srgbClr val="324A00"/>
                </a:solidFill>
              </a:defRPr>
            </a:lvl8pPr>
            <a:lvl9pPr lvl="8">
              <a:spcBef>
                <a:spcPts val="0"/>
              </a:spcBef>
              <a:spcAft>
                <a:spcPts val="0"/>
              </a:spcAft>
              <a:buClr>
                <a:srgbClr val="324A00"/>
              </a:buClr>
              <a:buSzPts val="2400"/>
              <a:buNone/>
              <a:defRPr sz="2400">
                <a:solidFill>
                  <a:srgbClr val="324A00"/>
                </a:solidFill>
              </a:defRPr>
            </a:lvl9pPr>
          </a:lstStyle>
          <a:p>
            <a:endParaRPr/>
          </a:p>
        </p:txBody>
      </p:sp>
      <p:sp>
        <p:nvSpPr>
          <p:cNvPr id="49" name="Google Shape;49;p7"/>
          <p:cNvSpPr txBox="1">
            <a:spLocks noGrp="1"/>
          </p:cNvSpPr>
          <p:nvPr>
            <p:ph type="body" idx="1"/>
          </p:nvPr>
        </p:nvSpPr>
        <p:spPr>
          <a:xfrm>
            <a:off x="5419725" y="2126725"/>
            <a:ext cx="3000300" cy="20547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rgbClr val="000000"/>
              </a:buClr>
              <a:buSzPts val="1400"/>
              <a:buChar char="●"/>
              <a:defRPr sz="1400">
                <a:solidFill>
                  <a:srgbClr val="000000"/>
                </a:solidFill>
              </a:defRPr>
            </a:lvl1pPr>
            <a:lvl2pPr marL="914400" lvl="1" indent="-317500" algn="r">
              <a:spcBef>
                <a:spcPts val="1600"/>
              </a:spcBef>
              <a:spcAft>
                <a:spcPts val="0"/>
              </a:spcAft>
              <a:buClr>
                <a:srgbClr val="000000"/>
              </a:buClr>
              <a:buSzPts val="1400"/>
              <a:buChar char="○"/>
              <a:defRPr>
                <a:solidFill>
                  <a:srgbClr val="000000"/>
                </a:solidFill>
              </a:defRPr>
            </a:lvl2pPr>
            <a:lvl3pPr marL="1371600" lvl="2" indent="-317500" algn="r">
              <a:spcBef>
                <a:spcPts val="1600"/>
              </a:spcBef>
              <a:spcAft>
                <a:spcPts val="0"/>
              </a:spcAft>
              <a:buClr>
                <a:srgbClr val="000000"/>
              </a:buClr>
              <a:buSzPts val="1400"/>
              <a:buChar char="■"/>
              <a:defRPr>
                <a:solidFill>
                  <a:srgbClr val="000000"/>
                </a:solidFill>
              </a:defRPr>
            </a:lvl3pPr>
            <a:lvl4pPr marL="1828800" lvl="3" indent="-317500" algn="r">
              <a:spcBef>
                <a:spcPts val="1600"/>
              </a:spcBef>
              <a:spcAft>
                <a:spcPts val="0"/>
              </a:spcAft>
              <a:buClr>
                <a:srgbClr val="000000"/>
              </a:buClr>
              <a:buSzPts val="1400"/>
              <a:buChar char="●"/>
              <a:defRPr>
                <a:solidFill>
                  <a:srgbClr val="000000"/>
                </a:solidFill>
              </a:defRPr>
            </a:lvl4pPr>
            <a:lvl5pPr marL="2286000" lvl="4" indent="-317500" algn="r">
              <a:spcBef>
                <a:spcPts val="1600"/>
              </a:spcBef>
              <a:spcAft>
                <a:spcPts val="0"/>
              </a:spcAft>
              <a:buClr>
                <a:srgbClr val="000000"/>
              </a:buClr>
              <a:buSzPts val="1400"/>
              <a:buChar char="○"/>
              <a:defRPr>
                <a:solidFill>
                  <a:srgbClr val="000000"/>
                </a:solidFill>
              </a:defRPr>
            </a:lvl5pPr>
            <a:lvl6pPr marL="2743200" lvl="5" indent="-317500" algn="r">
              <a:spcBef>
                <a:spcPts val="1600"/>
              </a:spcBef>
              <a:spcAft>
                <a:spcPts val="0"/>
              </a:spcAft>
              <a:buClr>
                <a:srgbClr val="000000"/>
              </a:buClr>
              <a:buSzPts val="1400"/>
              <a:buChar char="■"/>
              <a:defRPr>
                <a:solidFill>
                  <a:srgbClr val="000000"/>
                </a:solidFill>
              </a:defRPr>
            </a:lvl6pPr>
            <a:lvl7pPr marL="3200400" lvl="6" indent="-317500" algn="r">
              <a:spcBef>
                <a:spcPts val="1600"/>
              </a:spcBef>
              <a:spcAft>
                <a:spcPts val="0"/>
              </a:spcAft>
              <a:buClr>
                <a:srgbClr val="000000"/>
              </a:buClr>
              <a:buSzPts val="1400"/>
              <a:buChar char="●"/>
              <a:defRPr>
                <a:solidFill>
                  <a:srgbClr val="000000"/>
                </a:solidFill>
              </a:defRPr>
            </a:lvl7pPr>
            <a:lvl8pPr marL="3657600" lvl="7" indent="-317500" algn="r">
              <a:spcBef>
                <a:spcPts val="1600"/>
              </a:spcBef>
              <a:spcAft>
                <a:spcPts val="0"/>
              </a:spcAft>
              <a:buClr>
                <a:srgbClr val="000000"/>
              </a:buClr>
              <a:buSzPts val="1400"/>
              <a:buChar char="○"/>
              <a:defRPr>
                <a:solidFill>
                  <a:srgbClr val="000000"/>
                </a:solidFill>
              </a:defRPr>
            </a:lvl8pPr>
            <a:lvl9pPr marL="4114800" lvl="8" indent="-317500" algn="r">
              <a:spcBef>
                <a:spcPts val="1600"/>
              </a:spcBef>
              <a:spcAft>
                <a:spcPts val="1600"/>
              </a:spcAft>
              <a:buClr>
                <a:srgbClr val="000000"/>
              </a:buClr>
              <a:buSzPts val="1400"/>
              <a:buChar char="■"/>
              <a:defRPr>
                <a:solidFill>
                  <a:srgbClr val="000000"/>
                </a:solidFill>
              </a:defRPr>
            </a:lvl9pPr>
          </a:lstStyle>
          <a:p>
            <a:endParaRPr/>
          </a:p>
        </p:txBody>
      </p:sp>
      <p:sp>
        <p:nvSpPr>
          <p:cNvPr id="50" name="Google Shape;5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p:nvPr/>
        </p:nvSpPr>
        <p:spPr>
          <a:xfrm rot="5400000">
            <a:off x="2436125" y="-787125"/>
            <a:ext cx="4119000" cy="56736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txBox="1">
            <a:spLocks noGrp="1"/>
          </p:cNvSpPr>
          <p:nvPr>
            <p:ph type="title"/>
          </p:nvPr>
        </p:nvSpPr>
        <p:spPr>
          <a:xfrm>
            <a:off x="1861350" y="904150"/>
            <a:ext cx="542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7200"/>
              <a:buNone/>
              <a:defRPr sz="7200">
                <a:solidFill>
                  <a:srgbClr val="FFFFFF"/>
                </a:solidFill>
              </a:defRPr>
            </a:lvl1pPr>
            <a:lvl2pPr lvl="1" algn="ctr" rtl="0">
              <a:spcBef>
                <a:spcPts val="0"/>
              </a:spcBef>
              <a:spcAft>
                <a:spcPts val="0"/>
              </a:spcAft>
              <a:buClr>
                <a:srgbClr val="FFFFFF"/>
              </a:buClr>
              <a:buSzPts val="7200"/>
              <a:buNone/>
              <a:defRPr sz="7200">
                <a:solidFill>
                  <a:srgbClr val="FFFFFF"/>
                </a:solidFill>
              </a:defRPr>
            </a:lvl2pPr>
            <a:lvl3pPr lvl="2" algn="ctr" rtl="0">
              <a:spcBef>
                <a:spcPts val="0"/>
              </a:spcBef>
              <a:spcAft>
                <a:spcPts val="0"/>
              </a:spcAft>
              <a:buClr>
                <a:srgbClr val="FFFFFF"/>
              </a:buClr>
              <a:buSzPts val="7200"/>
              <a:buNone/>
              <a:defRPr sz="7200">
                <a:solidFill>
                  <a:srgbClr val="FFFFFF"/>
                </a:solidFill>
              </a:defRPr>
            </a:lvl3pPr>
            <a:lvl4pPr lvl="3" algn="ctr" rtl="0">
              <a:spcBef>
                <a:spcPts val="0"/>
              </a:spcBef>
              <a:spcAft>
                <a:spcPts val="0"/>
              </a:spcAft>
              <a:buClr>
                <a:srgbClr val="FFFFFF"/>
              </a:buClr>
              <a:buSzPts val="7200"/>
              <a:buNone/>
              <a:defRPr sz="7200">
                <a:solidFill>
                  <a:srgbClr val="FFFFFF"/>
                </a:solidFill>
              </a:defRPr>
            </a:lvl4pPr>
            <a:lvl5pPr lvl="4" algn="ctr" rtl="0">
              <a:spcBef>
                <a:spcPts val="0"/>
              </a:spcBef>
              <a:spcAft>
                <a:spcPts val="0"/>
              </a:spcAft>
              <a:buClr>
                <a:srgbClr val="FFFFFF"/>
              </a:buClr>
              <a:buSzPts val="7200"/>
              <a:buNone/>
              <a:defRPr sz="7200">
                <a:solidFill>
                  <a:srgbClr val="FFFFFF"/>
                </a:solidFill>
              </a:defRPr>
            </a:lvl5pPr>
            <a:lvl6pPr lvl="5" algn="ctr" rtl="0">
              <a:spcBef>
                <a:spcPts val="0"/>
              </a:spcBef>
              <a:spcAft>
                <a:spcPts val="0"/>
              </a:spcAft>
              <a:buClr>
                <a:srgbClr val="FFFFFF"/>
              </a:buClr>
              <a:buSzPts val="7200"/>
              <a:buNone/>
              <a:defRPr sz="7200">
                <a:solidFill>
                  <a:srgbClr val="FFFFFF"/>
                </a:solidFill>
              </a:defRPr>
            </a:lvl6pPr>
            <a:lvl7pPr lvl="6" algn="ctr" rtl="0">
              <a:spcBef>
                <a:spcPts val="0"/>
              </a:spcBef>
              <a:spcAft>
                <a:spcPts val="0"/>
              </a:spcAft>
              <a:buClr>
                <a:srgbClr val="FFFFFF"/>
              </a:buClr>
              <a:buSzPts val="7200"/>
              <a:buNone/>
              <a:defRPr sz="7200">
                <a:solidFill>
                  <a:srgbClr val="FFFFFF"/>
                </a:solidFill>
              </a:defRPr>
            </a:lvl7pPr>
            <a:lvl8pPr lvl="7" algn="ctr" rtl="0">
              <a:spcBef>
                <a:spcPts val="0"/>
              </a:spcBef>
              <a:spcAft>
                <a:spcPts val="0"/>
              </a:spcAft>
              <a:buClr>
                <a:srgbClr val="FFFFFF"/>
              </a:buClr>
              <a:buSzPts val="7200"/>
              <a:buNone/>
              <a:defRPr sz="7200">
                <a:solidFill>
                  <a:srgbClr val="FFFFFF"/>
                </a:solidFill>
              </a:defRPr>
            </a:lvl8pPr>
            <a:lvl9pPr lvl="8" algn="ctr" rtl="0">
              <a:spcBef>
                <a:spcPts val="0"/>
              </a:spcBef>
              <a:spcAft>
                <a:spcPts val="0"/>
              </a:spcAft>
              <a:buClr>
                <a:srgbClr val="FFFFFF"/>
              </a:buClr>
              <a:buSzPts val="7200"/>
              <a:buNone/>
              <a:defRPr sz="7200">
                <a:solidFill>
                  <a:srgbClr val="FFFFFF"/>
                </a:solidFill>
              </a:defRPr>
            </a:lvl9pPr>
          </a:lstStyle>
          <a:p>
            <a:endParaRPr/>
          </a:p>
        </p:txBody>
      </p:sp>
      <p:sp>
        <p:nvSpPr>
          <p:cNvPr id="54" name="Google Shape;54;p8"/>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0" y="39319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subTitle" idx="1"/>
          </p:nvPr>
        </p:nvSpPr>
        <p:spPr>
          <a:xfrm>
            <a:off x="723975" y="1075825"/>
            <a:ext cx="4045200" cy="44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9" name="Google Shape;59;p9"/>
          <p:cNvSpPr txBox="1">
            <a:spLocks noGrp="1"/>
          </p:cNvSpPr>
          <p:nvPr>
            <p:ph type="body" idx="2"/>
          </p:nvPr>
        </p:nvSpPr>
        <p:spPr>
          <a:xfrm>
            <a:off x="723975" y="1648700"/>
            <a:ext cx="3837000" cy="312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accent5"/>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0" name="Google Shape;6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0"/>
          <p:cNvSpPr/>
          <p:nvPr/>
        </p:nvSpPr>
        <p:spPr>
          <a:xfrm>
            <a:off x="419100" y="0"/>
            <a:ext cx="3505200" cy="3943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title"/>
          </p:nvPr>
        </p:nvSpPr>
        <p:spPr>
          <a:xfrm>
            <a:off x="643775" y="0"/>
            <a:ext cx="3266400" cy="3628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36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a:endParaRPr/>
          </a:p>
        </p:txBody>
      </p:sp>
      <p:sp>
        <p:nvSpPr>
          <p:cNvPr id="65" name="Google Shape;6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0"/>
          <p:cNvSpPr/>
          <p:nvPr/>
        </p:nvSpPr>
        <p:spPr>
          <a:xfrm rot="5400000">
            <a:off x="-667050" y="3755175"/>
            <a:ext cx="20553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rot="5400000">
            <a:off x="8459538"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Montserrat"/>
              <a:buChar char="●"/>
              <a:defRPr sz="1800">
                <a:latin typeface="Montserrat"/>
                <a:ea typeface="Montserrat"/>
                <a:cs typeface="Montserrat"/>
                <a:sym typeface="Montserrat"/>
              </a:defRPr>
            </a:lvl1pPr>
            <a:lvl2pPr marL="914400" lvl="1"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2pPr>
            <a:lvl3pPr marL="1371600" lvl="2"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3pPr>
            <a:lvl4pPr marL="1828800" lvl="3"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4pPr>
            <a:lvl5pPr marL="2286000" lvl="4"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5pPr>
            <a:lvl6pPr marL="2743200" lvl="5"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6pPr>
            <a:lvl7pPr marL="3200400" lvl="6"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7pPr>
            <a:lvl8pPr marL="3657600" lvl="7"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8pPr>
            <a:lvl9pPr marL="4114800" lvl="8" indent="-317500">
              <a:lnSpc>
                <a:spcPct val="115000"/>
              </a:lnSpc>
              <a:spcBef>
                <a:spcPts val="1600"/>
              </a:spcBef>
              <a:spcAft>
                <a:spcPts val="1600"/>
              </a:spcAft>
              <a:buSzPts val="1400"/>
              <a:buFont typeface="Montserrat"/>
              <a:buChar char="■"/>
              <a:defRPr>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6">
          <p15:clr>
            <a:srgbClr val="EA4335"/>
          </p15:clr>
        </p15:guide>
        <p15:guide id="2" orient="horz" pos="342">
          <p15:clr>
            <a:srgbClr val="EA4335"/>
          </p15:clr>
        </p15:guide>
        <p15:guide id="3" orient="horz" pos="2878">
          <p15:clr>
            <a:srgbClr val="EA4335"/>
          </p15:clr>
        </p15:guide>
        <p15:guide id="4" pos="5304">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2" name="Google Shape;252;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HadasIsraeli/data-science-projec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eE_RV08ZjOHivzYmahkdo70F2VFVLMHCv8ToGyM1j0E/copy" TargetMode="External"/><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51.jpeg"/><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spreadsheets/d/1eE_RV08ZjOHivzYmahkdo70F2VFVLMHCv8ToGyM1j0E/copy" TargetMode="External"/><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storymaps.arcgis.com/stories/6942683c7ed54e51b433bbc0c50fbdea" TargetMode="External"/><Relationship Id="rId7" Type="http://schemas.openxmlformats.org/officeDocument/2006/relationships/hyperlink" Target="https://en.wikipedia.org/wiki/Climate_change_and_agriculture"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sedac.ciesin.columbia.edu/data/set/crop-climate-effects-climate-global-food-production/data-download" TargetMode="External"/><Relationship Id="rId5" Type="http://schemas.openxmlformats.org/officeDocument/2006/relationships/hyperlink" Target="https://sedac.ciesin.columbia.edu/data/set/crop-climate-potential-impacts-world-food-supply" TargetMode="External"/><Relationship Id="rId4" Type="http://schemas.openxmlformats.org/officeDocument/2006/relationships/hyperlink" Target="http://www.fao.org/faostat/en/#data/QC/visualize" TargetMode="External"/><Relationship Id="rId9" Type="http://schemas.openxmlformats.org/officeDocument/2006/relationships/image" Target="../media/image5.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8" Type="http://schemas.openxmlformats.org/officeDocument/2006/relationships/hyperlink" Target="https://www.freepik.com/free-photo/close-up-organic-eggplants_3365807.htm/?utm_source=slidesgo_template&amp;utm_medium=referral-link&amp;utm_campaign=sg_resources&amp;utm_content=freepik" TargetMode="External"/><Relationship Id="rId13" Type="http://schemas.openxmlformats.org/officeDocument/2006/relationships/hyperlink" Target="https://www.freepik.com/free-vector/artistic-illustration-with-farming-concept_7009702.htm#page=1&amp;query=farm&amp;position=11/?utm_source=slidesgo_template&amp;utm_medium=referral-link&amp;utm_campaign=sg_resources&amp;utm_content=freepik" TargetMode="External"/><Relationship Id="rId3" Type="http://schemas.openxmlformats.org/officeDocument/2006/relationships/hyperlink" Target="https://www.freepik.com/free-photo/senior-couple-harvesting-tomatoes_5261788.htm/?utm_source=slidesgo_template&amp;utm_medium=referral-link&amp;utm_campaign=sg_resources&amp;utm_content=freepik" TargetMode="External"/><Relationship Id="rId7" Type="http://schemas.openxmlformats.org/officeDocument/2006/relationships/hyperlink" Target="https://www.freepik.com/free-photo/bunch-fresh-leek-vegetable-crate-market_5022958.htm/?utm_source=slidesgo_template&amp;utm_medium=referral-link&amp;utm_campaign=sg_resources&amp;utm_content=freepik" TargetMode="External"/><Relationship Id="rId12" Type="http://schemas.openxmlformats.org/officeDocument/2006/relationships/hyperlink" Target="https://www.freepik.com/free-vector/countryside-farm-mountains_10505108.htm#page=1&amp;query=farm&amp;position=4/?utm_source=slidesgo_template&amp;utm_medium=referral-link&amp;utm_campaign=sg_resources&amp;utm_content=freepik" TargetMode="External"/><Relationship Id="rId2" Type="http://schemas.openxmlformats.org/officeDocument/2006/relationships/notesSlide" Target="../notesSlides/notesSlide41.xml"/><Relationship Id="rId1" Type="http://schemas.openxmlformats.org/officeDocument/2006/relationships/slideLayout" Target="../slideLayouts/slideLayout29.xml"/><Relationship Id="rId6" Type="http://schemas.openxmlformats.org/officeDocument/2006/relationships/hyperlink" Target="https://www.freepik.com/free-photo/close-up-girl-holding-basket-with-lettuce-leaves_9366605.htm/?utm_source=slidesgo_template&amp;utm_medium=referral-link&amp;utm_campaign=sg_resources&amp;utm_content=freepik" TargetMode="External"/><Relationship Id="rId11" Type="http://schemas.openxmlformats.org/officeDocument/2006/relationships/hyperlink" Target="https://www.freepik.com/free-vector/farmer-set_7966603.htm#page=1&amp;query=farm&amp;position=2/?utm_source=slidesgo_template&amp;utm_medium=referral-link&amp;utm_campaign=sg_resources&amp;utm_content=freepik" TargetMode="External"/><Relationship Id="rId5" Type="http://schemas.openxmlformats.org/officeDocument/2006/relationships/hyperlink" Target="https://www.freepik.com/free-photo/couple-holding-vegetables_8762986.htm/?utm_source=slidesgo_template&amp;utm_medium=referral-link&amp;utm_campaign=sg_resources&amp;utm_content=freepik" TargetMode="External"/><Relationship Id="rId10" Type="http://schemas.openxmlformats.org/officeDocument/2006/relationships/hyperlink" Target="https://stories.freepik.com/illustration/farmer/rafiki/?utm_source=slidesgo_template&amp;utm_medium=referral-link&amp;utm_campaign=sg_resources&amp;utm_content=stories#63753c" TargetMode="External"/><Relationship Id="rId4" Type="http://schemas.openxmlformats.org/officeDocument/2006/relationships/hyperlink" Target="https://www.freepik.com/free-photo/senior-couple-harvesting-carrots_5261659.htm/?utm_source=slidesgo_template&amp;utm_medium=referral-link&amp;utm_campaign=sg_resources&amp;utm_content=freepik" TargetMode="External"/><Relationship Id="rId9" Type="http://schemas.openxmlformats.org/officeDocument/2006/relationships/hyperlink" Target="https://www.freepik.com/free-photo/long-shot-agricultural-field_4984145.htm/?utm_source=slidesgo_template&amp;utm_medium=referral-link&amp;utm_campaign=sg_resources&amp;utm_content=freepik" TargetMode="External"/><Relationship Id="rId14" Type="http://schemas.openxmlformats.org/officeDocument/2006/relationships/hyperlink" Target="https://www.freepik.com/free-vector/organic-farming-concept-with-man-vegetable-crops_6673860.htm#page=1&amp;query=agriculture&amp;position=1/?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freepik.com/free-photo/close-up-woman-harvesting-garden_5261716.htm/?utm_source=slidesgo_template&amp;utm_medium=referral-link&amp;utm_campaign=sg_resources&amp;utm_content=freepik" TargetMode="External"/><Relationship Id="rId13" Type="http://schemas.openxmlformats.org/officeDocument/2006/relationships/hyperlink" Target="https://www.freepik.com/free-photo/sunrise-farmland_10304055.htm/?utm_source=slidesgo_template&amp;utm_medium=referral-link&amp;utm_campaign=sg_resources&amp;utm_content=freepik" TargetMode="External"/><Relationship Id="rId3" Type="http://schemas.openxmlformats.org/officeDocument/2006/relationships/hyperlink" Target="https://www.freepik.com/free-photo/pile-artichoke-display-farmers-market_5043936.htm/?utm_source=slidesgo_template&amp;utm_medium=referral-link&amp;utm_campaign=sg_resources&amp;utm_content=freepik" TargetMode="External"/><Relationship Id="rId7" Type="http://schemas.openxmlformats.org/officeDocument/2006/relationships/hyperlink" Target="https://www.freepik.com/free-photo/woman-holding-tablet-farm-field-with-copy-space_8795390.htm/?utm_source=slidesgo_template&amp;utm_medium=referral-link&amp;utm_campaign=sg_resources&amp;utm_content=freepik" TargetMode="External"/><Relationship Id="rId12" Type="http://schemas.openxmlformats.org/officeDocument/2006/relationships/hyperlink" Target="https://www.freepik.com/free-photo/high-angle-plants-with-green-leaves_8664356.htm/?utm_source=slidesgo_template&amp;utm_medium=referral-link&amp;utm_campaign=sg_resources&amp;utm_content=freepik" TargetMode="External"/><Relationship Id="rId2" Type="http://schemas.openxmlformats.org/officeDocument/2006/relationships/notesSlide" Target="../notesSlides/notesSlide42.xml"/><Relationship Id="rId16" Type="http://schemas.openxmlformats.org/officeDocument/2006/relationships/hyperlink" Target="https://www.freepik.com/free-photo/close-up-woman-holding-tomatoes_5261701.htm/?utm_source=slidesgo_template&amp;utm_medium=referral-link&amp;utm_campaign=sg_resources&amp;utm_content=freepik" TargetMode="External"/><Relationship Id="rId1" Type="http://schemas.openxmlformats.org/officeDocument/2006/relationships/slideLayout" Target="../slideLayouts/slideLayout27.xml"/><Relationship Id="rId6" Type="http://schemas.openxmlformats.org/officeDocument/2006/relationships/hyperlink" Target="https://www.freepik.com/free-photo/medium-shot-girl-holding-lettuce-leaf_9366601.htm/?utm_source=slidesgo_template&amp;utm_medium=referral-link&amp;utm_campaign=sg_resources&amp;utm_content=freepik" TargetMode="External"/><Relationship Id="rId11" Type="http://schemas.openxmlformats.org/officeDocument/2006/relationships/hyperlink" Target="https://www.freepik.com/free-photo/close-up-hand-holding-fresh-radishes_5078717.htm/?utm_source=slidesgo_template&amp;utm_medium=referral-link&amp;utm_campaign=sg_resources&amp;utm_content=freepik" TargetMode="External"/><Relationship Id="rId5" Type="http://schemas.openxmlformats.org/officeDocument/2006/relationships/hyperlink" Target="https://www.freepik.com/free-photo/woman-planting-beans-ground_8795302.htm/?utm_source=slidesgo_template&amp;utm_medium=referral-link&amp;utm_campaign=sg_resources&amp;utm_content=freepik" TargetMode="External"/><Relationship Id="rId15" Type="http://schemas.openxmlformats.org/officeDocument/2006/relationships/hyperlink" Target="https://www.freepik.com/free-photo/human-hand-planting-fresh-young-plant-into-soil_3579509.htm/?utm_source=slidesgo_template&amp;utm_medium=referral-link&amp;utm_campaign=sg_resources&amp;utm_content=freepik" TargetMode="External"/><Relationship Id="rId10" Type="http://schemas.openxmlformats.org/officeDocument/2006/relationships/hyperlink" Target="https://www.freepik.com/free-photo/woman-working-farm_8763045.htm/?utm_source=slidesgo_template&amp;utm_medium=referral-link&amp;utm_campaign=sg_resources&amp;utm_content=freepik" TargetMode="External"/><Relationship Id="rId4" Type="http://schemas.openxmlformats.org/officeDocument/2006/relationships/hyperlink" Target="https://www.freepik.com/free-photo/close-up-staking-plant_4969580.htm/?utm_source=slidesgo_template&amp;utm_medium=referral-link&amp;utm_campaign=sg_resources&amp;utm_content=freepik" TargetMode="External"/><Relationship Id="rId9" Type="http://schemas.openxmlformats.org/officeDocument/2006/relationships/hyperlink" Target="https://www.freepik.com/free-photo/woman-holding-basket-full-vegetables-with-copy-space_8795314.htm/?utm_source=slidesgo_template&amp;utm_medium=referral-link&amp;utm_campaign=sg_resources&amp;utm_content=freepik" TargetMode="External"/><Relationship Id="rId14" Type="http://schemas.openxmlformats.org/officeDocument/2006/relationships/hyperlink" Target="https://www.freepik.com/free-photo/countryside-farm-life-with-tractor_8623453.htm/?utm_source=slidesgo_template&amp;utm_medium=referral-link&amp;utm_campaign=sg_resources&amp;utm_content=freepik"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3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3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fonts.google.com/specimen/Playfair+Display" TargetMode="External"/><Relationship Id="rId2" Type="http://schemas.openxmlformats.org/officeDocument/2006/relationships/notesSlide" Target="../notesSlides/notesSlide45.xml"/><Relationship Id="rId1" Type="http://schemas.openxmlformats.org/officeDocument/2006/relationships/slideLayout" Target="../slideLayouts/slideLayout35.xml"/><Relationship Id="rId4" Type="http://schemas.openxmlformats.org/officeDocument/2006/relationships/hyperlink" Target="https://fonts.google.com/specimen/Montserrat"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hyperlink" Target="https://stories.freepik.com/cuate?utm_source=slidesgo_template&amp;utm_medium=referral-link&amp;utm_campaign=slidesgo_final_slides&amp;utm_term=cuate&amp;utm_content=stories" TargetMode="External"/><Relationship Id="rId2" Type="http://schemas.openxmlformats.org/officeDocument/2006/relationships/notesSlide" Target="../notesSlides/notesSlide46.xml"/><Relationship Id="rId1" Type="http://schemas.openxmlformats.org/officeDocument/2006/relationships/slideLayout" Target="../slideLayouts/slideLayout35.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5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57.gif"/><Relationship Id="rId4" Type="http://schemas.openxmlformats.org/officeDocument/2006/relationships/image" Target="../media/image55.gif"/><Relationship Id="rId9" Type="http://schemas.openxmlformats.org/officeDocument/2006/relationships/image" Target="../media/image56.gif"/></Relationships>
</file>

<file path=ppt/slides/_rels/slide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0.xml"/><Relationship Id="rId1" Type="http://schemas.openxmlformats.org/officeDocument/2006/relationships/slideLayout" Target="../slideLayouts/slideLayout35.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p38"/>
          <p:cNvSpPr txBox="1">
            <a:spLocks noGrp="1"/>
          </p:cNvSpPr>
          <p:nvPr>
            <p:ph type="ctrTitle"/>
          </p:nvPr>
        </p:nvSpPr>
        <p:spPr>
          <a:xfrm>
            <a:off x="1" y="1516975"/>
            <a:ext cx="9144000" cy="1440300"/>
          </a:xfrm>
          <a:prstGeom prst="rect">
            <a:avLst/>
          </a:prstGeom>
        </p:spPr>
        <p:txBody>
          <a:bodyPr spcFirstLastPara="1" wrap="square" lIns="91425" tIns="91425" rIns="91425" bIns="91425" anchor="b" anchorCtr="0">
            <a:noAutofit/>
          </a:bodyPr>
          <a:lstStyle/>
          <a:p>
            <a:r>
              <a:rPr lang="en"/>
              <a:t>T</a:t>
            </a:r>
            <a:r>
              <a:rPr lang="en-US"/>
              <a:t>he Effect of Climate</a:t>
            </a:r>
            <a:br>
              <a:rPr lang="en-US" b="1" i="0">
                <a:solidFill>
                  <a:srgbClr val="FFFFFF"/>
                </a:solidFill>
                <a:effectLst/>
                <a:latin typeface="Avenir Next"/>
              </a:rPr>
            </a:br>
            <a:r>
              <a:rPr lang="en-US"/>
              <a:t> change on crops around the world</a:t>
            </a:r>
            <a:endParaRPr/>
          </a:p>
        </p:txBody>
      </p:sp>
      <p:sp>
        <p:nvSpPr>
          <p:cNvPr id="259" name="Google Shape;259;p38"/>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err="1">
                <a:latin typeface="Playfair Display"/>
                <a:sym typeface="Playfair Display"/>
              </a:rPr>
              <a:t>Hadas</a:t>
            </a:r>
            <a:r>
              <a:rPr lang="en-US" sz="2000" b="1">
                <a:latin typeface="Playfair Display"/>
                <a:sym typeface="Playfair Display"/>
              </a:rPr>
              <a:t> Israeli</a:t>
            </a:r>
          </a:p>
          <a:p>
            <a:pPr marL="0" lvl="0" indent="0" algn="ctr" rtl="0">
              <a:spcBef>
                <a:spcPts val="0"/>
              </a:spcBef>
              <a:spcAft>
                <a:spcPts val="0"/>
              </a:spcAft>
              <a:buNone/>
            </a:pPr>
            <a:r>
              <a:rPr lang="en-US" sz="2000" b="1">
                <a:latin typeface="Playfair Display"/>
                <a:sym typeface="Playfair Display"/>
              </a:rPr>
              <a:t>Inbar Israeli</a:t>
            </a:r>
          </a:p>
          <a:p>
            <a:pPr marL="0" lvl="0" indent="0" algn="ctr" rtl="0">
              <a:spcBef>
                <a:spcPts val="0"/>
              </a:spcBef>
              <a:spcAft>
                <a:spcPts val="0"/>
              </a:spcAft>
              <a:buNone/>
            </a:pPr>
            <a:r>
              <a:rPr lang="en-US" sz="2000" b="1">
                <a:latin typeface="Playfair Display"/>
                <a:sym typeface="Playfair Display"/>
                <a:hlinkClick r:id="rId4"/>
              </a:rPr>
              <a:t>GitHub</a:t>
            </a:r>
            <a:endParaRPr sz="2000" b="1">
              <a:latin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 merging </a:t>
            </a:r>
            <a:endParaRPr/>
          </a:p>
        </p:txBody>
      </p:sp>
      <p:sp>
        <p:nvSpPr>
          <p:cNvPr id="422" name="Google Shape;422;p49"/>
          <p:cNvSpPr txBox="1">
            <a:spLocks noGrp="1"/>
          </p:cNvSpPr>
          <p:nvPr>
            <p:ph type="body" idx="1"/>
          </p:nvPr>
        </p:nvSpPr>
        <p:spPr>
          <a:xfrm>
            <a:off x="73664" y="1305133"/>
            <a:ext cx="2697962" cy="11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t>The years in the data set were between 1984-2019 so we added ‘no rec’ from 1961-1983  </a:t>
            </a:r>
            <a:endParaRPr sz="1200"/>
          </a:p>
          <a:p>
            <a:pPr marL="0" lvl="0" indent="0" algn="l" rtl="0">
              <a:spcBef>
                <a:spcPts val="1600"/>
              </a:spcBef>
              <a:spcAft>
                <a:spcPts val="0"/>
              </a:spcAft>
              <a:buClr>
                <a:schemeClr val="dk1"/>
              </a:buClr>
              <a:buSzPts val="1100"/>
              <a:buFont typeface="Arial"/>
              <a:buNone/>
            </a:pPr>
            <a:endParaRPr sz="1200"/>
          </a:p>
          <a:p>
            <a:pPr marL="0" lvl="0" indent="0" algn="l" rtl="0">
              <a:spcBef>
                <a:spcPts val="1600"/>
              </a:spcBef>
              <a:spcAft>
                <a:spcPts val="1600"/>
              </a:spcAft>
              <a:buNone/>
            </a:pPr>
            <a:endParaRPr sz="1200"/>
          </a:p>
        </p:txBody>
      </p:sp>
      <p:sp>
        <p:nvSpPr>
          <p:cNvPr id="423" name="Google Shape;423;p49"/>
          <p:cNvSpPr txBox="1">
            <a:spLocks noGrp="1"/>
          </p:cNvSpPr>
          <p:nvPr>
            <p:ph type="title" idx="2"/>
          </p:nvPr>
        </p:nvSpPr>
        <p:spPr>
          <a:xfrm>
            <a:off x="-85257" y="1038404"/>
            <a:ext cx="244589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err="1">
                <a:solidFill>
                  <a:schemeClr val="tx1"/>
                </a:solidFill>
              </a:rPr>
              <a:t>FAOSTAT_cleaned_data</a:t>
            </a:r>
            <a:endParaRPr sz="1400">
              <a:solidFill>
                <a:schemeClr val="tx1"/>
              </a:solidFill>
            </a:endParaRPr>
          </a:p>
        </p:txBody>
      </p:sp>
      <p:sp>
        <p:nvSpPr>
          <p:cNvPr id="424" name="Google Shape;424;p49"/>
          <p:cNvSpPr txBox="1">
            <a:spLocks noGrp="1"/>
          </p:cNvSpPr>
          <p:nvPr>
            <p:ph type="body" idx="3"/>
          </p:nvPr>
        </p:nvSpPr>
        <p:spPr>
          <a:xfrm>
            <a:off x="3776545" y="1320622"/>
            <a:ext cx="2534783" cy="11739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sz="1200"/>
              <a:t>We added the information in the FAOSTAT rows to the greenhouse gas data frame according to years</a:t>
            </a:r>
            <a:endParaRPr sz="1200"/>
          </a:p>
          <a:p>
            <a:pPr marL="0" lvl="0" indent="0" algn="l" rtl="0">
              <a:spcBef>
                <a:spcPts val="1600"/>
              </a:spcBef>
              <a:spcAft>
                <a:spcPts val="1600"/>
              </a:spcAft>
              <a:buNone/>
            </a:pPr>
            <a:endParaRPr sz="1200"/>
          </a:p>
        </p:txBody>
      </p:sp>
      <p:sp>
        <p:nvSpPr>
          <p:cNvPr id="425" name="Google Shape;425;p49"/>
          <p:cNvSpPr txBox="1">
            <a:spLocks noGrp="1"/>
          </p:cNvSpPr>
          <p:nvPr>
            <p:ph type="title" idx="4"/>
          </p:nvPr>
        </p:nvSpPr>
        <p:spPr>
          <a:xfrm>
            <a:off x="4054543" y="973395"/>
            <a:ext cx="22342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err="1">
                <a:solidFill>
                  <a:schemeClr val="tx1"/>
                </a:solidFill>
              </a:rPr>
              <a:t>greenhouse_gas</a:t>
            </a:r>
            <a:endParaRPr sz="1600">
              <a:solidFill>
                <a:schemeClr val="tx1"/>
              </a:solidFill>
            </a:endParaRPr>
          </a:p>
        </p:txBody>
      </p:sp>
      <p:sp>
        <p:nvSpPr>
          <p:cNvPr id="428" name="Google Shape;428;p49"/>
          <p:cNvSpPr/>
          <p:nvPr/>
        </p:nvSpPr>
        <p:spPr>
          <a:xfrm rot="10800000">
            <a:off x="-13725" y="4791600"/>
            <a:ext cx="31836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9"/>
          <p:cNvSpPr/>
          <p:nvPr/>
        </p:nvSpPr>
        <p:spPr>
          <a:xfrm rot="10800000">
            <a:off x="-13726" y="1025279"/>
            <a:ext cx="6077239"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EDA09680-5E00-42BE-A1D6-59D6143835EE}"/>
              </a:ext>
            </a:extLst>
          </p:cNvPr>
          <p:cNvPicPr>
            <a:picLocks noChangeAspect="1"/>
          </p:cNvPicPr>
          <p:nvPr/>
        </p:nvPicPr>
        <p:blipFill>
          <a:blip r:embed="rId3"/>
          <a:stretch>
            <a:fillRect/>
          </a:stretch>
        </p:blipFill>
        <p:spPr>
          <a:xfrm>
            <a:off x="73664" y="2287709"/>
            <a:ext cx="6696241" cy="2458911"/>
          </a:xfrm>
          <a:prstGeom prst="rect">
            <a:avLst/>
          </a:prstGeom>
        </p:spPr>
      </p:pic>
      <p:sp>
        <p:nvSpPr>
          <p:cNvPr id="13" name="Google Shape;424;p49">
            <a:extLst>
              <a:ext uri="{FF2B5EF4-FFF2-40B4-BE49-F238E27FC236}">
                <a16:creationId xmlns:a16="http://schemas.microsoft.com/office/drawing/2014/main" id="{43F8CA78-727D-46E4-A749-37A9B6D1DAF2}"/>
              </a:ext>
            </a:extLst>
          </p:cNvPr>
          <p:cNvSpPr txBox="1">
            <a:spLocks/>
          </p:cNvSpPr>
          <p:nvPr/>
        </p:nvSpPr>
        <p:spPr>
          <a:xfrm>
            <a:off x="6839415" y="2837736"/>
            <a:ext cx="2304585" cy="10253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2pPr>
            <a:lvl3pPr marL="1371600" marR="0" lvl="2"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3pPr>
            <a:lvl4pPr marL="1828800" marR="0" lvl="3"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4pPr>
            <a:lvl5pPr marL="2286000" marR="0" lvl="4"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5pPr>
            <a:lvl6pPr marL="2743200" marR="0" lvl="5"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6pPr>
            <a:lvl7pPr marL="3200400" marR="0" lvl="6"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7pPr>
            <a:lvl8pPr marL="3657600" marR="0" lvl="7"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8pPr>
            <a:lvl9pPr marL="4114800" marR="0" lvl="8" indent="-304800" algn="l" rtl="0">
              <a:lnSpc>
                <a:spcPct val="115000"/>
              </a:lnSpc>
              <a:spcBef>
                <a:spcPts val="1600"/>
              </a:spcBef>
              <a:spcAft>
                <a:spcPts val="160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9pPr>
          </a:lstStyle>
          <a:p>
            <a:pPr marL="0" indent="0">
              <a:buClr>
                <a:schemeClr val="dk1"/>
              </a:buClr>
              <a:buSzPts val="1100"/>
              <a:buNone/>
            </a:pPr>
            <a:r>
              <a:rPr lang="en-US" sz="1200"/>
              <a:t>We saved the merged data frame as ‘data/</a:t>
            </a:r>
            <a:r>
              <a:rPr lang="en-US" sz="1200" err="1"/>
              <a:t>Gas_Crops_data</a:t>
            </a:r>
            <a:r>
              <a:rPr lang="en-US" sz="1200"/>
              <a:t>’ in the data file  </a:t>
            </a:r>
          </a:p>
          <a:p>
            <a:pPr marL="0" indent="0">
              <a:spcBef>
                <a:spcPts val="1600"/>
              </a:spcBef>
              <a:spcAft>
                <a:spcPts val="1600"/>
              </a:spcAft>
              <a:buFont typeface="Montserrat"/>
              <a:buNone/>
            </a:pPr>
            <a:endParaRPr 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3"/>
        <p:cNvGrpSpPr/>
        <p:nvPr/>
      </p:nvGrpSpPr>
      <p:grpSpPr>
        <a:xfrm>
          <a:off x="0" y="0"/>
          <a:ext cx="0" cy="0"/>
          <a:chOff x="0" y="0"/>
          <a:chExt cx="0" cy="0"/>
        </a:xfrm>
      </p:grpSpPr>
      <p:sp>
        <p:nvSpPr>
          <p:cNvPr id="434" name="Google Shape;434;p50"/>
          <p:cNvSpPr txBox="1">
            <a:spLocks noGrp="1"/>
          </p:cNvSpPr>
          <p:nvPr>
            <p:ph type="title"/>
          </p:nvPr>
        </p:nvSpPr>
        <p:spPr>
          <a:xfrm>
            <a:off x="1670850" y="1418500"/>
            <a:ext cx="5662600" cy="572700"/>
          </a:xfrm>
          <a:prstGeom prst="rect">
            <a:avLst/>
          </a:prstGeom>
        </p:spPr>
        <p:txBody>
          <a:bodyPr spcFirstLastPara="1" wrap="square" lIns="91425" tIns="91425" rIns="91425" bIns="91425" anchor="t" anchorCtr="0">
            <a:noAutofit/>
          </a:bodyPr>
          <a:lstStyle/>
          <a:p>
            <a:r>
              <a:rPr lang="en" sz="3600"/>
              <a:t>Background</a:t>
            </a:r>
            <a:endParaRPr lang="he-IL" sz="3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Green house gas - Background</a:t>
            </a:r>
            <a:endParaRPr/>
          </a:p>
        </p:txBody>
      </p:sp>
      <p:sp>
        <p:nvSpPr>
          <p:cNvPr id="3" name="כותרת 2">
            <a:extLst>
              <a:ext uri="{FF2B5EF4-FFF2-40B4-BE49-F238E27FC236}">
                <a16:creationId xmlns:a16="http://schemas.microsoft.com/office/drawing/2014/main" id="{D3749C61-4BFA-420A-B863-091F8AF0B287}"/>
              </a:ext>
            </a:extLst>
          </p:cNvPr>
          <p:cNvSpPr>
            <a:spLocks noGrp="1"/>
          </p:cNvSpPr>
          <p:nvPr>
            <p:ph type="title" idx="3"/>
          </p:nvPr>
        </p:nvSpPr>
        <p:spPr>
          <a:xfrm>
            <a:off x="148683" y="1281408"/>
            <a:ext cx="5705378" cy="584400"/>
          </a:xfrm>
        </p:spPr>
        <p:txBody>
          <a:bodyPr/>
          <a:lstStyle/>
          <a:p>
            <a:pPr algn="l"/>
            <a:r>
              <a:rPr lang="en-US" sz="1200"/>
              <a:t>Increasing levels of greenhouse gases in the atmosphere due to human activities are a major driver of climate change.</a:t>
            </a:r>
            <a:br>
              <a:rPr lang="en-US" sz="1200"/>
            </a:br>
            <a:br>
              <a:rPr lang="en-US" sz="1200"/>
            </a:br>
            <a:r>
              <a:rPr lang="en-US" sz="1200"/>
              <a:t>Carbon dioxide(CO2) is the most commonly addressed greenhouse gas, and its atmospheric concentration is measured by parts per million(ppm). Methane(CH4) and nitrous oxide(N2O) are also extraordinarily important for the global climate and are measured by parts per billion (ppb).</a:t>
            </a:r>
            <a:br>
              <a:rPr lang="en-US" sz="1200"/>
            </a:br>
            <a:br>
              <a:rPr lang="en-US" sz="1200"/>
            </a:br>
            <a:r>
              <a:rPr lang="en-US" sz="1200"/>
              <a:t>In 2019, greenhouse gas concentrations reached new highs.</a:t>
            </a:r>
            <a:br>
              <a:rPr lang="en-US" sz="1200"/>
            </a:br>
            <a:r>
              <a:rPr lang="en-US" sz="1200"/>
              <a:t>Carbon dioxide:</a:t>
            </a:r>
            <a:br>
              <a:rPr lang="en-US" sz="1200"/>
            </a:br>
            <a:r>
              <a:rPr lang="en-US" sz="1200"/>
              <a:t> 410.5±0.2 ppm = 148% of preindustrial levels</a:t>
            </a:r>
            <a:br>
              <a:rPr lang="en-US" sz="1200"/>
            </a:br>
            <a:r>
              <a:rPr lang="en-US" sz="1200"/>
              <a:t>Methane: 1877±2 ppb = 260% of preindustrial levels</a:t>
            </a:r>
            <a:br>
              <a:rPr lang="en-US" sz="1200"/>
            </a:br>
            <a:r>
              <a:rPr lang="en-US" sz="1200"/>
              <a:t>Nitrous oxide: 332.0±0.1 ppb = 123% of pre-industrial levels.</a:t>
            </a:r>
            <a:br>
              <a:rPr lang="en-US" sz="1200"/>
            </a:br>
            <a:br>
              <a:rPr lang="en-US" sz="1200"/>
            </a:br>
            <a:r>
              <a:rPr lang="en-US" sz="1200"/>
              <a:t>It is important to mention that despite setbacks from COVID-19, global greenhouse gas emissions increased in 2020.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Green house gas - Background</a:t>
            </a:r>
            <a:endParaRPr/>
          </a:p>
        </p:txBody>
      </p:sp>
      <p:sp>
        <p:nvSpPr>
          <p:cNvPr id="3" name="כותרת 2">
            <a:extLst>
              <a:ext uri="{FF2B5EF4-FFF2-40B4-BE49-F238E27FC236}">
                <a16:creationId xmlns:a16="http://schemas.microsoft.com/office/drawing/2014/main" id="{D3749C61-4BFA-420A-B863-091F8AF0B287}"/>
              </a:ext>
            </a:extLst>
          </p:cNvPr>
          <p:cNvSpPr>
            <a:spLocks noGrp="1"/>
          </p:cNvSpPr>
          <p:nvPr>
            <p:ph type="title" idx="3"/>
          </p:nvPr>
        </p:nvSpPr>
        <p:spPr>
          <a:xfrm>
            <a:off x="148683" y="1281408"/>
            <a:ext cx="5705378" cy="584400"/>
          </a:xfrm>
        </p:spPr>
        <p:txBody>
          <a:bodyPr/>
          <a:lstStyle/>
          <a:p>
            <a:br>
              <a:rPr lang="en-US" b="0" i="0">
                <a:solidFill>
                  <a:srgbClr val="304E4E"/>
                </a:solidFill>
                <a:effectLst/>
                <a:latin typeface="Noto Serif"/>
              </a:rPr>
            </a:br>
            <a:r>
              <a:rPr lang="en-US" sz="1200"/>
              <a:t>After decades of decline, the recent increase in food insecurity is being driven by conflict, economic slowdown, climate variability and extreme weather events.</a:t>
            </a:r>
            <a:br>
              <a:rPr lang="en-US" sz="1200"/>
            </a:br>
            <a:r>
              <a:rPr lang="en-US" sz="1200"/>
              <a:t>In 2020, over 50 million people were doubly hit – by climate-related disasters (floods, droughts and storms) and by the COVID-19 pandemic.</a:t>
            </a:r>
            <a:br>
              <a:rPr lang="en-US" sz="1200"/>
            </a:br>
            <a:br>
              <a:rPr lang="en-US" sz="1200"/>
            </a:br>
            <a:br>
              <a:rPr lang="en-US" sz="1600"/>
            </a:br>
            <a:r>
              <a:rPr lang="en-US" sz="1200"/>
              <a:t>Nearly 690 million people, or 9% of the world population, were undernourished, and about 750 million, or nearly 10%, were exposed to severe levels of food insecurity in 2019.</a:t>
            </a:r>
            <a:br>
              <a:rPr lang="en-US" sz="1200"/>
            </a:br>
            <a:r>
              <a:rPr lang="en-US" sz="1200"/>
              <a:t>Food insecurity is projected to worsen by 2030</a:t>
            </a:r>
            <a:br>
              <a:rPr lang="en-US" sz="1200"/>
            </a:br>
            <a:endParaRPr lang="en-US" sz="1200"/>
          </a:p>
        </p:txBody>
      </p:sp>
    </p:spTree>
    <p:extLst>
      <p:ext uri="{BB962C8B-B14F-4D97-AF65-F5344CB8AC3E}">
        <p14:creationId xmlns:p14="http://schemas.microsoft.com/office/powerpoint/2010/main" val="3077818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5"/>
        <p:cNvGrpSpPr/>
        <p:nvPr/>
      </p:nvGrpSpPr>
      <p:grpSpPr>
        <a:xfrm>
          <a:off x="0" y="0"/>
          <a:ext cx="0" cy="0"/>
          <a:chOff x="0" y="0"/>
          <a:chExt cx="0" cy="0"/>
        </a:xfrm>
      </p:grpSpPr>
      <p:sp>
        <p:nvSpPr>
          <p:cNvPr id="516" name="Google Shape;516;p57"/>
          <p:cNvSpPr txBox="1">
            <a:spLocks noGrp="1"/>
          </p:cNvSpPr>
          <p:nvPr>
            <p:ph type="title"/>
          </p:nvPr>
        </p:nvSpPr>
        <p:spPr>
          <a:xfrm>
            <a:off x="1683550" y="1419328"/>
            <a:ext cx="5662600" cy="572700"/>
          </a:xfrm>
          <a:prstGeom prst="rect">
            <a:avLst/>
          </a:prstGeom>
        </p:spPr>
        <p:txBody>
          <a:bodyPr spcFirstLastPara="1" wrap="square" lIns="91425" tIns="91425" rIns="91425" bIns="91425" anchor="t" anchorCtr="0">
            <a:noAutofit/>
          </a:bodyPr>
          <a:lstStyle/>
          <a:p>
            <a:pPr>
              <a:buClr>
                <a:schemeClr val="dk1"/>
              </a:buClr>
              <a:buSzPts val="1100"/>
            </a:pPr>
            <a:r>
              <a:rPr lang="en" sz="3600"/>
              <a:t>EDA</a:t>
            </a:r>
            <a:br>
              <a:rPr lang="en-US" sz="3600"/>
            </a:br>
            <a:endParaRPr lang="en" sz="3600" b="0"/>
          </a:p>
          <a:p>
            <a:pPr marL="0" lvl="0" indent="0" algn="ctr" rtl="0">
              <a:spcBef>
                <a:spcPts val="0"/>
              </a:spcBef>
              <a:spcAft>
                <a:spcPts val="0"/>
              </a:spcAft>
              <a:buNone/>
            </a:pP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a:t>EDA - Green house gas</a:t>
            </a:r>
            <a:endParaRPr/>
          </a:p>
        </p:txBody>
      </p:sp>
      <p:sp>
        <p:nvSpPr>
          <p:cNvPr id="4" name="כותרת 3">
            <a:extLst>
              <a:ext uri="{FF2B5EF4-FFF2-40B4-BE49-F238E27FC236}">
                <a16:creationId xmlns:a16="http://schemas.microsoft.com/office/drawing/2014/main" id="{FE547665-3CB0-48AA-A05F-A3D00968A575}"/>
              </a:ext>
            </a:extLst>
          </p:cNvPr>
          <p:cNvSpPr>
            <a:spLocks noGrp="1"/>
          </p:cNvSpPr>
          <p:nvPr>
            <p:ph type="title" idx="3"/>
          </p:nvPr>
        </p:nvSpPr>
        <p:spPr>
          <a:xfrm>
            <a:off x="7500567" y="4489500"/>
            <a:ext cx="1643433" cy="584400"/>
          </a:xfrm>
        </p:spPr>
        <p:txBody>
          <a:bodyPr/>
          <a:lstStyle/>
          <a:p>
            <a:r>
              <a:rPr lang="en-US" sz="1050"/>
              <a:t>* We converted the CO2 values to ppb</a:t>
            </a:r>
            <a:endParaRPr lang="he-IL" sz="1050"/>
          </a:p>
        </p:txBody>
      </p:sp>
      <p:pic>
        <p:nvPicPr>
          <p:cNvPr id="6" name="תמונה 5">
            <a:extLst>
              <a:ext uri="{FF2B5EF4-FFF2-40B4-BE49-F238E27FC236}">
                <a16:creationId xmlns:a16="http://schemas.microsoft.com/office/drawing/2014/main" id="{96547FFD-5F91-4D6A-87F6-02C789D0B7BF}"/>
              </a:ext>
            </a:extLst>
          </p:cNvPr>
          <p:cNvPicPr>
            <a:picLocks noChangeAspect="1"/>
          </p:cNvPicPr>
          <p:nvPr/>
        </p:nvPicPr>
        <p:blipFill>
          <a:blip r:embed="rId3"/>
          <a:stretch>
            <a:fillRect/>
          </a:stretch>
        </p:blipFill>
        <p:spPr>
          <a:xfrm>
            <a:off x="113139" y="1037264"/>
            <a:ext cx="2711837" cy="1798503"/>
          </a:xfrm>
          <a:prstGeom prst="rect">
            <a:avLst/>
          </a:prstGeom>
        </p:spPr>
      </p:pic>
      <p:pic>
        <p:nvPicPr>
          <p:cNvPr id="8" name="תמונה 7">
            <a:extLst>
              <a:ext uri="{FF2B5EF4-FFF2-40B4-BE49-F238E27FC236}">
                <a16:creationId xmlns:a16="http://schemas.microsoft.com/office/drawing/2014/main" id="{47481D9E-4D09-44C0-B7A5-190C64293E62}"/>
              </a:ext>
            </a:extLst>
          </p:cNvPr>
          <p:cNvPicPr>
            <a:picLocks noChangeAspect="1"/>
          </p:cNvPicPr>
          <p:nvPr/>
        </p:nvPicPr>
        <p:blipFill>
          <a:blip r:embed="rId4"/>
          <a:stretch>
            <a:fillRect/>
          </a:stretch>
        </p:blipFill>
        <p:spPr>
          <a:xfrm>
            <a:off x="3025697" y="1037264"/>
            <a:ext cx="2711837" cy="1782979"/>
          </a:xfrm>
          <a:prstGeom prst="rect">
            <a:avLst/>
          </a:prstGeom>
        </p:spPr>
      </p:pic>
      <p:pic>
        <p:nvPicPr>
          <p:cNvPr id="10" name="תמונה 9">
            <a:extLst>
              <a:ext uri="{FF2B5EF4-FFF2-40B4-BE49-F238E27FC236}">
                <a16:creationId xmlns:a16="http://schemas.microsoft.com/office/drawing/2014/main" id="{CCC35D47-F22C-40C2-89CF-818E1FE61312}"/>
              </a:ext>
            </a:extLst>
          </p:cNvPr>
          <p:cNvPicPr>
            <a:picLocks noChangeAspect="1"/>
          </p:cNvPicPr>
          <p:nvPr/>
        </p:nvPicPr>
        <p:blipFill>
          <a:blip r:embed="rId5"/>
          <a:stretch>
            <a:fillRect/>
          </a:stretch>
        </p:blipFill>
        <p:spPr>
          <a:xfrm>
            <a:off x="5938255" y="1013693"/>
            <a:ext cx="2838705" cy="1793446"/>
          </a:xfrm>
          <a:prstGeom prst="rect">
            <a:avLst/>
          </a:prstGeom>
        </p:spPr>
      </p:pic>
      <p:pic>
        <p:nvPicPr>
          <p:cNvPr id="12" name="תמונה 11">
            <a:extLst>
              <a:ext uri="{FF2B5EF4-FFF2-40B4-BE49-F238E27FC236}">
                <a16:creationId xmlns:a16="http://schemas.microsoft.com/office/drawing/2014/main" id="{59A64B24-1555-4B25-9204-30C50D7DAD4E}"/>
              </a:ext>
            </a:extLst>
          </p:cNvPr>
          <p:cNvPicPr>
            <a:picLocks noChangeAspect="1"/>
          </p:cNvPicPr>
          <p:nvPr/>
        </p:nvPicPr>
        <p:blipFill>
          <a:blip r:embed="rId6"/>
          <a:stretch>
            <a:fillRect/>
          </a:stretch>
        </p:blipFill>
        <p:spPr>
          <a:xfrm>
            <a:off x="2653990" y="2962726"/>
            <a:ext cx="3202489" cy="2111174"/>
          </a:xfrm>
          <a:prstGeom prst="rect">
            <a:avLst/>
          </a:prstGeom>
        </p:spPr>
      </p:pic>
    </p:spTree>
    <p:extLst>
      <p:ext uri="{BB962C8B-B14F-4D97-AF65-F5344CB8AC3E}">
        <p14:creationId xmlns:p14="http://schemas.microsoft.com/office/powerpoint/2010/main" val="301689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a:t>EDA - Green house gas</a:t>
            </a:r>
            <a:endParaRPr/>
          </a:p>
        </p:txBody>
      </p:sp>
      <p:pic>
        <p:nvPicPr>
          <p:cNvPr id="3" name="תמונה 2">
            <a:extLst>
              <a:ext uri="{FF2B5EF4-FFF2-40B4-BE49-F238E27FC236}">
                <a16:creationId xmlns:a16="http://schemas.microsoft.com/office/drawing/2014/main" id="{03493329-8BFC-4982-8594-DB80FA622A9B}"/>
              </a:ext>
            </a:extLst>
          </p:cNvPr>
          <p:cNvPicPr>
            <a:picLocks noChangeAspect="1"/>
          </p:cNvPicPr>
          <p:nvPr/>
        </p:nvPicPr>
        <p:blipFill>
          <a:blip r:embed="rId3"/>
          <a:stretch>
            <a:fillRect/>
          </a:stretch>
        </p:blipFill>
        <p:spPr>
          <a:xfrm>
            <a:off x="214378" y="1075836"/>
            <a:ext cx="2680939" cy="1855609"/>
          </a:xfrm>
          <a:prstGeom prst="rect">
            <a:avLst/>
          </a:prstGeom>
        </p:spPr>
      </p:pic>
      <p:pic>
        <p:nvPicPr>
          <p:cNvPr id="7" name="תמונה 6">
            <a:extLst>
              <a:ext uri="{FF2B5EF4-FFF2-40B4-BE49-F238E27FC236}">
                <a16:creationId xmlns:a16="http://schemas.microsoft.com/office/drawing/2014/main" id="{4DB5259A-90EF-43C1-9974-6D09383B9824}"/>
              </a:ext>
            </a:extLst>
          </p:cNvPr>
          <p:cNvPicPr>
            <a:picLocks noChangeAspect="1"/>
          </p:cNvPicPr>
          <p:nvPr/>
        </p:nvPicPr>
        <p:blipFill>
          <a:blip r:embed="rId4"/>
          <a:stretch>
            <a:fillRect/>
          </a:stretch>
        </p:blipFill>
        <p:spPr>
          <a:xfrm>
            <a:off x="4841250" y="3062183"/>
            <a:ext cx="2866205" cy="1850055"/>
          </a:xfrm>
          <a:prstGeom prst="rect">
            <a:avLst/>
          </a:prstGeom>
        </p:spPr>
      </p:pic>
      <p:pic>
        <p:nvPicPr>
          <p:cNvPr id="14" name="תמונה 13">
            <a:extLst>
              <a:ext uri="{FF2B5EF4-FFF2-40B4-BE49-F238E27FC236}">
                <a16:creationId xmlns:a16="http://schemas.microsoft.com/office/drawing/2014/main" id="{2F568427-C602-4387-A262-B10A48F1102D}"/>
              </a:ext>
            </a:extLst>
          </p:cNvPr>
          <p:cNvPicPr>
            <a:picLocks noChangeAspect="1"/>
          </p:cNvPicPr>
          <p:nvPr/>
        </p:nvPicPr>
        <p:blipFill>
          <a:blip r:embed="rId5"/>
          <a:stretch>
            <a:fillRect/>
          </a:stretch>
        </p:blipFill>
        <p:spPr>
          <a:xfrm>
            <a:off x="1783364" y="3062090"/>
            <a:ext cx="2673918" cy="1858273"/>
          </a:xfrm>
          <a:prstGeom prst="rect">
            <a:avLst/>
          </a:prstGeom>
        </p:spPr>
      </p:pic>
      <p:pic>
        <p:nvPicPr>
          <p:cNvPr id="2" name="תמונה 3">
            <a:extLst>
              <a:ext uri="{FF2B5EF4-FFF2-40B4-BE49-F238E27FC236}">
                <a16:creationId xmlns:a16="http://schemas.microsoft.com/office/drawing/2014/main" id="{DE977A2A-23D9-4510-BF7E-798817B7C1B5}"/>
              </a:ext>
            </a:extLst>
          </p:cNvPr>
          <p:cNvPicPr>
            <a:picLocks noChangeAspect="1"/>
          </p:cNvPicPr>
          <p:nvPr/>
        </p:nvPicPr>
        <p:blipFill>
          <a:blip r:embed="rId6"/>
          <a:stretch>
            <a:fillRect/>
          </a:stretch>
        </p:blipFill>
        <p:spPr>
          <a:xfrm>
            <a:off x="3028340" y="1071994"/>
            <a:ext cx="2867439" cy="1863075"/>
          </a:xfrm>
          <a:prstGeom prst="rect">
            <a:avLst/>
          </a:prstGeom>
        </p:spPr>
      </p:pic>
      <p:pic>
        <p:nvPicPr>
          <p:cNvPr id="4" name="תמונה 4">
            <a:extLst>
              <a:ext uri="{FF2B5EF4-FFF2-40B4-BE49-F238E27FC236}">
                <a16:creationId xmlns:a16="http://schemas.microsoft.com/office/drawing/2014/main" id="{1C8778C4-4A70-4D68-A950-D0782DD85C50}"/>
              </a:ext>
            </a:extLst>
          </p:cNvPr>
          <p:cNvPicPr>
            <a:picLocks noChangeAspect="1"/>
          </p:cNvPicPr>
          <p:nvPr/>
        </p:nvPicPr>
        <p:blipFill>
          <a:blip r:embed="rId7"/>
          <a:stretch>
            <a:fillRect/>
          </a:stretch>
        </p:blipFill>
        <p:spPr>
          <a:xfrm>
            <a:off x="6081341" y="1074513"/>
            <a:ext cx="2842591" cy="1861318"/>
          </a:xfrm>
          <a:prstGeom prst="rect">
            <a:avLst/>
          </a:prstGeom>
        </p:spPr>
      </p:pic>
    </p:spTree>
    <p:extLst>
      <p:ext uri="{BB962C8B-B14F-4D97-AF65-F5344CB8AC3E}">
        <p14:creationId xmlns:p14="http://schemas.microsoft.com/office/powerpoint/2010/main" val="3420242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5" name="Google Shape;344;p45">
            <a:extLst>
              <a:ext uri="{FF2B5EF4-FFF2-40B4-BE49-F238E27FC236}">
                <a16:creationId xmlns:a16="http://schemas.microsoft.com/office/drawing/2014/main" id="{21B8861C-C4B3-4413-95DC-BF47E17A4F39}"/>
              </a:ext>
            </a:extLst>
          </p:cNvPr>
          <p:cNvSpPr txBox="1">
            <a:spLocks/>
          </p:cNvSpPr>
          <p:nvPr/>
        </p:nvSpPr>
        <p:spPr>
          <a:xfrm>
            <a:off x="723900" y="361800"/>
            <a:ext cx="7696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24A00"/>
              </a:buClr>
              <a:buSzPts val="3500"/>
              <a:buFont typeface="Playfair Display"/>
              <a:buNone/>
              <a:defRPr sz="6000" b="1" i="0" u="none" strike="noStrike" cap="none">
                <a:solidFill>
                  <a:srgbClr val="FFFFFF"/>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2pPr>
            <a:lvl3pPr marR="0" lvl="2"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3pPr>
            <a:lvl4pPr marR="0" lvl="3"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4pPr>
            <a:lvl5pPr marR="0" lvl="4"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5pPr>
            <a:lvl6pPr marR="0" lvl="5"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6pPr>
            <a:lvl7pPr marR="0" lvl="6"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7pPr>
            <a:lvl8pPr marR="0" lvl="7"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8pPr>
            <a:lvl9pPr marR="0" lvl="8"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9pPr>
          </a:lstStyle>
          <a:p>
            <a:r>
              <a:rPr lang="en" sz="2800">
                <a:solidFill>
                  <a:srgbClr val="000000"/>
                </a:solidFill>
              </a:rPr>
              <a:t>EDA - Green house gas</a:t>
            </a:r>
          </a:p>
        </p:txBody>
      </p:sp>
      <p:pic>
        <p:nvPicPr>
          <p:cNvPr id="13" name="תמונה 13">
            <a:extLst>
              <a:ext uri="{FF2B5EF4-FFF2-40B4-BE49-F238E27FC236}">
                <a16:creationId xmlns:a16="http://schemas.microsoft.com/office/drawing/2014/main" id="{D7DAA239-ED98-430E-99E9-6547C6D2963E}"/>
              </a:ext>
            </a:extLst>
          </p:cNvPr>
          <p:cNvPicPr>
            <a:picLocks noChangeAspect="1"/>
          </p:cNvPicPr>
          <p:nvPr/>
        </p:nvPicPr>
        <p:blipFill>
          <a:blip r:embed="rId3"/>
          <a:stretch>
            <a:fillRect/>
          </a:stretch>
        </p:blipFill>
        <p:spPr>
          <a:xfrm>
            <a:off x="2867575" y="1704708"/>
            <a:ext cx="3414090" cy="2394225"/>
          </a:xfrm>
          <a:prstGeom prst="rect">
            <a:avLst/>
          </a:prstGeom>
        </p:spPr>
      </p:pic>
    </p:spTree>
    <p:extLst>
      <p:ext uri="{BB962C8B-B14F-4D97-AF65-F5344CB8AC3E}">
        <p14:creationId xmlns:p14="http://schemas.microsoft.com/office/powerpoint/2010/main" val="402668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r>
              <a:rPr lang="en"/>
              <a:t>Crops – </a:t>
            </a:r>
            <a:r>
              <a:rPr lang="en-US"/>
              <a:t>Visualization</a:t>
            </a:r>
            <a:br>
              <a:rPr lang="en-US" b="1" i="0">
                <a:solidFill>
                  <a:srgbClr val="000000"/>
                </a:solidFill>
                <a:effectLst/>
                <a:latin typeface="Helvetica Neue"/>
              </a:rPr>
            </a:br>
            <a:endParaRPr/>
          </a:p>
        </p:txBody>
      </p:sp>
      <p:sp>
        <p:nvSpPr>
          <p:cNvPr id="9" name="מציין מיקום טקסט 8">
            <a:extLst>
              <a:ext uri="{FF2B5EF4-FFF2-40B4-BE49-F238E27FC236}">
                <a16:creationId xmlns:a16="http://schemas.microsoft.com/office/drawing/2014/main" id="{6E4F9D01-2694-4A7F-8F8A-0FC625CB9EFB}"/>
              </a:ext>
            </a:extLst>
          </p:cNvPr>
          <p:cNvSpPr>
            <a:spLocks noGrp="1"/>
          </p:cNvSpPr>
          <p:nvPr>
            <p:ph type="body" idx="5"/>
          </p:nvPr>
        </p:nvSpPr>
        <p:spPr>
          <a:xfrm>
            <a:off x="56376" y="1512414"/>
            <a:ext cx="8226820" cy="1552500"/>
          </a:xfrm>
        </p:spPr>
        <p:txBody>
          <a:bodyPr/>
          <a:lstStyle/>
          <a:p>
            <a:pPr marL="139700" indent="0" algn="l">
              <a:buNone/>
            </a:pPr>
            <a:r>
              <a:rPr lang="en-US"/>
              <a:t>We visualized the effect of greenhouse gas on the crops along the years 1984-2019 by global growth and by states.</a:t>
            </a:r>
            <a:br>
              <a:rPr lang="en-US"/>
            </a:br>
            <a:endParaRPr lang="en-US"/>
          </a:p>
          <a:p>
            <a:pPr marL="139700" indent="0" algn="l">
              <a:buNone/>
            </a:pPr>
            <a:r>
              <a:rPr lang="en-US"/>
              <a:t>We wanted to see which kind of crop or state was the most or least productid although the gas levels increased </a:t>
            </a:r>
            <a:br>
              <a:rPr lang="en-US"/>
            </a:br>
            <a:endParaRPr lang="en-US"/>
          </a:p>
          <a:p>
            <a:pPr marL="139700" indent="0" algn="l">
              <a:buNone/>
            </a:pPr>
            <a:r>
              <a:rPr lang="en-US"/>
              <a:t>We compared between the amount of production along the years to see the Defranceses between the crops and between the states</a:t>
            </a:r>
          </a:p>
        </p:txBody>
      </p:sp>
    </p:spTree>
    <p:extLst>
      <p:ext uri="{BB962C8B-B14F-4D97-AF65-F5344CB8AC3E}">
        <p14:creationId xmlns:p14="http://schemas.microsoft.com/office/powerpoint/2010/main" val="1090490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r>
              <a:rPr lang="en"/>
              <a:t>EDA – </a:t>
            </a:r>
            <a:r>
              <a:rPr lang="en-US"/>
              <a:t>Different kinds of crops</a:t>
            </a:r>
            <a:br>
              <a:rPr lang="en-US" b="1" i="0">
                <a:solidFill>
                  <a:srgbClr val="000000"/>
                </a:solidFill>
                <a:effectLst/>
                <a:latin typeface="Helvetica Neue"/>
              </a:rPr>
            </a:br>
            <a:endParaRPr/>
          </a:p>
        </p:txBody>
      </p:sp>
      <p:pic>
        <p:nvPicPr>
          <p:cNvPr id="5" name="תמונה 4">
            <a:extLst>
              <a:ext uri="{FF2B5EF4-FFF2-40B4-BE49-F238E27FC236}">
                <a16:creationId xmlns:a16="http://schemas.microsoft.com/office/drawing/2014/main" id="{9AF324A0-1F60-4D02-99BD-DBD2DDD38716}"/>
              </a:ext>
            </a:extLst>
          </p:cNvPr>
          <p:cNvPicPr>
            <a:picLocks noChangeAspect="1"/>
          </p:cNvPicPr>
          <p:nvPr/>
        </p:nvPicPr>
        <p:blipFill>
          <a:blip r:embed="rId3"/>
          <a:stretch>
            <a:fillRect/>
          </a:stretch>
        </p:blipFill>
        <p:spPr>
          <a:xfrm>
            <a:off x="6012520" y="1045236"/>
            <a:ext cx="2864462" cy="1524134"/>
          </a:xfrm>
          <a:prstGeom prst="rect">
            <a:avLst/>
          </a:prstGeom>
        </p:spPr>
      </p:pic>
      <p:pic>
        <p:nvPicPr>
          <p:cNvPr id="7" name="תמונה 6">
            <a:extLst>
              <a:ext uri="{FF2B5EF4-FFF2-40B4-BE49-F238E27FC236}">
                <a16:creationId xmlns:a16="http://schemas.microsoft.com/office/drawing/2014/main" id="{886DCA7E-E197-4EB9-877E-82E4DC8ABC1F}"/>
              </a:ext>
            </a:extLst>
          </p:cNvPr>
          <p:cNvPicPr>
            <a:picLocks noChangeAspect="1"/>
          </p:cNvPicPr>
          <p:nvPr/>
        </p:nvPicPr>
        <p:blipFill>
          <a:blip r:embed="rId4"/>
          <a:stretch>
            <a:fillRect/>
          </a:stretch>
        </p:blipFill>
        <p:spPr>
          <a:xfrm>
            <a:off x="3094463" y="1045237"/>
            <a:ext cx="2724595" cy="1524134"/>
          </a:xfrm>
          <a:prstGeom prst="rect">
            <a:avLst/>
          </a:prstGeom>
        </p:spPr>
      </p:pic>
      <p:pic>
        <p:nvPicPr>
          <p:cNvPr id="10" name="תמונה 9">
            <a:extLst>
              <a:ext uri="{FF2B5EF4-FFF2-40B4-BE49-F238E27FC236}">
                <a16:creationId xmlns:a16="http://schemas.microsoft.com/office/drawing/2014/main" id="{621631B3-577A-40CF-B5F1-A946F37137E5}"/>
              </a:ext>
            </a:extLst>
          </p:cNvPr>
          <p:cNvPicPr>
            <a:picLocks noChangeAspect="1"/>
          </p:cNvPicPr>
          <p:nvPr/>
        </p:nvPicPr>
        <p:blipFill>
          <a:blip r:embed="rId5"/>
          <a:stretch>
            <a:fillRect/>
          </a:stretch>
        </p:blipFill>
        <p:spPr>
          <a:xfrm>
            <a:off x="208156" y="1045236"/>
            <a:ext cx="2724595" cy="1490170"/>
          </a:xfrm>
          <a:prstGeom prst="rect">
            <a:avLst/>
          </a:prstGeom>
        </p:spPr>
      </p:pic>
      <p:pic>
        <p:nvPicPr>
          <p:cNvPr id="12" name="תמונה 11">
            <a:extLst>
              <a:ext uri="{FF2B5EF4-FFF2-40B4-BE49-F238E27FC236}">
                <a16:creationId xmlns:a16="http://schemas.microsoft.com/office/drawing/2014/main" id="{09C0215F-64DA-4A9A-BDEB-73E1DF13CC31}"/>
              </a:ext>
            </a:extLst>
          </p:cNvPr>
          <p:cNvPicPr>
            <a:picLocks noChangeAspect="1"/>
          </p:cNvPicPr>
          <p:nvPr/>
        </p:nvPicPr>
        <p:blipFill>
          <a:blip r:embed="rId6"/>
          <a:stretch>
            <a:fillRect/>
          </a:stretch>
        </p:blipFill>
        <p:spPr>
          <a:xfrm>
            <a:off x="6004903" y="2680106"/>
            <a:ext cx="2872080" cy="1524134"/>
          </a:xfrm>
          <a:prstGeom prst="rect">
            <a:avLst/>
          </a:prstGeom>
        </p:spPr>
      </p:pic>
      <p:pic>
        <p:nvPicPr>
          <p:cNvPr id="14" name="תמונה 13">
            <a:extLst>
              <a:ext uri="{FF2B5EF4-FFF2-40B4-BE49-F238E27FC236}">
                <a16:creationId xmlns:a16="http://schemas.microsoft.com/office/drawing/2014/main" id="{F4C0B43F-F02B-4F54-AA84-2AEBD0714CA2}"/>
              </a:ext>
            </a:extLst>
          </p:cNvPr>
          <p:cNvPicPr>
            <a:picLocks noChangeAspect="1"/>
          </p:cNvPicPr>
          <p:nvPr/>
        </p:nvPicPr>
        <p:blipFill>
          <a:blip r:embed="rId7"/>
          <a:stretch>
            <a:fillRect/>
          </a:stretch>
        </p:blipFill>
        <p:spPr>
          <a:xfrm>
            <a:off x="3097138" y="2680106"/>
            <a:ext cx="2753670" cy="1524134"/>
          </a:xfrm>
          <a:prstGeom prst="rect">
            <a:avLst/>
          </a:prstGeom>
        </p:spPr>
      </p:pic>
      <p:pic>
        <p:nvPicPr>
          <p:cNvPr id="16" name="תמונה 15">
            <a:extLst>
              <a:ext uri="{FF2B5EF4-FFF2-40B4-BE49-F238E27FC236}">
                <a16:creationId xmlns:a16="http://schemas.microsoft.com/office/drawing/2014/main" id="{B38C9ED8-2B70-4403-82AC-C1EB6C4235E1}"/>
              </a:ext>
            </a:extLst>
          </p:cNvPr>
          <p:cNvPicPr>
            <a:picLocks noChangeAspect="1"/>
          </p:cNvPicPr>
          <p:nvPr/>
        </p:nvPicPr>
        <p:blipFill>
          <a:blip r:embed="rId8"/>
          <a:stretch>
            <a:fillRect/>
          </a:stretch>
        </p:blipFill>
        <p:spPr>
          <a:xfrm>
            <a:off x="208156" y="2680106"/>
            <a:ext cx="2703137" cy="1440229"/>
          </a:xfrm>
          <a:prstGeom prst="rect">
            <a:avLst/>
          </a:prstGeom>
        </p:spPr>
      </p:pic>
      <p:sp>
        <p:nvSpPr>
          <p:cNvPr id="18" name="כותרת 3">
            <a:extLst>
              <a:ext uri="{FF2B5EF4-FFF2-40B4-BE49-F238E27FC236}">
                <a16:creationId xmlns:a16="http://schemas.microsoft.com/office/drawing/2014/main" id="{AE34D49C-6A53-4BC6-8921-D3965C4D0EF9}"/>
              </a:ext>
            </a:extLst>
          </p:cNvPr>
          <p:cNvSpPr>
            <a:spLocks noGrp="1"/>
          </p:cNvSpPr>
          <p:nvPr>
            <p:ph type="title" idx="3"/>
          </p:nvPr>
        </p:nvSpPr>
        <p:spPr>
          <a:xfrm>
            <a:off x="5742858" y="4781700"/>
            <a:ext cx="3401143" cy="292200"/>
          </a:xfrm>
        </p:spPr>
        <p:txBody>
          <a:bodyPr/>
          <a:lstStyle/>
          <a:p>
            <a:r>
              <a:rPr lang="en-US" sz="1050">
                <a:solidFill>
                  <a:schemeClr val="tx1"/>
                </a:solidFill>
              </a:rPr>
              <a:t>Apples, Potatoes, Cocoa, Vanilla, Wheat, Bananas </a:t>
            </a:r>
            <a:endParaRPr lang="he-IL" sz="1050">
              <a:solidFill>
                <a:schemeClr val="tx1"/>
              </a:solidFill>
            </a:endParaRPr>
          </a:p>
        </p:txBody>
      </p:sp>
    </p:spTree>
    <p:extLst>
      <p:ext uri="{BB962C8B-B14F-4D97-AF65-F5344CB8AC3E}">
        <p14:creationId xmlns:p14="http://schemas.microsoft.com/office/powerpoint/2010/main" val="2871673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4;p39">
            <a:extLst>
              <a:ext uri="{FF2B5EF4-FFF2-40B4-BE49-F238E27FC236}">
                <a16:creationId xmlns:a16="http://schemas.microsoft.com/office/drawing/2014/main" id="{1F51A0D5-8A72-448B-AC53-07B3D53B9FB7}"/>
              </a:ext>
            </a:extLst>
          </p:cNvPr>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Our research - intro </a:t>
            </a:r>
            <a:endParaRPr/>
          </a:p>
        </p:txBody>
      </p:sp>
      <p:pic>
        <p:nvPicPr>
          <p:cNvPr id="8" name="Google Shape;764;p69">
            <a:extLst>
              <a:ext uri="{FF2B5EF4-FFF2-40B4-BE49-F238E27FC236}">
                <a16:creationId xmlns:a16="http://schemas.microsoft.com/office/drawing/2014/main" id="{BA819E29-A010-47E3-BB7B-E917F1E48D2C}"/>
              </a:ext>
            </a:extLst>
          </p:cNvPr>
          <p:cNvPicPr preferRelativeResize="0"/>
          <p:nvPr/>
        </p:nvPicPr>
        <p:blipFill rotWithShape="1">
          <a:blip r:embed="rId2">
            <a:alphaModFix/>
          </a:blip>
          <a:srcRect/>
          <a:stretch/>
        </p:blipFill>
        <p:spPr>
          <a:xfrm>
            <a:off x="7239827" y="3325250"/>
            <a:ext cx="1829545" cy="1829553"/>
          </a:xfrm>
          <a:prstGeom prst="rect">
            <a:avLst/>
          </a:prstGeom>
          <a:noFill/>
          <a:ln>
            <a:noFill/>
          </a:ln>
        </p:spPr>
      </p:pic>
      <p:sp>
        <p:nvSpPr>
          <p:cNvPr id="7" name="Google Shape;265;p39">
            <a:extLst>
              <a:ext uri="{FF2B5EF4-FFF2-40B4-BE49-F238E27FC236}">
                <a16:creationId xmlns:a16="http://schemas.microsoft.com/office/drawing/2014/main" id="{FE8B4693-7A4B-4767-8C5D-21F46885B285}"/>
              </a:ext>
            </a:extLst>
          </p:cNvPr>
          <p:cNvSpPr txBox="1">
            <a:spLocks/>
          </p:cNvSpPr>
          <p:nvPr/>
        </p:nvSpPr>
        <p:spPr>
          <a:xfrm>
            <a:off x="728870" y="929585"/>
            <a:ext cx="7696200" cy="3614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Montserrat"/>
              <a:buChar char="●"/>
              <a:defRPr sz="1800" b="0" i="0" u="none" strike="noStrike" cap="none">
                <a:solidFill>
                  <a:srgbClr val="000000"/>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pPr marL="0" indent="0">
              <a:buClr>
                <a:schemeClr val="dk1"/>
              </a:buClr>
              <a:buSzPts val="1100"/>
              <a:buFont typeface="Arial"/>
              <a:buNone/>
            </a:pPr>
            <a:r>
              <a:rPr lang="en-US"/>
              <a:t>Research questions:</a:t>
            </a:r>
          </a:p>
          <a:p>
            <a:pPr indent="-304800">
              <a:buSzPts val="1200"/>
              <a:buFont typeface="Arial" panose="020B0604020202020204" pitchFamily="34" charset="0"/>
              <a:buChar char="•"/>
            </a:pPr>
            <a:r>
              <a:rPr lang="en-US" sz="1600"/>
              <a:t>Does global warming affect agricultural crops?</a:t>
            </a:r>
          </a:p>
          <a:p>
            <a:pPr indent="-304800">
              <a:buSzPts val="1200"/>
              <a:buFont typeface="Arial" panose="020B0604020202020204" pitchFamily="34" charset="0"/>
              <a:buChar char="•"/>
            </a:pPr>
            <a:r>
              <a:rPr lang="en-US" sz="1600"/>
              <a:t>Will an increase in the level of greenhouse gases affect the amount of agricultural crops in the future?</a:t>
            </a:r>
          </a:p>
          <a:p>
            <a:pPr indent="-304800">
              <a:buSzPts val="1200"/>
              <a:buFont typeface="Arial" panose="020B0604020202020204" pitchFamily="34" charset="0"/>
              <a:buChar char="•"/>
            </a:pPr>
            <a:r>
              <a:rPr lang="en-US" sz="1600"/>
              <a:t>Can we predict which agricultural crop is most affected by the rise in gas levels? </a:t>
            </a:r>
            <a:br>
              <a:rPr lang="en-US" sz="1600"/>
            </a:br>
            <a:r>
              <a:rPr lang="en-US" sz="1600"/>
              <a:t>Can we predict  who is the least affected?</a:t>
            </a:r>
          </a:p>
          <a:p>
            <a:pPr indent="-304800">
              <a:buSzPts val="1200"/>
              <a:buFont typeface="Arial" panose="020B0604020202020204" pitchFamily="34" charset="0"/>
              <a:buChar char="•"/>
            </a:pPr>
            <a:r>
              <a:rPr lang="en-US" sz="1600"/>
              <a:t>Can we predict which country is most affected by the rise in gas levels? </a:t>
            </a:r>
            <a:br>
              <a:rPr lang="en-US" sz="1600"/>
            </a:br>
            <a:r>
              <a:rPr lang="en-US" sz="1600"/>
              <a:t>Can we predict who is the least affected?</a:t>
            </a:r>
          </a:p>
        </p:txBody>
      </p:sp>
    </p:spTree>
    <p:extLst>
      <p:ext uri="{BB962C8B-B14F-4D97-AF65-F5344CB8AC3E}">
        <p14:creationId xmlns:p14="http://schemas.microsoft.com/office/powerpoint/2010/main" val="2301349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r>
              <a:rPr lang="en"/>
              <a:t>EDA – </a:t>
            </a:r>
            <a:r>
              <a:rPr lang="en-US"/>
              <a:t>Different kinds of crops</a:t>
            </a:r>
            <a:br>
              <a:rPr lang="en-US" b="1" i="0">
                <a:solidFill>
                  <a:srgbClr val="000000"/>
                </a:solidFill>
                <a:effectLst/>
                <a:latin typeface="Helvetica Neue"/>
              </a:rPr>
            </a:br>
            <a:endParaRPr/>
          </a:p>
        </p:txBody>
      </p:sp>
      <p:pic>
        <p:nvPicPr>
          <p:cNvPr id="3" name="תמונה 2">
            <a:extLst>
              <a:ext uri="{FF2B5EF4-FFF2-40B4-BE49-F238E27FC236}">
                <a16:creationId xmlns:a16="http://schemas.microsoft.com/office/drawing/2014/main" id="{0FC96E63-33AD-4399-BEC2-49EEB34E6A95}"/>
              </a:ext>
            </a:extLst>
          </p:cNvPr>
          <p:cNvPicPr>
            <a:picLocks noChangeAspect="1"/>
          </p:cNvPicPr>
          <p:nvPr/>
        </p:nvPicPr>
        <p:blipFill>
          <a:blip r:embed="rId3"/>
          <a:stretch>
            <a:fillRect/>
          </a:stretch>
        </p:blipFill>
        <p:spPr>
          <a:xfrm>
            <a:off x="4841168" y="1425762"/>
            <a:ext cx="3302232" cy="2392866"/>
          </a:xfrm>
          <a:prstGeom prst="rect">
            <a:avLst/>
          </a:prstGeom>
        </p:spPr>
      </p:pic>
      <p:pic>
        <p:nvPicPr>
          <p:cNvPr id="6" name="תמונה 5">
            <a:extLst>
              <a:ext uri="{FF2B5EF4-FFF2-40B4-BE49-F238E27FC236}">
                <a16:creationId xmlns:a16="http://schemas.microsoft.com/office/drawing/2014/main" id="{D499F3E8-650B-41A8-9901-07DCF8E27E90}"/>
              </a:ext>
            </a:extLst>
          </p:cNvPr>
          <p:cNvPicPr>
            <a:picLocks noChangeAspect="1"/>
          </p:cNvPicPr>
          <p:nvPr/>
        </p:nvPicPr>
        <p:blipFill>
          <a:blip r:embed="rId4"/>
          <a:stretch>
            <a:fillRect/>
          </a:stretch>
        </p:blipFill>
        <p:spPr>
          <a:xfrm>
            <a:off x="834520" y="1425762"/>
            <a:ext cx="3302232" cy="2391271"/>
          </a:xfrm>
          <a:prstGeom prst="rect">
            <a:avLst/>
          </a:prstGeom>
        </p:spPr>
      </p:pic>
    </p:spTree>
    <p:extLst>
      <p:ext uri="{BB962C8B-B14F-4D97-AF65-F5344CB8AC3E}">
        <p14:creationId xmlns:p14="http://schemas.microsoft.com/office/powerpoint/2010/main" val="163567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r>
              <a:rPr lang="en"/>
              <a:t>EDA – </a:t>
            </a:r>
            <a:r>
              <a:rPr lang="en-US"/>
              <a:t>States</a:t>
            </a:r>
            <a:br>
              <a:rPr lang="en-US" b="1" i="0">
                <a:solidFill>
                  <a:srgbClr val="000000"/>
                </a:solidFill>
                <a:effectLst/>
                <a:latin typeface="Helvetica Neue"/>
              </a:rPr>
            </a:br>
            <a:endParaRPr/>
          </a:p>
        </p:txBody>
      </p:sp>
      <p:pic>
        <p:nvPicPr>
          <p:cNvPr id="4" name="תמונה 3">
            <a:extLst>
              <a:ext uri="{FF2B5EF4-FFF2-40B4-BE49-F238E27FC236}">
                <a16:creationId xmlns:a16="http://schemas.microsoft.com/office/drawing/2014/main" id="{A1862883-61AA-4107-8CD9-D48458DA978D}"/>
              </a:ext>
            </a:extLst>
          </p:cNvPr>
          <p:cNvPicPr>
            <a:picLocks noChangeAspect="1"/>
          </p:cNvPicPr>
          <p:nvPr/>
        </p:nvPicPr>
        <p:blipFill>
          <a:blip r:embed="rId3"/>
          <a:stretch>
            <a:fillRect/>
          </a:stretch>
        </p:blipFill>
        <p:spPr>
          <a:xfrm>
            <a:off x="6054633" y="1190508"/>
            <a:ext cx="2718629" cy="1526677"/>
          </a:xfrm>
          <a:prstGeom prst="rect">
            <a:avLst/>
          </a:prstGeom>
        </p:spPr>
      </p:pic>
      <p:pic>
        <p:nvPicPr>
          <p:cNvPr id="7" name="תמונה 6">
            <a:extLst>
              <a:ext uri="{FF2B5EF4-FFF2-40B4-BE49-F238E27FC236}">
                <a16:creationId xmlns:a16="http://schemas.microsoft.com/office/drawing/2014/main" id="{AC72056B-8F33-43DB-A42C-A00C89B29F19}"/>
              </a:ext>
            </a:extLst>
          </p:cNvPr>
          <p:cNvPicPr>
            <a:picLocks noChangeAspect="1"/>
          </p:cNvPicPr>
          <p:nvPr/>
        </p:nvPicPr>
        <p:blipFill>
          <a:blip r:embed="rId4"/>
          <a:stretch>
            <a:fillRect/>
          </a:stretch>
        </p:blipFill>
        <p:spPr>
          <a:xfrm>
            <a:off x="3204690" y="1190508"/>
            <a:ext cx="2734619" cy="1526677"/>
          </a:xfrm>
          <a:prstGeom prst="rect">
            <a:avLst/>
          </a:prstGeom>
        </p:spPr>
      </p:pic>
      <p:pic>
        <p:nvPicPr>
          <p:cNvPr id="9" name="תמונה 8">
            <a:extLst>
              <a:ext uri="{FF2B5EF4-FFF2-40B4-BE49-F238E27FC236}">
                <a16:creationId xmlns:a16="http://schemas.microsoft.com/office/drawing/2014/main" id="{5F0E1BEA-586C-473C-99A5-D0844CE52690}"/>
              </a:ext>
            </a:extLst>
          </p:cNvPr>
          <p:cNvPicPr>
            <a:picLocks noChangeAspect="1"/>
          </p:cNvPicPr>
          <p:nvPr/>
        </p:nvPicPr>
        <p:blipFill>
          <a:blip r:embed="rId5"/>
          <a:stretch>
            <a:fillRect/>
          </a:stretch>
        </p:blipFill>
        <p:spPr>
          <a:xfrm>
            <a:off x="399662" y="1190507"/>
            <a:ext cx="2704167" cy="1526677"/>
          </a:xfrm>
          <a:prstGeom prst="rect">
            <a:avLst/>
          </a:prstGeom>
        </p:spPr>
      </p:pic>
      <p:pic>
        <p:nvPicPr>
          <p:cNvPr id="11" name="תמונה 10">
            <a:extLst>
              <a:ext uri="{FF2B5EF4-FFF2-40B4-BE49-F238E27FC236}">
                <a16:creationId xmlns:a16="http://schemas.microsoft.com/office/drawing/2014/main" id="{83E2614C-5F8E-429F-A6A5-C39E9EC0C5A7}"/>
              </a:ext>
            </a:extLst>
          </p:cNvPr>
          <p:cNvPicPr>
            <a:picLocks noChangeAspect="1"/>
          </p:cNvPicPr>
          <p:nvPr/>
        </p:nvPicPr>
        <p:blipFill>
          <a:blip r:embed="rId6"/>
          <a:stretch>
            <a:fillRect/>
          </a:stretch>
        </p:blipFill>
        <p:spPr>
          <a:xfrm>
            <a:off x="6054633" y="2829711"/>
            <a:ext cx="2718630" cy="1507419"/>
          </a:xfrm>
          <a:prstGeom prst="rect">
            <a:avLst/>
          </a:prstGeom>
        </p:spPr>
      </p:pic>
      <p:pic>
        <p:nvPicPr>
          <p:cNvPr id="13" name="תמונה 12">
            <a:extLst>
              <a:ext uri="{FF2B5EF4-FFF2-40B4-BE49-F238E27FC236}">
                <a16:creationId xmlns:a16="http://schemas.microsoft.com/office/drawing/2014/main" id="{6EA90EAE-2BD8-421F-93BB-18C95E2FB262}"/>
              </a:ext>
            </a:extLst>
          </p:cNvPr>
          <p:cNvPicPr>
            <a:picLocks noChangeAspect="1"/>
          </p:cNvPicPr>
          <p:nvPr/>
        </p:nvPicPr>
        <p:blipFill>
          <a:blip r:embed="rId7"/>
          <a:stretch>
            <a:fillRect/>
          </a:stretch>
        </p:blipFill>
        <p:spPr>
          <a:xfrm>
            <a:off x="3187703" y="2829711"/>
            <a:ext cx="2751606" cy="1507419"/>
          </a:xfrm>
          <a:prstGeom prst="rect">
            <a:avLst/>
          </a:prstGeom>
        </p:spPr>
      </p:pic>
      <p:pic>
        <p:nvPicPr>
          <p:cNvPr id="15" name="תמונה 14">
            <a:extLst>
              <a:ext uri="{FF2B5EF4-FFF2-40B4-BE49-F238E27FC236}">
                <a16:creationId xmlns:a16="http://schemas.microsoft.com/office/drawing/2014/main" id="{015AEA15-CA73-4747-99C3-009CE9353DBD}"/>
              </a:ext>
            </a:extLst>
          </p:cNvPr>
          <p:cNvPicPr>
            <a:picLocks noChangeAspect="1"/>
          </p:cNvPicPr>
          <p:nvPr/>
        </p:nvPicPr>
        <p:blipFill>
          <a:blip r:embed="rId8"/>
          <a:stretch>
            <a:fillRect/>
          </a:stretch>
        </p:blipFill>
        <p:spPr>
          <a:xfrm>
            <a:off x="399662" y="2829711"/>
            <a:ext cx="2713182" cy="1526677"/>
          </a:xfrm>
          <a:prstGeom prst="rect">
            <a:avLst/>
          </a:prstGeom>
        </p:spPr>
      </p:pic>
      <p:sp>
        <p:nvSpPr>
          <p:cNvPr id="17" name="כותרת 3">
            <a:extLst>
              <a:ext uri="{FF2B5EF4-FFF2-40B4-BE49-F238E27FC236}">
                <a16:creationId xmlns:a16="http://schemas.microsoft.com/office/drawing/2014/main" id="{C38B90D9-9FCD-41ED-B05F-FBB16D9D6160}"/>
              </a:ext>
            </a:extLst>
          </p:cNvPr>
          <p:cNvSpPr>
            <a:spLocks noGrp="1"/>
          </p:cNvSpPr>
          <p:nvPr>
            <p:ph type="title" idx="3"/>
          </p:nvPr>
        </p:nvSpPr>
        <p:spPr>
          <a:xfrm>
            <a:off x="4304372" y="4781700"/>
            <a:ext cx="4839630" cy="292200"/>
          </a:xfrm>
        </p:spPr>
        <p:txBody>
          <a:bodyPr/>
          <a:lstStyle/>
          <a:p>
            <a:r>
              <a:rPr lang="en-US" sz="1050">
                <a:solidFill>
                  <a:schemeClr val="tx1"/>
                </a:solidFill>
              </a:rPr>
              <a:t>Afghanistan, Colombia, Denmark, Israel, Mexico, Zimbabwe </a:t>
            </a:r>
            <a:endParaRPr lang="he-IL" sz="1050">
              <a:solidFill>
                <a:schemeClr val="tx1"/>
              </a:solidFill>
            </a:endParaRPr>
          </a:p>
        </p:txBody>
      </p:sp>
    </p:spTree>
    <p:extLst>
      <p:ext uri="{BB962C8B-B14F-4D97-AF65-F5344CB8AC3E}">
        <p14:creationId xmlns:p14="http://schemas.microsoft.com/office/powerpoint/2010/main" val="894766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r>
              <a:rPr lang="en"/>
              <a:t>EDA – </a:t>
            </a:r>
            <a:r>
              <a:rPr lang="en-US"/>
              <a:t>States</a:t>
            </a:r>
            <a:br>
              <a:rPr lang="en-US" b="1" i="0">
                <a:solidFill>
                  <a:srgbClr val="000000"/>
                </a:solidFill>
                <a:effectLst/>
                <a:latin typeface="Helvetica Neue"/>
              </a:rPr>
            </a:br>
            <a:endParaRPr/>
          </a:p>
        </p:txBody>
      </p:sp>
      <p:pic>
        <p:nvPicPr>
          <p:cNvPr id="2" name="תמונה 3">
            <a:extLst>
              <a:ext uri="{FF2B5EF4-FFF2-40B4-BE49-F238E27FC236}">
                <a16:creationId xmlns:a16="http://schemas.microsoft.com/office/drawing/2014/main" id="{710670C4-65A1-4794-AC75-F0E5A87B18C7}"/>
              </a:ext>
            </a:extLst>
          </p:cNvPr>
          <p:cNvPicPr>
            <a:picLocks noChangeAspect="1"/>
          </p:cNvPicPr>
          <p:nvPr/>
        </p:nvPicPr>
        <p:blipFill>
          <a:blip r:embed="rId3"/>
          <a:stretch>
            <a:fillRect/>
          </a:stretch>
        </p:blipFill>
        <p:spPr>
          <a:xfrm>
            <a:off x="741872" y="1429241"/>
            <a:ext cx="3314700" cy="2392849"/>
          </a:xfrm>
          <a:prstGeom prst="rect">
            <a:avLst/>
          </a:prstGeom>
        </p:spPr>
      </p:pic>
      <p:pic>
        <p:nvPicPr>
          <p:cNvPr id="4" name="תמונה 4">
            <a:extLst>
              <a:ext uri="{FF2B5EF4-FFF2-40B4-BE49-F238E27FC236}">
                <a16:creationId xmlns:a16="http://schemas.microsoft.com/office/drawing/2014/main" id="{DD46E5E3-1CF7-4271-AA4B-2CA062EEE07E}"/>
              </a:ext>
            </a:extLst>
          </p:cNvPr>
          <p:cNvPicPr>
            <a:picLocks noChangeAspect="1"/>
          </p:cNvPicPr>
          <p:nvPr/>
        </p:nvPicPr>
        <p:blipFill>
          <a:blip r:embed="rId4"/>
          <a:stretch>
            <a:fillRect/>
          </a:stretch>
        </p:blipFill>
        <p:spPr>
          <a:xfrm>
            <a:off x="4343400" y="1424698"/>
            <a:ext cx="3293133" cy="2391151"/>
          </a:xfrm>
          <a:prstGeom prst="rect">
            <a:avLst/>
          </a:prstGeom>
        </p:spPr>
      </p:pic>
    </p:spTree>
    <p:extLst>
      <p:ext uri="{BB962C8B-B14F-4D97-AF65-F5344CB8AC3E}">
        <p14:creationId xmlns:p14="http://schemas.microsoft.com/office/powerpoint/2010/main" val="770520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3" name="Google Shape;303;p42"/>
          <p:cNvSpPr txBox="1">
            <a:spLocks noGrp="1"/>
          </p:cNvSpPr>
          <p:nvPr>
            <p:ph type="title"/>
          </p:nvPr>
        </p:nvSpPr>
        <p:spPr>
          <a:xfrm>
            <a:off x="56322" y="2813459"/>
            <a:ext cx="5493026" cy="841800"/>
          </a:xfrm>
          <a:prstGeom prst="rect">
            <a:avLst/>
          </a:prstGeom>
        </p:spPr>
        <p:txBody>
          <a:bodyPr spcFirstLastPara="1" wrap="square" lIns="91425" tIns="91425" rIns="91425" bIns="91425" anchor="ctr" anchorCtr="0">
            <a:noAutofit/>
          </a:bodyPr>
          <a:lstStyle/>
          <a:p>
            <a:r>
              <a:rPr lang="en" sz="3600"/>
              <a:t>Machine Learning</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2" name="תיבת טקסט 1">
            <a:extLst>
              <a:ext uri="{FF2B5EF4-FFF2-40B4-BE49-F238E27FC236}">
                <a16:creationId xmlns:a16="http://schemas.microsoft.com/office/drawing/2014/main" id="{E1B30D21-6408-4995-B693-E05E358EB778}"/>
              </a:ext>
            </a:extLst>
          </p:cNvPr>
          <p:cNvSpPr txBox="1"/>
          <p:nvPr/>
        </p:nvSpPr>
        <p:spPr>
          <a:xfrm>
            <a:off x="721086" y="1125293"/>
            <a:ext cx="3163737" cy="738664"/>
          </a:xfrm>
          <a:prstGeom prst="rect">
            <a:avLst/>
          </a:prstGeom>
          <a:noFill/>
          <a:ln>
            <a:noFill/>
          </a:ln>
        </p:spPr>
        <p:txBody>
          <a:bodyPr spcFirstLastPara="1" wrap="square" lIns="91425" tIns="91425" rIns="91425" bIns="91425" anchor="t" anchorCtr="0">
            <a:noAutofit/>
          </a:bodyPr>
          <a:lstStyle/>
          <a:p>
            <a:pPr>
              <a:buSzPts val="1400"/>
            </a:pPr>
            <a:r>
              <a:rPr lang="en" sz="1200">
                <a:latin typeface="Montserrat"/>
                <a:sym typeface="Montserrat"/>
              </a:rPr>
              <a:t>We first added columns indicating an increase or decrease by percentages from the previous year for each CO2_levels, N2O_levels, CH4_levels greenhouse gas.</a:t>
            </a:r>
            <a:br>
              <a:rPr lang="en" sz="1200">
                <a:latin typeface="Montserrat"/>
                <a:sym typeface="Montserrat"/>
              </a:rPr>
            </a:br>
            <a:br>
              <a:rPr lang="en" sz="1200">
                <a:latin typeface="Montserrat"/>
                <a:sym typeface="Montserrat"/>
              </a:rPr>
            </a:br>
            <a:r>
              <a:rPr lang="en" sz="1200">
                <a:latin typeface="Montserrat"/>
                <a:sym typeface="Montserrat"/>
              </a:rPr>
              <a:t>We also added a column indicating an increase or decrease by percentages from the previous year for the Value of crop production to each crop and area.</a:t>
            </a:r>
            <a:br>
              <a:rPr lang="en" sz="1200">
                <a:latin typeface="Montserrat"/>
                <a:sym typeface="Montserrat"/>
              </a:rPr>
            </a:br>
            <a:br>
              <a:rPr lang="en" sz="1200">
                <a:latin typeface="Montserrat"/>
                <a:sym typeface="Montserrat"/>
              </a:rPr>
            </a:br>
            <a:r>
              <a:rPr lang="en" sz="1200">
                <a:latin typeface="Montserrat"/>
                <a:sym typeface="Montserrat"/>
              </a:rPr>
              <a:t>we saved them as '</a:t>
            </a:r>
            <a:r>
              <a:rPr lang="en" sz="1200" err="1">
                <a:latin typeface="Montserrat"/>
                <a:sym typeface="Montserrat"/>
              </a:rPr>
              <a:t>crop_increase</a:t>
            </a:r>
            <a:r>
              <a:rPr lang="en" sz="1200">
                <a:latin typeface="Montserrat"/>
                <a:sym typeface="Montserrat"/>
              </a:rPr>
              <a:t>', 'CO2_increase', 'N2O_increase', 'CH4_increase' in the </a:t>
            </a:r>
            <a:r>
              <a:rPr lang="en" sz="1200" err="1">
                <a:latin typeface="Montserrat"/>
                <a:sym typeface="Montserrat"/>
              </a:rPr>
              <a:t>df_Crops_Data</a:t>
            </a:r>
            <a:r>
              <a:rPr lang="en" sz="1200">
                <a:latin typeface="Montserrat"/>
                <a:sym typeface="Montserrat"/>
              </a:rPr>
              <a:t> data frame.</a:t>
            </a:r>
            <a:br>
              <a:rPr lang="en" sz="1200">
                <a:latin typeface="Montserrat"/>
                <a:sym typeface="Montserrat"/>
              </a:rPr>
            </a:br>
            <a:br>
              <a:rPr lang="en" sz="1200">
                <a:latin typeface="Montserrat"/>
                <a:sym typeface="Montserrat"/>
              </a:rPr>
            </a:br>
            <a:br>
              <a:rPr lang="en" sz="1200">
                <a:latin typeface="Montserrat"/>
                <a:sym typeface="Montserrat"/>
              </a:rPr>
            </a:br>
            <a:br>
              <a:rPr lang="en" sz="1200">
                <a:latin typeface="Montserrat"/>
                <a:sym typeface="Montserrat"/>
              </a:rPr>
            </a:br>
            <a:r>
              <a:rPr lang="en">
                <a:solidFill>
                  <a:srgbClr val="304E4E"/>
                </a:solidFill>
              </a:rPr>
              <a:t> </a:t>
            </a:r>
            <a:br>
              <a:rPr lang="en">
                <a:latin typeface="Noto Serif"/>
              </a:rPr>
            </a:br>
            <a:br>
              <a:rPr lang="en">
                <a:latin typeface="Noto Serif"/>
              </a:rPr>
            </a:br>
            <a:br>
              <a:rPr lang="en">
                <a:latin typeface="Noto Serif"/>
              </a:rPr>
            </a:br>
            <a:endParaRPr lang="en">
              <a:solidFill>
                <a:srgbClr val="304E4E"/>
              </a:solidFill>
              <a:latin typeface="Noto Serif"/>
            </a:endParaRPr>
          </a:p>
        </p:txBody>
      </p:sp>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r>
              <a:rPr lang="en" sz="2800" b="1">
                <a:solidFill>
                  <a:srgbClr val="324A00"/>
                </a:solidFill>
                <a:latin typeface="Playfair Display"/>
                <a:sym typeface="Playfair Display"/>
              </a:rPr>
              <a:t>Adding Data</a:t>
            </a:r>
            <a:br>
              <a:rPr lang="en-US" sz="2800" b="1">
                <a:solidFill>
                  <a:srgbClr val="324A00"/>
                </a:solidFill>
                <a:latin typeface="Playfair Display"/>
                <a:sym typeface="Playfair Display"/>
              </a:rPr>
            </a:br>
            <a:endParaRPr lang="he-IL" sz="2800" b="1">
              <a:solidFill>
                <a:srgbClr val="324A00"/>
              </a:solidFill>
              <a:latin typeface="Playfair Display"/>
            </a:endParaRPr>
          </a:p>
        </p:txBody>
      </p:sp>
      <p:pic>
        <p:nvPicPr>
          <p:cNvPr id="3" name="תמונה 4" descr="תמונה שמכילה שולחן&#10;&#10;התיאור נוצר באופן אוטומטי">
            <a:extLst>
              <a:ext uri="{FF2B5EF4-FFF2-40B4-BE49-F238E27FC236}">
                <a16:creationId xmlns:a16="http://schemas.microsoft.com/office/drawing/2014/main" id="{6B21B5C7-CA48-493B-B6FB-F4B2E750C76F}"/>
              </a:ext>
            </a:extLst>
          </p:cNvPr>
          <p:cNvPicPr>
            <a:picLocks noChangeAspect="1"/>
          </p:cNvPicPr>
          <p:nvPr/>
        </p:nvPicPr>
        <p:blipFill>
          <a:blip r:embed="rId3"/>
          <a:stretch>
            <a:fillRect/>
          </a:stretch>
        </p:blipFill>
        <p:spPr>
          <a:xfrm>
            <a:off x="3782683" y="1866139"/>
            <a:ext cx="5287992" cy="301381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2" name="תיבת טקסט 1">
            <a:extLst>
              <a:ext uri="{FF2B5EF4-FFF2-40B4-BE49-F238E27FC236}">
                <a16:creationId xmlns:a16="http://schemas.microsoft.com/office/drawing/2014/main" id="{E1B30D21-6408-4995-B693-E05E358EB778}"/>
              </a:ext>
            </a:extLst>
          </p:cNvPr>
          <p:cNvSpPr txBox="1"/>
          <p:nvPr/>
        </p:nvSpPr>
        <p:spPr>
          <a:xfrm>
            <a:off x="721086" y="1125293"/>
            <a:ext cx="3595058" cy="738664"/>
          </a:xfrm>
          <a:prstGeom prst="rect">
            <a:avLst/>
          </a:prstGeom>
          <a:noFill/>
          <a:ln>
            <a:noFill/>
          </a:ln>
        </p:spPr>
        <p:txBody>
          <a:bodyPr spcFirstLastPara="1" wrap="square" lIns="91425" tIns="91425" rIns="91425" bIns="91425" anchor="t" anchorCtr="0">
            <a:noAutofit/>
          </a:bodyPr>
          <a:lstStyle/>
          <a:p>
            <a:r>
              <a:rPr lang="en" sz="1200">
                <a:latin typeface="Montserrat"/>
              </a:rPr>
              <a:t>We decided to focus on one type of crop - Apples, worldwide, in order to do the machine learning on it.</a:t>
            </a:r>
            <a:br>
              <a:rPr lang="en" sz="1200">
                <a:latin typeface="Montserrat"/>
              </a:rPr>
            </a:br>
            <a:br>
              <a:rPr lang="en" sz="1200">
                <a:latin typeface="Montserrat"/>
              </a:rPr>
            </a:br>
            <a:r>
              <a:rPr lang="en" sz="1200">
                <a:latin typeface="Montserrat"/>
              </a:rPr>
              <a:t>We dropped all the rows with other Items, so only Apples will be left in the </a:t>
            </a:r>
            <a:r>
              <a:rPr lang="en" sz="1200" err="1">
                <a:latin typeface="Montserrat"/>
              </a:rPr>
              <a:t>df_Apples</a:t>
            </a:r>
            <a:r>
              <a:rPr lang="en" sz="1200">
                <a:latin typeface="Montserrat"/>
              </a:rPr>
              <a:t> data frame. </a:t>
            </a:r>
            <a:r>
              <a:rPr lang="en"/>
              <a:t> </a:t>
            </a:r>
          </a:p>
        </p:txBody>
      </p:sp>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r>
              <a:rPr lang="en" sz="2800" b="1">
                <a:solidFill>
                  <a:srgbClr val="324A00"/>
                </a:solidFill>
                <a:latin typeface="Playfair Display"/>
                <a:sym typeface="Playfair Display"/>
              </a:rPr>
              <a:t>Splitting to one Item - Apples</a:t>
            </a:r>
            <a:br>
              <a:rPr lang="en-US" sz="2800" b="1">
                <a:solidFill>
                  <a:srgbClr val="324A00"/>
                </a:solidFill>
                <a:latin typeface="Playfair Display"/>
                <a:sym typeface="Playfair Display"/>
              </a:rPr>
            </a:br>
            <a:endParaRPr lang="he-IL" sz="2800" b="1">
              <a:solidFill>
                <a:srgbClr val="324A00"/>
              </a:solidFill>
              <a:latin typeface="Playfair Display"/>
            </a:endParaRPr>
          </a:p>
        </p:txBody>
      </p:sp>
      <p:pic>
        <p:nvPicPr>
          <p:cNvPr id="3" name="תמונה 4" descr="תמונה שמכילה שולחן&#10;&#10;התיאור נוצר באופן אוטומטי">
            <a:extLst>
              <a:ext uri="{FF2B5EF4-FFF2-40B4-BE49-F238E27FC236}">
                <a16:creationId xmlns:a16="http://schemas.microsoft.com/office/drawing/2014/main" id="{57520502-B1A6-455F-9A9C-E9698974C28A}"/>
              </a:ext>
            </a:extLst>
          </p:cNvPr>
          <p:cNvPicPr>
            <a:picLocks noChangeAspect="1"/>
          </p:cNvPicPr>
          <p:nvPr/>
        </p:nvPicPr>
        <p:blipFill>
          <a:blip r:embed="rId3"/>
          <a:stretch>
            <a:fillRect/>
          </a:stretch>
        </p:blipFill>
        <p:spPr>
          <a:xfrm>
            <a:off x="4239285" y="1871143"/>
            <a:ext cx="4738057" cy="2993505"/>
          </a:xfrm>
          <a:prstGeom prst="rect">
            <a:avLst/>
          </a:prstGeom>
        </p:spPr>
      </p:pic>
    </p:spTree>
    <p:extLst>
      <p:ext uri="{BB962C8B-B14F-4D97-AF65-F5344CB8AC3E}">
        <p14:creationId xmlns:p14="http://schemas.microsoft.com/office/powerpoint/2010/main" val="298046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2" name="תיבת טקסט 1">
            <a:extLst>
              <a:ext uri="{FF2B5EF4-FFF2-40B4-BE49-F238E27FC236}">
                <a16:creationId xmlns:a16="http://schemas.microsoft.com/office/drawing/2014/main" id="{E1B30D21-6408-4995-B693-E05E358EB778}"/>
              </a:ext>
            </a:extLst>
          </p:cNvPr>
          <p:cNvSpPr txBox="1"/>
          <p:nvPr/>
        </p:nvSpPr>
        <p:spPr>
          <a:xfrm>
            <a:off x="629977" y="1075597"/>
            <a:ext cx="3305167" cy="738664"/>
          </a:xfrm>
          <a:prstGeom prst="rect">
            <a:avLst/>
          </a:prstGeom>
          <a:noFill/>
          <a:ln>
            <a:noFill/>
          </a:ln>
        </p:spPr>
        <p:txBody>
          <a:bodyPr spcFirstLastPara="1" wrap="square" lIns="91425" tIns="91425" rIns="91425" bIns="91425" anchor="t" anchorCtr="0">
            <a:noAutofit/>
          </a:bodyPr>
          <a:lstStyle/>
          <a:p>
            <a:r>
              <a:rPr lang="en" sz="1200">
                <a:latin typeface="Montserrat"/>
              </a:rPr>
              <a:t>We added a columns of the data from the year before and two years before for each - Value, CO2_levels, N2O_levels, CH4_levels, CO2_increase, N2O_increase, CH4_increase, </a:t>
            </a:r>
            <a:br>
              <a:rPr lang="en" sz="1200">
                <a:latin typeface="Montserrat"/>
              </a:rPr>
            </a:br>
            <a:r>
              <a:rPr lang="en" sz="1200" err="1">
                <a:latin typeface="Montserrat"/>
              </a:rPr>
              <a:t>crop_increase</a:t>
            </a:r>
            <a:r>
              <a:rPr lang="en" sz="1200">
                <a:latin typeface="Montserrat"/>
              </a:rPr>
              <a:t>.</a:t>
            </a:r>
            <a:br>
              <a:rPr lang="en" sz="1200">
                <a:latin typeface="Montserrat"/>
              </a:rPr>
            </a:br>
            <a:br>
              <a:rPr lang="en" sz="1200">
                <a:latin typeface="Montserrat"/>
              </a:rPr>
            </a:br>
            <a:r>
              <a:rPr lang="en" sz="1200">
                <a:latin typeface="Montserrat"/>
              </a:rPr>
              <a:t>We saved them as 'Value_1year', 'Value_2year', 'CO2_1year', 'CO2_2year', 'N2O_1year', 'N2O_2year', 'CH4_1year', 'CH4_2year', 'CO2_increase_1year', </a:t>
            </a:r>
            <a:br>
              <a:rPr lang="en" sz="1200">
                <a:latin typeface="Montserrat"/>
              </a:rPr>
            </a:br>
            <a:r>
              <a:rPr lang="en" sz="1200">
                <a:latin typeface="Montserrat"/>
              </a:rPr>
              <a:t>'CO2_increase_2year', 'N2O_increase_1year', 'N2O_increase_2year', 'CH4_increase_1year','CH4_increase_2year', 'crop_increase_1year', 'crop_increase_2year' in the df_Apples2 data frame.</a:t>
            </a:r>
            <a:br>
              <a:rPr lang="en" sz="1200">
                <a:latin typeface="Montserrat"/>
              </a:rPr>
            </a:br>
            <a:br>
              <a:rPr lang="en" sz="1200">
                <a:latin typeface="Montserrat"/>
              </a:rPr>
            </a:br>
            <a:r>
              <a:rPr lang="en" sz="1200">
                <a:latin typeface="Montserrat"/>
              </a:rPr>
              <a:t>We have 151,104 values in the data farem.</a:t>
            </a:r>
            <a:br>
              <a:rPr lang="en" sz="1200">
                <a:latin typeface="Montserrat"/>
              </a:rPr>
            </a:br>
            <a:br>
              <a:rPr lang="en" sz="1200">
                <a:latin typeface="Montserrat"/>
              </a:rPr>
            </a:br>
            <a:endParaRPr lang="en" sz="1200">
              <a:latin typeface="Montserrat"/>
            </a:endParaRPr>
          </a:p>
        </p:txBody>
      </p:sp>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r>
              <a:rPr lang="en" sz="2800" b="1">
                <a:solidFill>
                  <a:srgbClr val="324A00"/>
                </a:solidFill>
                <a:latin typeface="Playfair Display"/>
                <a:sym typeface="Playfair Display"/>
              </a:rPr>
              <a:t>Adding a columns for previous years</a:t>
            </a:r>
            <a:br>
              <a:rPr lang="en-US" sz="2800" b="1">
                <a:solidFill>
                  <a:srgbClr val="324A00"/>
                </a:solidFill>
                <a:latin typeface="Playfair Display"/>
                <a:sym typeface="Playfair Display"/>
              </a:rPr>
            </a:br>
            <a:endParaRPr lang="he-IL" sz="2800" b="1">
              <a:solidFill>
                <a:srgbClr val="324A00"/>
              </a:solidFill>
              <a:latin typeface="Playfair Display"/>
            </a:endParaRPr>
          </a:p>
        </p:txBody>
      </p:sp>
      <p:pic>
        <p:nvPicPr>
          <p:cNvPr id="5" name="תמונה 5" descr="תמונה שמכילה שולחן&#10;&#10;התיאור נוצר באופן אוטומטי">
            <a:extLst>
              <a:ext uri="{FF2B5EF4-FFF2-40B4-BE49-F238E27FC236}">
                <a16:creationId xmlns:a16="http://schemas.microsoft.com/office/drawing/2014/main" id="{33484E28-3B8F-431F-A7BE-C22E400EDDFC}"/>
              </a:ext>
            </a:extLst>
          </p:cNvPr>
          <p:cNvPicPr>
            <a:picLocks noChangeAspect="1"/>
          </p:cNvPicPr>
          <p:nvPr/>
        </p:nvPicPr>
        <p:blipFill>
          <a:blip r:embed="rId3"/>
          <a:stretch>
            <a:fillRect/>
          </a:stretch>
        </p:blipFill>
        <p:spPr>
          <a:xfrm>
            <a:off x="3936448" y="1216839"/>
            <a:ext cx="5088282" cy="3245707"/>
          </a:xfrm>
          <a:prstGeom prst="rect">
            <a:avLst/>
          </a:prstGeom>
        </p:spPr>
      </p:pic>
    </p:spTree>
    <p:extLst>
      <p:ext uri="{BB962C8B-B14F-4D97-AF65-F5344CB8AC3E}">
        <p14:creationId xmlns:p14="http://schemas.microsoft.com/office/powerpoint/2010/main" val="2471020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2" name="תיבת טקסט 1">
            <a:extLst>
              <a:ext uri="{FF2B5EF4-FFF2-40B4-BE49-F238E27FC236}">
                <a16:creationId xmlns:a16="http://schemas.microsoft.com/office/drawing/2014/main" id="{E1B30D21-6408-4995-B693-E05E358EB778}"/>
              </a:ext>
            </a:extLst>
          </p:cNvPr>
          <p:cNvSpPr txBox="1"/>
          <p:nvPr/>
        </p:nvSpPr>
        <p:spPr>
          <a:xfrm>
            <a:off x="725227" y="1418497"/>
            <a:ext cx="6715117" cy="3094514"/>
          </a:xfrm>
          <a:prstGeom prst="rect">
            <a:avLst/>
          </a:prstGeom>
          <a:noFill/>
          <a:ln>
            <a:noFill/>
          </a:ln>
        </p:spPr>
        <p:txBody>
          <a:bodyPr spcFirstLastPara="1" wrap="square" lIns="91425" tIns="91425" rIns="91425" bIns="91425" anchor="t" anchorCtr="0">
            <a:noAutofit/>
          </a:bodyPr>
          <a:lstStyle/>
          <a:p>
            <a:r>
              <a:rPr lang="en" sz="1200">
                <a:latin typeface="Montserrat"/>
              </a:rPr>
              <a:t>We wanted to see if we can predict the value for growing Apples according to the data we have in the table. </a:t>
            </a:r>
            <a:endParaRPr lang="he-IL" sz="1200">
              <a:latin typeface="Montserrat"/>
            </a:endParaRPr>
          </a:p>
          <a:p>
            <a:endParaRPr lang="en" sz="1200">
              <a:latin typeface="Montserrat"/>
            </a:endParaRPr>
          </a:p>
          <a:p>
            <a:r>
              <a:rPr lang="en" sz="1200">
                <a:latin typeface="Montserrat"/>
              </a:rPr>
              <a:t>We sent the 'Value' column to variable y </a:t>
            </a:r>
            <a:endParaRPr lang="he-IL" sz="1200">
              <a:latin typeface="Montserrat"/>
            </a:endParaRPr>
          </a:p>
          <a:p>
            <a:endParaRPr lang="en" sz="1200">
              <a:latin typeface="Montserrat"/>
            </a:endParaRPr>
          </a:p>
          <a:p>
            <a:r>
              <a:rPr lang="en" sz="1200">
                <a:latin typeface="Montserrat"/>
              </a:rPr>
              <a:t>We sent the following columns to variable X -</a:t>
            </a:r>
            <a:br>
              <a:rPr lang="en" sz="1200">
                <a:latin typeface="Montserrat"/>
              </a:rPr>
            </a:br>
            <a:r>
              <a:rPr lang="en" sz="1200">
                <a:latin typeface="Montserrat"/>
              </a:rPr>
              <a:t> 'Area Code', 'CO2_levels', 'N2O_levels', 'CH4_levels',</a:t>
            </a:r>
            <a:endParaRPr lang="he-IL" sz="1200">
              <a:latin typeface="Montserrat"/>
            </a:endParaRPr>
          </a:p>
          <a:p>
            <a:r>
              <a:rPr lang="en" sz="1200">
                <a:latin typeface="Montserrat"/>
              </a:rPr>
              <a:t>'CO2_increase', 'N2O_increase', 'CH4_increase', '</a:t>
            </a:r>
            <a:r>
              <a:rPr lang="en" sz="1200" err="1">
                <a:latin typeface="Montserrat"/>
              </a:rPr>
              <a:t>crop_increase</a:t>
            </a:r>
            <a:r>
              <a:rPr lang="en" sz="1200">
                <a:latin typeface="Montserrat"/>
              </a:rPr>
              <a:t>',</a:t>
            </a:r>
          </a:p>
          <a:p>
            <a:r>
              <a:rPr lang="en" sz="1200">
                <a:latin typeface="Montserrat"/>
              </a:rPr>
              <a:t>'Value_1year', 'Value_2year', 'CO2_1year', 'CO2_2year', 'N2O_1year',</a:t>
            </a:r>
          </a:p>
          <a:p>
            <a:r>
              <a:rPr lang="en" sz="1200">
                <a:latin typeface="Montserrat"/>
              </a:rPr>
              <a:t> 'N2O_2year', 'CH4_1year', 'CH4_2year', 'CO2_increase_1year','CO2_increase_2year', 'N2O_increase_1year', 'N2O_increase_2year',</a:t>
            </a:r>
          </a:p>
          <a:p>
            <a:r>
              <a:rPr lang="en" sz="1200">
                <a:latin typeface="Montserrat"/>
              </a:rPr>
              <a:t>'CH4_increase_1year', 'CH4_increase_2year', 'crop_increase_1year', 'crop_increase_2year'.</a:t>
            </a:r>
          </a:p>
          <a:p>
            <a:endParaRPr lang="en" sz="1200">
              <a:latin typeface="Montserrat"/>
            </a:endParaRPr>
          </a:p>
          <a:p>
            <a:r>
              <a:rPr lang="en" sz="1200">
                <a:latin typeface="Montserrat"/>
              </a:rPr>
              <a:t>Total 113,328 variables to X </a:t>
            </a:r>
          </a:p>
        </p:txBody>
      </p:sp>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8420100" cy="572700"/>
          </a:xfrm>
          <a:prstGeom prst="rect">
            <a:avLst/>
          </a:prstGeom>
          <a:noFill/>
          <a:ln>
            <a:noFill/>
          </a:ln>
        </p:spPr>
        <p:txBody>
          <a:bodyPr spcFirstLastPara="1" wrap="square" lIns="91425" tIns="91425" rIns="91425" bIns="91425" anchor="t" anchorCtr="0">
            <a:noAutofit/>
          </a:bodyPr>
          <a:lstStyle/>
          <a:p>
            <a:r>
              <a:rPr lang="en" sz="2800" b="1" dirty="0">
                <a:solidFill>
                  <a:srgbClr val="324A00"/>
                </a:solidFill>
                <a:latin typeface="Playfair Display"/>
                <a:sym typeface="Playfair Display"/>
              </a:rPr>
              <a:t>Machine learning - Linear Regression</a:t>
            </a:r>
            <a:br>
              <a:rPr lang="en-US" sz="2800" b="1" dirty="0">
                <a:latin typeface="Playfair Display"/>
              </a:rPr>
            </a:br>
            <a:br>
              <a:rPr lang="en-US" sz="2800" b="1" dirty="0">
                <a:latin typeface="Playfair Display"/>
              </a:rPr>
            </a:br>
            <a:endParaRPr lang="he-IL" sz="2800" b="1">
              <a:solidFill>
                <a:srgbClr val="324A00"/>
              </a:solidFill>
              <a:latin typeface="Playfair Display"/>
            </a:endParaRPr>
          </a:p>
        </p:txBody>
      </p:sp>
    </p:spTree>
    <p:extLst>
      <p:ext uri="{BB962C8B-B14F-4D97-AF65-F5344CB8AC3E}">
        <p14:creationId xmlns:p14="http://schemas.microsoft.com/office/powerpoint/2010/main" val="799607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8420100" cy="572700"/>
          </a:xfrm>
          <a:prstGeom prst="rect">
            <a:avLst/>
          </a:prstGeom>
          <a:noFill/>
          <a:ln>
            <a:noFill/>
          </a:ln>
        </p:spPr>
        <p:txBody>
          <a:bodyPr spcFirstLastPara="1" wrap="square" lIns="91425" tIns="91425" rIns="91425" bIns="91425" anchor="t" anchorCtr="0">
            <a:noAutofit/>
          </a:bodyPr>
          <a:lstStyle/>
          <a:p>
            <a:r>
              <a:rPr lang="en" sz="2800" b="1" dirty="0">
                <a:solidFill>
                  <a:srgbClr val="324A00"/>
                </a:solidFill>
                <a:latin typeface="Playfair Display"/>
                <a:sym typeface="Playfair Display"/>
              </a:rPr>
              <a:t>Machine learning - Linear Regression</a:t>
            </a:r>
            <a:br>
              <a:rPr lang="en-US" sz="2800" b="1" dirty="0">
                <a:latin typeface="Playfair Display"/>
              </a:rPr>
            </a:br>
            <a:br>
              <a:rPr lang="en-US" sz="2800" b="1" dirty="0">
                <a:latin typeface="Playfair Display"/>
              </a:rPr>
            </a:br>
            <a:endParaRPr lang="he-IL" sz="2800" b="1">
              <a:solidFill>
                <a:srgbClr val="324A00"/>
              </a:solidFill>
              <a:latin typeface="Playfair Display"/>
            </a:endParaRPr>
          </a:p>
        </p:txBody>
      </p:sp>
      <p:sp>
        <p:nvSpPr>
          <p:cNvPr id="3" name="תיבת טקסט 2">
            <a:extLst>
              <a:ext uri="{FF2B5EF4-FFF2-40B4-BE49-F238E27FC236}">
                <a16:creationId xmlns:a16="http://schemas.microsoft.com/office/drawing/2014/main" id="{7F212C24-91F8-4E70-82E6-FCB6FDFE46F4}"/>
              </a:ext>
            </a:extLst>
          </p:cNvPr>
          <p:cNvSpPr txBox="1"/>
          <p:nvPr/>
        </p:nvSpPr>
        <p:spPr>
          <a:xfrm>
            <a:off x="723900" y="1720850"/>
            <a:ext cx="2095500"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latin typeface="Montserrat"/>
              </a:rPr>
              <a:t>Standard Scaler:</a:t>
            </a:r>
          </a:p>
        </p:txBody>
      </p:sp>
      <p:sp>
        <p:nvSpPr>
          <p:cNvPr id="6" name="תיבת טקסט 5">
            <a:extLst>
              <a:ext uri="{FF2B5EF4-FFF2-40B4-BE49-F238E27FC236}">
                <a16:creationId xmlns:a16="http://schemas.microsoft.com/office/drawing/2014/main" id="{83CBF515-3140-4CDF-8402-C52F9C1C96F3}"/>
              </a:ext>
            </a:extLst>
          </p:cNvPr>
          <p:cNvSpPr txBox="1"/>
          <p:nvPr/>
        </p:nvSpPr>
        <p:spPr>
          <a:xfrm>
            <a:off x="3410376" y="1717675"/>
            <a:ext cx="2336800"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latin typeface="Montserrat"/>
              </a:rPr>
              <a:t>Min Max Scaler:</a:t>
            </a:r>
          </a:p>
        </p:txBody>
      </p:sp>
      <p:pic>
        <p:nvPicPr>
          <p:cNvPr id="7" name="תמונה 7" descr="תמונה שמכילה שולחן&#10;&#10;התיאור נוצר באופן אוטומטי">
            <a:extLst>
              <a:ext uri="{FF2B5EF4-FFF2-40B4-BE49-F238E27FC236}">
                <a16:creationId xmlns:a16="http://schemas.microsoft.com/office/drawing/2014/main" id="{C456EABA-2111-428B-B865-B43CDE88CB87}"/>
              </a:ext>
            </a:extLst>
          </p:cNvPr>
          <p:cNvPicPr>
            <a:picLocks noChangeAspect="1"/>
          </p:cNvPicPr>
          <p:nvPr/>
        </p:nvPicPr>
        <p:blipFill>
          <a:blip r:embed="rId3"/>
          <a:stretch>
            <a:fillRect/>
          </a:stretch>
        </p:blipFill>
        <p:spPr>
          <a:xfrm>
            <a:off x="723900" y="2022738"/>
            <a:ext cx="2179154" cy="2899492"/>
          </a:xfrm>
          <a:prstGeom prst="rect">
            <a:avLst/>
          </a:prstGeom>
        </p:spPr>
      </p:pic>
      <p:sp>
        <p:nvSpPr>
          <p:cNvPr id="5" name="תיבת טקסט 4">
            <a:extLst>
              <a:ext uri="{FF2B5EF4-FFF2-40B4-BE49-F238E27FC236}">
                <a16:creationId xmlns:a16="http://schemas.microsoft.com/office/drawing/2014/main" id="{AC5780D0-57E3-49D0-B73B-BF2F8672278E}"/>
              </a:ext>
            </a:extLst>
          </p:cNvPr>
          <p:cNvSpPr txBox="1"/>
          <p:nvPr/>
        </p:nvSpPr>
        <p:spPr>
          <a:xfrm rot="-10800000" flipV="1">
            <a:off x="723900" y="968177"/>
            <a:ext cx="7162800"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latin typeface="Montserrat"/>
              </a:rPr>
              <a:t>We tried to use the '</a:t>
            </a:r>
            <a:r>
              <a:rPr lang="en-US" err="1">
                <a:latin typeface="Montserrat"/>
              </a:rPr>
              <a:t>StandardScaler</a:t>
            </a:r>
            <a:r>
              <a:rPr lang="en-US">
                <a:latin typeface="Montserrat"/>
              </a:rPr>
              <a:t>()' and the '</a:t>
            </a:r>
            <a:r>
              <a:rPr lang="en-US" err="1">
                <a:latin typeface="Montserrat"/>
              </a:rPr>
              <a:t>MinMaxScaler</a:t>
            </a:r>
            <a:r>
              <a:rPr lang="en-US">
                <a:latin typeface="Montserrat"/>
              </a:rPr>
              <a:t>()'</a:t>
            </a:r>
          </a:p>
        </p:txBody>
      </p:sp>
      <p:pic>
        <p:nvPicPr>
          <p:cNvPr id="8" name="תמונה 8" descr="תמונה שמכילה טקסט, קבלה&#10;&#10;התיאור נוצר באופן אוטומטי">
            <a:extLst>
              <a:ext uri="{FF2B5EF4-FFF2-40B4-BE49-F238E27FC236}">
                <a16:creationId xmlns:a16="http://schemas.microsoft.com/office/drawing/2014/main" id="{1D4E6ABF-3561-4DF8-81B3-49C8C7BE25D4}"/>
              </a:ext>
            </a:extLst>
          </p:cNvPr>
          <p:cNvPicPr>
            <a:picLocks noChangeAspect="1"/>
          </p:cNvPicPr>
          <p:nvPr/>
        </p:nvPicPr>
        <p:blipFill>
          <a:blip r:embed="rId4"/>
          <a:stretch>
            <a:fillRect/>
          </a:stretch>
        </p:blipFill>
        <p:spPr>
          <a:xfrm>
            <a:off x="3409950" y="2022915"/>
            <a:ext cx="2147956" cy="2899138"/>
          </a:xfrm>
          <a:prstGeom prst="rect">
            <a:avLst/>
          </a:prstGeom>
        </p:spPr>
      </p:pic>
      <p:sp>
        <p:nvSpPr>
          <p:cNvPr id="9" name="תיבת טקסט 8">
            <a:extLst>
              <a:ext uri="{FF2B5EF4-FFF2-40B4-BE49-F238E27FC236}">
                <a16:creationId xmlns:a16="http://schemas.microsoft.com/office/drawing/2014/main" id="{93F0ECAA-2F85-4679-BBD6-CE7A1A3303FE}"/>
              </a:ext>
            </a:extLst>
          </p:cNvPr>
          <p:cNvSpPr txBox="1"/>
          <p:nvPr/>
        </p:nvSpPr>
        <p:spPr>
          <a:xfrm>
            <a:off x="5988476" y="2695574"/>
            <a:ext cx="2432050" cy="738664"/>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latin typeface="Montserrat"/>
              </a:rPr>
              <a:t>We didn't get the results we wanted to see </a:t>
            </a:r>
          </a:p>
        </p:txBody>
      </p:sp>
    </p:spTree>
    <p:extLst>
      <p:ext uri="{BB962C8B-B14F-4D97-AF65-F5344CB8AC3E}">
        <p14:creationId xmlns:p14="http://schemas.microsoft.com/office/powerpoint/2010/main" val="2223017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8420100" cy="572700"/>
          </a:xfrm>
          <a:prstGeom prst="rect">
            <a:avLst/>
          </a:prstGeom>
          <a:noFill/>
          <a:ln>
            <a:noFill/>
          </a:ln>
        </p:spPr>
        <p:txBody>
          <a:bodyPr spcFirstLastPara="1" wrap="square" lIns="91425" tIns="91425" rIns="91425" bIns="91425" anchor="t" anchorCtr="0">
            <a:noAutofit/>
          </a:bodyPr>
          <a:lstStyle/>
          <a:p>
            <a:r>
              <a:rPr lang="en" sz="2800" b="1" dirty="0">
                <a:solidFill>
                  <a:srgbClr val="324A00"/>
                </a:solidFill>
                <a:latin typeface="Playfair Display"/>
                <a:sym typeface="Playfair Display"/>
              </a:rPr>
              <a:t>Machine learning - Logistic</a:t>
            </a:r>
            <a:r>
              <a:rPr lang="en" b="1" dirty="0">
                <a:sym typeface="Playfair Display"/>
              </a:rPr>
              <a:t> </a:t>
            </a:r>
            <a:r>
              <a:rPr lang="en" sz="2800" b="1" dirty="0">
                <a:solidFill>
                  <a:srgbClr val="324A00"/>
                </a:solidFill>
                <a:latin typeface="Playfair Display"/>
                <a:sym typeface="Playfair Display"/>
              </a:rPr>
              <a:t>Regression</a:t>
            </a:r>
            <a:br>
              <a:rPr lang="en-US" sz="2800" b="1" dirty="0">
                <a:latin typeface="Playfair Display"/>
              </a:rPr>
            </a:br>
            <a:br>
              <a:rPr lang="en-US" sz="2800" b="1" dirty="0">
                <a:latin typeface="Playfair Display"/>
              </a:rPr>
            </a:br>
            <a:endParaRPr lang="he-IL" sz="2800" b="1">
              <a:solidFill>
                <a:srgbClr val="324A00"/>
              </a:solidFill>
              <a:latin typeface="Playfair Display"/>
            </a:endParaRPr>
          </a:p>
        </p:txBody>
      </p:sp>
      <p:sp>
        <p:nvSpPr>
          <p:cNvPr id="3" name="תיבת טקסט 2">
            <a:extLst>
              <a:ext uri="{FF2B5EF4-FFF2-40B4-BE49-F238E27FC236}">
                <a16:creationId xmlns:a16="http://schemas.microsoft.com/office/drawing/2014/main" id="{7F212C24-91F8-4E70-82E6-FCB6FDFE46F4}"/>
              </a:ext>
            </a:extLst>
          </p:cNvPr>
          <p:cNvSpPr txBox="1"/>
          <p:nvPr/>
        </p:nvSpPr>
        <p:spPr>
          <a:xfrm>
            <a:off x="723900" y="1882595"/>
            <a:ext cx="2095500" cy="2031325"/>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latin typeface="Montserrat"/>
              </a:rPr>
              <a:t>Standard Scaler:</a:t>
            </a:r>
          </a:p>
          <a:p>
            <a:endParaRPr lang="en-US">
              <a:latin typeface="Montserrat"/>
            </a:endParaRPr>
          </a:p>
          <a:p>
            <a:r>
              <a:rPr lang="en-US">
                <a:latin typeface="Montserrat"/>
              </a:rPr>
              <a:t>accuracy is: 0.0</a:t>
            </a:r>
          </a:p>
          <a:p>
            <a:r>
              <a:rPr lang="en-US">
                <a:latin typeface="Montserrat"/>
              </a:rPr>
              <a:t>
precision is: 0.0</a:t>
            </a:r>
            <a:endParaRPr lang="en-US"/>
          </a:p>
          <a:p>
            <a:r>
              <a:rPr lang="en-US">
                <a:latin typeface="Montserrat"/>
              </a:rPr>
              <a:t>
recall is: 0.0</a:t>
            </a:r>
            <a:endParaRPr lang="en-US"/>
          </a:p>
          <a:p>
            <a:r>
              <a:rPr lang="en-US">
                <a:latin typeface="Montserrat"/>
              </a:rPr>
              <a:t>
f1 is: 0.0</a:t>
            </a:r>
            <a:endParaRPr lang="en-US"/>
          </a:p>
        </p:txBody>
      </p:sp>
      <p:sp>
        <p:nvSpPr>
          <p:cNvPr id="6" name="תיבת טקסט 5">
            <a:extLst>
              <a:ext uri="{FF2B5EF4-FFF2-40B4-BE49-F238E27FC236}">
                <a16:creationId xmlns:a16="http://schemas.microsoft.com/office/drawing/2014/main" id="{83CBF515-3140-4CDF-8402-C52F9C1C96F3}"/>
              </a:ext>
            </a:extLst>
          </p:cNvPr>
          <p:cNvSpPr txBox="1"/>
          <p:nvPr/>
        </p:nvSpPr>
        <p:spPr>
          <a:xfrm>
            <a:off x="3448476" y="1879420"/>
            <a:ext cx="2965450" cy="2677656"/>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latin typeface="Montserrat"/>
              </a:rPr>
              <a:t>Min Max Scaler:</a:t>
            </a:r>
          </a:p>
          <a:p>
            <a:endParaRPr lang="en-US">
              <a:latin typeface="Montserrat"/>
            </a:endParaRPr>
          </a:p>
          <a:p>
            <a:r>
              <a:rPr lang="en-US">
                <a:latin typeface="Montserrat"/>
              </a:rPr>
              <a:t>accuracy is: 0.0021164021164021165</a:t>
            </a:r>
          </a:p>
          <a:p>
            <a:r>
              <a:rPr lang="en-US">
                <a:latin typeface="Montserrat"/>
              </a:rPr>
              <a:t>
precision is: 0.0021164021164021165</a:t>
            </a:r>
            <a:endParaRPr lang="en-US"/>
          </a:p>
          <a:p>
            <a:r>
              <a:rPr lang="en-US">
                <a:latin typeface="Montserrat"/>
              </a:rPr>
              <a:t>
recall is: 0.0021164021164021165</a:t>
            </a:r>
            <a:endParaRPr lang="en-US"/>
          </a:p>
          <a:p>
            <a:r>
              <a:rPr lang="en-US">
                <a:latin typeface="Montserrat"/>
              </a:rPr>
              <a:t>
f1 is: 0.0021164021164021165</a:t>
            </a:r>
            <a:endParaRPr lang="en-US"/>
          </a:p>
        </p:txBody>
      </p:sp>
      <p:sp>
        <p:nvSpPr>
          <p:cNvPr id="5" name="תיבת טקסט 4">
            <a:extLst>
              <a:ext uri="{FF2B5EF4-FFF2-40B4-BE49-F238E27FC236}">
                <a16:creationId xmlns:a16="http://schemas.microsoft.com/office/drawing/2014/main" id="{AC5780D0-57E3-49D0-B73B-BF2F8672278E}"/>
              </a:ext>
            </a:extLst>
          </p:cNvPr>
          <p:cNvSpPr txBox="1"/>
          <p:nvPr/>
        </p:nvSpPr>
        <p:spPr>
          <a:xfrm rot="10800000" flipV="1">
            <a:off x="723900" y="979069"/>
            <a:ext cx="7162800" cy="52322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We didn't get good results in the linear regression so we tried logistic regression and use the '</a:t>
            </a:r>
            <a:r>
              <a:rPr lang="en-US" dirty="0" err="1">
                <a:latin typeface="Montserrat"/>
              </a:rPr>
              <a:t>StandardScaler</a:t>
            </a:r>
            <a:r>
              <a:rPr lang="en-US" dirty="0">
                <a:latin typeface="Montserrat"/>
              </a:rPr>
              <a:t>()' and the '</a:t>
            </a:r>
            <a:r>
              <a:rPr lang="en-US" dirty="0" err="1">
                <a:latin typeface="Montserrat"/>
              </a:rPr>
              <a:t>MinMaxScaler</a:t>
            </a:r>
            <a:r>
              <a:rPr lang="en-US" dirty="0">
                <a:latin typeface="Montserrat"/>
              </a:rPr>
              <a:t>()'</a:t>
            </a:r>
          </a:p>
        </p:txBody>
      </p:sp>
      <p:sp>
        <p:nvSpPr>
          <p:cNvPr id="9" name="תיבת טקסט 8">
            <a:extLst>
              <a:ext uri="{FF2B5EF4-FFF2-40B4-BE49-F238E27FC236}">
                <a16:creationId xmlns:a16="http://schemas.microsoft.com/office/drawing/2014/main" id="{93F0ECAA-2F85-4679-BBD6-CE7A1A3303FE}"/>
              </a:ext>
            </a:extLst>
          </p:cNvPr>
          <p:cNvSpPr txBox="1"/>
          <p:nvPr/>
        </p:nvSpPr>
        <p:spPr>
          <a:xfrm>
            <a:off x="6725076" y="3197224"/>
            <a:ext cx="2146300" cy="95410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latin typeface="Montserrat"/>
              </a:rPr>
              <a:t>The results are a little bit better, especially in the '</a:t>
            </a:r>
            <a:r>
              <a:rPr lang="en-US" err="1">
                <a:latin typeface="Montserrat"/>
              </a:rPr>
              <a:t>MinMaxScaler</a:t>
            </a:r>
            <a:r>
              <a:rPr lang="en-US">
                <a:latin typeface="Montserrat"/>
              </a:rPr>
              <a:t>()'  </a:t>
            </a:r>
          </a:p>
        </p:txBody>
      </p:sp>
    </p:spTree>
    <p:extLst>
      <p:ext uri="{BB962C8B-B14F-4D97-AF65-F5344CB8AC3E}">
        <p14:creationId xmlns:p14="http://schemas.microsoft.com/office/powerpoint/2010/main" val="44855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9"/>
        <p:cNvGrpSpPr/>
        <p:nvPr/>
      </p:nvGrpSpPr>
      <p:grpSpPr>
        <a:xfrm>
          <a:off x="0" y="0"/>
          <a:ext cx="0" cy="0"/>
          <a:chOff x="0" y="0"/>
          <a:chExt cx="0" cy="0"/>
        </a:xfrm>
      </p:grpSpPr>
      <p:sp>
        <p:nvSpPr>
          <p:cNvPr id="440" name="Google Shape;440;p51"/>
          <p:cNvSpPr txBox="1">
            <a:spLocks noGrp="1"/>
          </p:cNvSpPr>
          <p:nvPr>
            <p:ph type="title"/>
          </p:nvPr>
        </p:nvSpPr>
        <p:spPr>
          <a:xfrm>
            <a:off x="643775" y="670891"/>
            <a:ext cx="3266400" cy="2957609"/>
          </a:xfrm>
          <a:prstGeom prst="rect">
            <a:avLst/>
          </a:prstGeom>
        </p:spPr>
        <p:txBody>
          <a:bodyPr spcFirstLastPara="1" wrap="square" lIns="91425" tIns="91425" rIns="91425" bIns="91425" anchor="t" anchorCtr="0">
            <a:noAutofit/>
          </a:bodyPr>
          <a:lstStyle/>
          <a:p>
            <a:r>
              <a:rPr lang="en"/>
              <a:t>Work and Process</a:t>
            </a:r>
            <a:endParaRPr lang="he-I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8420100" cy="572700"/>
          </a:xfrm>
          <a:prstGeom prst="rect">
            <a:avLst/>
          </a:prstGeom>
          <a:noFill/>
          <a:ln>
            <a:noFill/>
          </a:ln>
        </p:spPr>
        <p:txBody>
          <a:bodyPr spcFirstLastPara="1" wrap="square" lIns="91425" tIns="91425" rIns="91425" bIns="91425" anchor="t" anchorCtr="0">
            <a:noAutofit/>
          </a:bodyPr>
          <a:lstStyle/>
          <a:p>
            <a:r>
              <a:rPr lang="en" sz="2800" b="1" dirty="0">
                <a:solidFill>
                  <a:srgbClr val="324A00"/>
                </a:solidFill>
                <a:latin typeface="Playfair Display"/>
                <a:sym typeface="Playfair Display"/>
              </a:rPr>
              <a:t>Machine learning - KNN</a:t>
            </a:r>
            <a:endParaRPr lang="he-IL" sz="2800" b="1" dirty="0">
              <a:solidFill>
                <a:srgbClr val="324A00"/>
              </a:solidFill>
              <a:latin typeface="Playfair Display"/>
            </a:endParaRPr>
          </a:p>
        </p:txBody>
      </p:sp>
      <p:sp>
        <p:nvSpPr>
          <p:cNvPr id="3" name="תיבת טקסט 2">
            <a:extLst>
              <a:ext uri="{FF2B5EF4-FFF2-40B4-BE49-F238E27FC236}">
                <a16:creationId xmlns:a16="http://schemas.microsoft.com/office/drawing/2014/main" id="{7F212C24-91F8-4E70-82E6-FCB6FDFE46F4}"/>
              </a:ext>
            </a:extLst>
          </p:cNvPr>
          <p:cNvSpPr txBox="1"/>
          <p:nvPr/>
        </p:nvSpPr>
        <p:spPr>
          <a:xfrm>
            <a:off x="723900" y="1720850"/>
            <a:ext cx="3119886" cy="2677656"/>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KNN results:</a:t>
            </a:r>
          </a:p>
          <a:p>
            <a:endParaRPr lang="en-US">
              <a:latin typeface="Montserrat"/>
            </a:endParaRPr>
          </a:p>
          <a:p>
            <a:r>
              <a:rPr lang="en-US" dirty="0">
                <a:latin typeface="Montserrat"/>
              </a:rPr>
              <a:t>accuracy is: 0.004232804232804233</a:t>
            </a:r>
          </a:p>
          <a:p>
            <a:r>
              <a:rPr lang="en-US" dirty="0">
                <a:latin typeface="Montserrat"/>
              </a:rPr>
              <a:t>
precision is: 0.0021516754850088183</a:t>
            </a:r>
            <a:endParaRPr lang="en-US"/>
          </a:p>
          <a:p>
            <a:r>
              <a:rPr lang="en-US" dirty="0">
                <a:latin typeface="Montserrat"/>
              </a:rPr>
              <a:t>
recall is: 0.004232804232804233</a:t>
            </a:r>
            <a:endParaRPr lang="en-US"/>
          </a:p>
          <a:p>
            <a:r>
              <a:rPr lang="en-US" dirty="0">
                <a:latin typeface="Montserrat"/>
              </a:rPr>
              <a:t>
f1 is: 0.0026455026455026454</a:t>
            </a:r>
            <a:endParaRPr lang="en-US"/>
          </a:p>
        </p:txBody>
      </p:sp>
      <p:sp>
        <p:nvSpPr>
          <p:cNvPr id="6" name="תיבת טקסט 5">
            <a:extLst>
              <a:ext uri="{FF2B5EF4-FFF2-40B4-BE49-F238E27FC236}">
                <a16:creationId xmlns:a16="http://schemas.microsoft.com/office/drawing/2014/main" id="{83CBF515-3140-4CDF-8402-C52F9C1C96F3}"/>
              </a:ext>
            </a:extLst>
          </p:cNvPr>
          <p:cNvSpPr txBox="1"/>
          <p:nvPr/>
        </p:nvSpPr>
        <p:spPr>
          <a:xfrm>
            <a:off x="4073891" y="1609845"/>
            <a:ext cx="3925138" cy="738664"/>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Testing values of k (range of 1 to 10) to see what value/range performs best and what is the accuracy on train and test</a:t>
            </a:r>
          </a:p>
        </p:txBody>
      </p:sp>
      <p:sp>
        <p:nvSpPr>
          <p:cNvPr id="5" name="תיבת טקסט 4">
            <a:extLst>
              <a:ext uri="{FF2B5EF4-FFF2-40B4-BE49-F238E27FC236}">
                <a16:creationId xmlns:a16="http://schemas.microsoft.com/office/drawing/2014/main" id="{AC5780D0-57E3-49D0-B73B-BF2F8672278E}"/>
              </a:ext>
            </a:extLst>
          </p:cNvPr>
          <p:cNvSpPr txBox="1"/>
          <p:nvPr/>
        </p:nvSpPr>
        <p:spPr>
          <a:xfrm rot="-10800000" flipV="1">
            <a:off x="723900" y="968177"/>
            <a:ext cx="7162800"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We also tried to use KNN </a:t>
            </a:r>
            <a:endParaRPr lang="en-US">
              <a:latin typeface="Montserrat"/>
            </a:endParaRPr>
          </a:p>
        </p:txBody>
      </p:sp>
      <p:pic>
        <p:nvPicPr>
          <p:cNvPr id="2" name="תמונה 6" descr="תמונה שמכילה שולחן&#10;&#10;התיאור נוצר באופן אוטומטי">
            <a:extLst>
              <a:ext uri="{FF2B5EF4-FFF2-40B4-BE49-F238E27FC236}">
                <a16:creationId xmlns:a16="http://schemas.microsoft.com/office/drawing/2014/main" id="{3A901E5B-54DE-4E5B-B49F-A778FAC5F509}"/>
              </a:ext>
            </a:extLst>
          </p:cNvPr>
          <p:cNvPicPr>
            <a:picLocks noChangeAspect="1"/>
          </p:cNvPicPr>
          <p:nvPr/>
        </p:nvPicPr>
        <p:blipFill>
          <a:blip r:embed="rId3"/>
          <a:stretch>
            <a:fillRect/>
          </a:stretch>
        </p:blipFill>
        <p:spPr>
          <a:xfrm>
            <a:off x="4149305" y="2365691"/>
            <a:ext cx="2311879" cy="2708902"/>
          </a:xfrm>
          <a:prstGeom prst="rect">
            <a:avLst/>
          </a:prstGeom>
        </p:spPr>
      </p:pic>
    </p:spTree>
    <p:extLst>
      <p:ext uri="{BB962C8B-B14F-4D97-AF65-F5344CB8AC3E}">
        <p14:creationId xmlns:p14="http://schemas.microsoft.com/office/powerpoint/2010/main" val="157773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1"/>
        <p:cNvGrpSpPr/>
        <p:nvPr/>
      </p:nvGrpSpPr>
      <p:grpSpPr>
        <a:xfrm>
          <a:off x="0" y="0"/>
          <a:ext cx="0" cy="0"/>
          <a:chOff x="0" y="0"/>
          <a:chExt cx="0" cy="0"/>
        </a:xfrm>
      </p:grpSpPr>
      <p:sp>
        <p:nvSpPr>
          <p:cNvPr id="692" name="Google Shape;692;p63"/>
          <p:cNvSpPr txBox="1">
            <a:spLocks noGrp="1"/>
          </p:cNvSpPr>
          <p:nvPr>
            <p:ph type="title"/>
          </p:nvPr>
        </p:nvSpPr>
        <p:spPr>
          <a:xfrm>
            <a:off x="440575" y="1365250"/>
            <a:ext cx="3488650" cy="5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Conclusions</a:t>
            </a:r>
            <a:endParaRPr sz="3600" err="1"/>
          </a:p>
        </p:txBody>
      </p:sp>
      <p:grpSp>
        <p:nvGrpSpPr>
          <p:cNvPr id="696" name="Google Shape;696;p63"/>
          <p:cNvGrpSpPr/>
          <p:nvPr/>
        </p:nvGrpSpPr>
        <p:grpSpPr>
          <a:xfrm>
            <a:off x="1282881" y="4222824"/>
            <a:ext cx="346056" cy="345674"/>
            <a:chOff x="3303268" y="3817349"/>
            <a:chExt cx="346056" cy="345674"/>
          </a:xfrm>
        </p:grpSpPr>
        <p:sp>
          <p:nvSpPr>
            <p:cNvPr id="697" name="Google Shape;697;p6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8" name="Google Shape;698;p6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9" name="Google Shape;699;p6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0" name="Google Shape;700;p6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701" name="Google Shape;701;p63"/>
          <p:cNvGrpSpPr/>
          <p:nvPr/>
        </p:nvGrpSpPr>
        <p:grpSpPr>
          <a:xfrm>
            <a:off x="1731970" y="4222824"/>
            <a:ext cx="346056" cy="345674"/>
            <a:chOff x="3752358" y="3817349"/>
            <a:chExt cx="346056" cy="345674"/>
          </a:xfrm>
        </p:grpSpPr>
        <p:sp>
          <p:nvSpPr>
            <p:cNvPr id="702" name="Google Shape;702;p6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3" name="Google Shape;703;p6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4" name="Google Shape;704;p6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5" name="Google Shape;705;p6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9"/>
          <p:cNvSpPr txBox="1">
            <a:spLocks noGrp="1"/>
          </p:cNvSpPr>
          <p:nvPr>
            <p:ph type="title" idx="2"/>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partners</a:t>
            </a:r>
            <a:endParaRPr/>
          </a:p>
        </p:txBody>
      </p:sp>
      <p:sp>
        <p:nvSpPr>
          <p:cNvPr id="621" name="Google Shape;621;p59"/>
          <p:cNvSpPr txBox="1">
            <a:spLocks noGrp="1"/>
          </p:cNvSpPr>
          <p:nvPr>
            <p:ph type="body" idx="1"/>
          </p:nvPr>
        </p:nvSpPr>
        <p:spPr>
          <a:xfrm>
            <a:off x="746625" y="1918350"/>
            <a:ext cx="2184900" cy="117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a:t>
            </a:r>
            <a:endParaRPr/>
          </a:p>
        </p:txBody>
      </p:sp>
      <p:sp>
        <p:nvSpPr>
          <p:cNvPr id="622" name="Google Shape;622;p59"/>
          <p:cNvSpPr txBox="1">
            <a:spLocks noGrp="1"/>
          </p:cNvSpPr>
          <p:nvPr>
            <p:ph type="title"/>
          </p:nvPr>
        </p:nvSpPr>
        <p:spPr>
          <a:xfrm>
            <a:off x="723975" y="1394375"/>
            <a:ext cx="220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59"/>
          <p:cNvSpPr txBox="1">
            <a:spLocks noGrp="1"/>
          </p:cNvSpPr>
          <p:nvPr>
            <p:ph type="body" idx="3"/>
          </p:nvPr>
        </p:nvSpPr>
        <p:spPr>
          <a:xfrm>
            <a:off x="3519468" y="1918350"/>
            <a:ext cx="2184900" cy="117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is the second planet from the Sun</a:t>
            </a:r>
            <a:endParaRPr/>
          </a:p>
        </p:txBody>
      </p:sp>
      <p:sp>
        <p:nvSpPr>
          <p:cNvPr id="624" name="Google Shape;624;p59"/>
          <p:cNvSpPr txBox="1">
            <a:spLocks noGrp="1"/>
          </p:cNvSpPr>
          <p:nvPr>
            <p:ph type="title" idx="4"/>
          </p:nvPr>
        </p:nvSpPr>
        <p:spPr>
          <a:xfrm>
            <a:off x="3496818" y="1394375"/>
            <a:ext cx="220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5" name="Google Shape;625;p59"/>
          <p:cNvSpPr txBox="1">
            <a:spLocks noGrp="1"/>
          </p:cNvSpPr>
          <p:nvPr>
            <p:ph type="body" idx="5"/>
          </p:nvPr>
        </p:nvSpPr>
        <p:spPr>
          <a:xfrm>
            <a:off x="6235208" y="1918350"/>
            <a:ext cx="2184900" cy="117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a:p>
            <a:pPr marL="0" lvl="0" indent="0" algn="ctr" rtl="0">
              <a:spcBef>
                <a:spcPts val="1600"/>
              </a:spcBef>
              <a:spcAft>
                <a:spcPts val="0"/>
              </a:spcAft>
              <a:buClr>
                <a:schemeClr val="dk1"/>
              </a:buClr>
              <a:buSzPts val="1100"/>
              <a:buFont typeface="Arial"/>
              <a:buNone/>
            </a:pPr>
            <a:endParaRPr/>
          </a:p>
          <a:p>
            <a:pPr marL="0" lvl="0" indent="0" algn="ctr" rtl="0">
              <a:spcBef>
                <a:spcPts val="1600"/>
              </a:spcBef>
              <a:spcAft>
                <a:spcPts val="1600"/>
              </a:spcAft>
              <a:buNone/>
            </a:pPr>
            <a:endParaRPr/>
          </a:p>
        </p:txBody>
      </p:sp>
      <p:sp>
        <p:nvSpPr>
          <p:cNvPr id="626" name="Google Shape;626;p59"/>
          <p:cNvSpPr txBox="1">
            <a:spLocks noGrp="1"/>
          </p:cNvSpPr>
          <p:nvPr>
            <p:ph type="title" idx="6"/>
          </p:nvPr>
        </p:nvSpPr>
        <p:spPr>
          <a:xfrm>
            <a:off x="6212558" y="1394375"/>
            <a:ext cx="220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27" name="Google Shape;627;p59"/>
          <p:cNvSpPr txBox="1">
            <a:spLocks noGrp="1"/>
          </p:cNvSpPr>
          <p:nvPr>
            <p:ph type="body" idx="7"/>
          </p:nvPr>
        </p:nvSpPr>
        <p:spPr>
          <a:xfrm>
            <a:off x="746625" y="3616225"/>
            <a:ext cx="2184900" cy="117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biggest planet in the Solar System</a:t>
            </a:r>
            <a:endParaRPr/>
          </a:p>
        </p:txBody>
      </p:sp>
      <p:sp>
        <p:nvSpPr>
          <p:cNvPr id="628" name="Google Shape;628;p59"/>
          <p:cNvSpPr txBox="1">
            <a:spLocks noGrp="1"/>
          </p:cNvSpPr>
          <p:nvPr>
            <p:ph type="title" idx="8"/>
          </p:nvPr>
        </p:nvSpPr>
        <p:spPr>
          <a:xfrm>
            <a:off x="723975" y="3092250"/>
            <a:ext cx="220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629" name="Google Shape;629;p59"/>
          <p:cNvSpPr txBox="1">
            <a:spLocks noGrp="1"/>
          </p:cNvSpPr>
          <p:nvPr>
            <p:ph type="body" idx="9"/>
          </p:nvPr>
        </p:nvSpPr>
        <p:spPr>
          <a:xfrm>
            <a:off x="3519468" y="3616225"/>
            <a:ext cx="2184900" cy="117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composed of hydrogen and helium</a:t>
            </a:r>
            <a:endParaRPr/>
          </a:p>
        </p:txBody>
      </p:sp>
      <p:sp>
        <p:nvSpPr>
          <p:cNvPr id="630" name="Google Shape;630;p59"/>
          <p:cNvSpPr txBox="1">
            <a:spLocks noGrp="1"/>
          </p:cNvSpPr>
          <p:nvPr>
            <p:ph type="title" idx="13"/>
          </p:nvPr>
        </p:nvSpPr>
        <p:spPr>
          <a:xfrm>
            <a:off x="3496818" y="3092250"/>
            <a:ext cx="220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31" name="Google Shape;631;p59"/>
          <p:cNvSpPr txBox="1">
            <a:spLocks noGrp="1"/>
          </p:cNvSpPr>
          <p:nvPr>
            <p:ph type="body" idx="14"/>
          </p:nvPr>
        </p:nvSpPr>
        <p:spPr>
          <a:xfrm>
            <a:off x="6235208" y="3616225"/>
            <a:ext cx="2184900" cy="117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farthest planet from the Sun</a:t>
            </a:r>
            <a:endParaRPr/>
          </a:p>
        </p:txBody>
      </p:sp>
      <p:sp>
        <p:nvSpPr>
          <p:cNvPr id="632" name="Google Shape;632;p59"/>
          <p:cNvSpPr txBox="1">
            <a:spLocks noGrp="1"/>
          </p:cNvSpPr>
          <p:nvPr>
            <p:ph type="title" idx="15"/>
          </p:nvPr>
        </p:nvSpPr>
        <p:spPr>
          <a:xfrm>
            <a:off x="6212558" y="3092250"/>
            <a:ext cx="220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447" name="Google Shape;447;p52"/>
          <p:cNvSpPr txBox="1">
            <a:spLocks noGrp="1"/>
          </p:cNvSpPr>
          <p:nvPr>
            <p:ph type="body" idx="4294967295"/>
          </p:nvPr>
        </p:nvSpPr>
        <p:spPr>
          <a:xfrm>
            <a:off x="4228827" y="4050779"/>
            <a:ext cx="2006700" cy="6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a:t>It’s a gas giant and has several rings</a:t>
            </a:r>
            <a:endParaRPr sz="1300"/>
          </a:p>
        </p:txBody>
      </p:sp>
      <p:sp>
        <p:nvSpPr>
          <p:cNvPr id="448" name="Google Shape;448;p52"/>
          <p:cNvSpPr txBox="1">
            <a:spLocks noGrp="1"/>
          </p:cNvSpPr>
          <p:nvPr>
            <p:ph type="title" idx="4294967295"/>
          </p:nvPr>
        </p:nvSpPr>
        <p:spPr>
          <a:xfrm>
            <a:off x="4493775" y="3683677"/>
            <a:ext cx="1741800" cy="4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accent5"/>
                </a:solidFill>
              </a:rPr>
              <a:t>Saturn</a:t>
            </a:r>
            <a:endParaRPr sz="1700">
              <a:solidFill>
                <a:schemeClr val="accent5"/>
              </a:solidFill>
            </a:endParaRPr>
          </a:p>
        </p:txBody>
      </p:sp>
      <p:sp>
        <p:nvSpPr>
          <p:cNvPr id="449" name="Google Shape;449;p52"/>
          <p:cNvSpPr txBox="1">
            <a:spLocks noGrp="1"/>
          </p:cNvSpPr>
          <p:nvPr>
            <p:ph type="body" idx="4294967295"/>
          </p:nvPr>
        </p:nvSpPr>
        <p:spPr>
          <a:xfrm>
            <a:off x="6468129" y="4050779"/>
            <a:ext cx="2006700" cy="6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a:t>It’s the farthest planet from the Sun</a:t>
            </a:r>
            <a:endParaRPr sz="1300"/>
          </a:p>
        </p:txBody>
      </p:sp>
      <p:sp>
        <p:nvSpPr>
          <p:cNvPr id="450" name="Google Shape;450;p52"/>
          <p:cNvSpPr txBox="1">
            <a:spLocks noGrp="1"/>
          </p:cNvSpPr>
          <p:nvPr>
            <p:ph type="title" idx="4294967295"/>
          </p:nvPr>
        </p:nvSpPr>
        <p:spPr>
          <a:xfrm>
            <a:off x="6733075" y="3683677"/>
            <a:ext cx="1686900" cy="4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accent5"/>
                </a:solidFill>
              </a:rPr>
              <a:t>Neptune</a:t>
            </a:r>
            <a:endParaRPr sz="1700">
              <a:solidFill>
                <a:schemeClr val="accent5"/>
              </a:solidFill>
            </a:endParaRPr>
          </a:p>
        </p:txBody>
      </p:sp>
      <p:sp>
        <p:nvSpPr>
          <p:cNvPr id="451" name="Google Shape;451;p52"/>
          <p:cNvSpPr txBox="1">
            <a:spLocks noGrp="1"/>
          </p:cNvSpPr>
          <p:nvPr>
            <p:ph type="body" idx="4294967295"/>
          </p:nvPr>
        </p:nvSpPr>
        <p:spPr>
          <a:xfrm>
            <a:off x="4228827" y="2891123"/>
            <a:ext cx="2006700" cy="6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a:t>It’s the biggest planet in the Solar System</a:t>
            </a:r>
            <a:endParaRPr sz="1300"/>
          </a:p>
        </p:txBody>
      </p:sp>
      <p:sp>
        <p:nvSpPr>
          <p:cNvPr id="452" name="Google Shape;452;p52"/>
          <p:cNvSpPr txBox="1">
            <a:spLocks noGrp="1"/>
          </p:cNvSpPr>
          <p:nvPr>
            <p:ph type="title" idx="4294967295"/>
          </p:nvPr>
        </p:nvSpPr>
        <p:spPr>
          <a:xfrm>
            <a:off x="4493775" y="2524025"/>
            <a:ext cx="1741800" cy="4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accent5"/>
                </a:solidFill>
              </a:rPr>
              <a:t>Jupiter</a:t>
            </a:r>
            <a:endParaRPr sz="1700">
              <a:solidFill>
                <a:schemeClr val="accent5"/>
              </a:solidFill>
            </a:endParaRPr>
          </a:p>
        </p:txBody>
      </p:sp>
      <p:sp>
        <p:nvSpPr>
          <p:cNvPr id="453" name="Google Shape;453;p52"/>
          <p:cNvSpPr txBox="1">
            <a:spLocks noGrp="1"/>
          </p:cNvSpPr>
          <p:nvPr>
            <p:ph type="body" idx="4294967295"/>
          </p:nvPr>
        </p:nvSpPr>
        <p:spPr>
          <a:xfrm>
            <a:off x="6468129" y="2891123"/>
            <a:ext cx="2006700" cy="6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a:t>It’s the second planet from the Sun</a:t>
            </a:r>
            <a:endParaRPr sz="1300"/>
          </a:p>
        </p:txBody>
      </p:sp>
      <p:sp>
        <p:nvSpPr>
          <p:cNvPr id="454" name="Google Shape;454;p52"/>
          <p:cNvSpPr txBox="1">
            <a:spLocks noGrp="1"/>
          </p:cNvSpPr>
          <p:nvPr>
            <p:ph type="title" idx="4294967295"/>
          </p:nvPr>
        </p:nvSpPr>
        <p:spPr>
          <a:xfrm>
            <a:off x="6733075" y="2524025"/>
            <a:ext cx="1686900" cy="4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accent5"/>
                </a:solidFill>
              </a:rPr>
              <a:t>Venus</a:t>
            </a:r>
            <a:endParaRPr sz="1700">
              <a:solidFill>
                <a:schemeClr val="accent5"/>
              </a:solidFill>
            </a:endParaRPr>
          </a:p>
        </p:txBody>
      </p:sp>
      <p:pic>
        <p:nvPicPr>
          <p:cNvPr id="455" name="Google Shape;455;p52" title="Gráfico">
            <a:hlinkClick r:id="rId3"/>
          </p:cNvPr>
          <p:cNvPicPr preferRelativeResize="0"/>
          <p:nvPr/>
        </p:nvPicPr>
        <p:blipFill>
          <a:blip r:embed="rId4">
            <a:alphaModFix/>
          </a:blip>
          <a:stretch>
            <a:fillRect/>
          </a:stretch>
        </p:blipFill>
        <p:spPr>
          <a:xfrm>
            <a:off x="536650" y="934500"/>
            <a:ext cx="3692175" cy="3958954"/>
          </a:xfrm>
          <a:prstGeom prst="rect">
            <a:avLst/>
          </a:prstGeom>
          <a:noFill/>
          <a:ln>
            <a:noFill/>
          </a:ln>
        </p:spPr>
      </p:pic>
      <p:sp>
        <p:nvSpPr>
          <p:cNvPr id="456" name="Google Shape;456;p52"/>
          <p:cNvSpPr txBox="1">
            <a:spLocks noGrp="1"/>
          </p:cNvSpPr>
          <p:nvPr>
            <p:ph type="title" idx="4294967295"/>
          </p:nvPr>
        </p:nvSpPr>
        <p:spPr>
          <a:xfrm>
            <a:off x="818584" y="2185275"/>
            <a:ext cx="810600" cy="4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FFFFFF"/>
                </a:solidFill>
              </a:rPr>
              <a:t>26,9%</a:t>
            </a:r>
            <a:endParaRPr sz="1400">
              <a:solidFill>
                <a:srgbClr val="FFFFFF"/>
              </a:solidFill>
            </a:endParaRPr>
          </a:p>
        </p:txBody>
      </p:sp>
      <p:sp>
        <p:nvSpPr>
          <p:cNvPr id="457" name="Google Shape;457;p52"/>
          <p:cNvSpPr txBox="1">
            <a:spLocks noGrp="1"/>
          </p:cNvSpPr>
          <p:nvPr>
            <p:ph type="title" idx="4294967295"/>
          </p:nvPr>
        </p:nvSpPr>
        <p:spPr>
          <a:xfrm>
            <a:off x="1824014" y="1409901"/>
            <a:ext cx="810600" cy="4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FFFFFF"/>
                </a:solidFill>
              </a:rPr>
              <a:t>4,1%</a:t>
            </a:r>
            <a:endParaRPr sz="1400">
              <a:solidFill>
                <a:srgbClr val="FFFFFF"/>
              </a:solidFill>
            </a:endParaRPr>
          </a:p>
        </p:txBody>
      </p:sp>
      <p:sp>
        <p:nvSpPr>
          <p:cNvPr id="458" name="Google Shape;458;p52"/>
          <p:cNvSpPr txBox="1">
            <a:spLocks noGrp="1"/>
          </p:cNvSpPr>
          <p:nvPr>
            <p:ph type="title" idx="4294967295"/>
          </p:nvPr>
        </p:nvSpPr>
        <p:spPr>
          <a:xfrm>
            <a:off x="2391078" y="1527371"/>
            <a:ext cx="810600" cy="4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FFFFFF"/>
                </a:solidFill>
              </a:rPr>
              <a:t>11,6%</a:t>
            </a:r>
            <a:endParaRPr sz="1400">
              <a:solidFill>
                <a:srgbClr val="FFFFFF"/>
              </a:solidFill>
            </a:endParaRPr>
          </a:p>
        </p:txBody>
      </p:sp>
      <p:sp>
        <p:nvSpPr>
          <p:cNvPr id="459" name="Google Shape;459;p52"/>
          <p:cNvSpPr txBox="1">
            <a:spLocks noGrp="1"/>
          </p:cNvSpPr>
          <p:nvPr>
            <p:ph type="title" idx="4294967295"/>
          </p:nvPr>
        </p:nvSpPr>
        <p:spPr>
          <a:xfrm>
            <a:off x="2701302" y="3683676"/>
            <a:ext cx="810600" cy="4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FFFFFF"/>
                </a:solidFill>
              </a:rPr>
              <a:t>57,4%</a:t>
            </a:r>
            <a:endParaRPr sz="1400">
              <a:solidFill>
                <a:srgbClr val="FFFFFF"/>
              </a:solidFill>
            </a:endParaRPr>
          </a:p>
        </p:txBody>
      </p:sp>
      <p:sp>
        <p:nvSpPr>
          <p:cNvPr id="460" name="Google Shape;460;p52"/>
          <p:cNvSpPr txBox="1">
            <a:spLocks noGrp="1"/>
          </p:cNvSpPr>
          <p:nvPr>
            <p:ph type="title" idx="4294967295"/>
          </p:nvPr>
        </p:nvSpPr>
        <p:spPr>
          <a:xfrm>
            <a:off x="4228825" y="997175"/>
            <a:ext cx="4170300" cy="9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accent5"/>
                </a:solidFill>
              </a:rPr>
              <a:t>4,200,000</a:t>
            </a:r>
            <a:r>
              <a:rPr lang="en" sz="5000">
                <a:solidFill>
                  <a:srgbClr val="000000"/>
                </a:solidFill>
              </a:rPr>
              <a:t> </a:t>
            </a:r>
            <a:endParaRPr sz="5000">
              <a:solidFill>
                <a:srgbClr val="000000"/>
              </a:solidFill>
            </a:endParaRPr>
          </a:p>
        </p:txBody>
      </p:sp>
      <p:sp>
        <p:nvSpPr>
          <p:cNvPr id="461" name="Google Shape;461;p52"/>
          <p:cNvSpPr txBox="1">
            <a:spLocks noGrp="1"/>
          </p:cNvSpPr>
          <p:nvPr>
            <p:ph type="body" idx="4294967295"/>
          </p:nvPr>
        </p:nvSpPr>
        <p:spPr>
          <a:xfrm>
            <a:off x="4228825" y="1798800"/>
            <a:ext cx="4191300" cy="6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t>To modify this graph, click on it, follow the link, change the data and paste the resulting graph here</a:t>
            </a:r>
            <a:endParaRPr sz="1200"/>
          </a:p>
        </p:txBody>
      </p:sp>
      <p:sp>
        <p:nvSpPr>
          <p:cNvPr id="462" name="Google Shape;462;p52"/>
          <p:cNvSpPr/>
          <p:nvPr/>
        </p:nvSpPr>
        <p:spPr>
          <a:xfrm>
            <a:off x="4322475" y="2649875"/>
            <a:ext cx="171300" cy="17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2"/>
          <p:cNvSpPr/>
          <p:nvPr/>
        </p:nvSpPr>
        <p:spPr>
          <a:xfrm>
            <a:off x="6561775" y="2649875"/>
            <a:ext cx="171300" cy="17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2"/>
          <p:cNvSpPr/>
          <p:nvPr/>
        </p:nvSpPr>
        <p:spPr>
          <a:xfrm>
            <a:off x="4322475" y="3825125"/>
            <a:ext cx="171300" cy="171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2"/>
          <p:cNvSpPr/>
          <p:nvPr/>
        </p:nvSpPr>
        <p:spPr>
          <a:xfrm>
            <a:off x="6561775" y="3825125"/>
            <a:ext cx="171300" cy="171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3"/>
          <p:cNvSpPr txBox="1">
            <a:spLocks noGrp="1"/>
          </p:cNvSpPr>
          <p:nvPr>
            <p:ph type="subTitle" idx="1"/>
          </p:nvPr>
        </p:nvSpPr>
        <p:spPr>
          <a:xfrm>
            <a:off x="723975" y="1075825"/>
            <a:ext cx="40452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a:t>
            </a:r>
            <a:endParaRPr/>
          </a:p>
        </p:txBody>
      </p:sp>
      <p:sp>
        <p:nvSpPr>
          <p:cNvPr id="471" name="Google Shape;471;p53"/>
          <p:cNvSpPr txBox="1">
            <a:spLocks noGrp="1"/>
          </p:cNvSpPr>
          <p:nvPr>
            <p:ph type="body" idx="2"/>
          </p:nvPr>
        </p:nvSpPr>
        <p:spPr>
          <a:xfrm>
            <a:off x="723975" y="1648700"/>
            <a:ext cx="3837000" cy="3128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Here you can give some hints about the project</a:t>
            </a:r>
            <a:endParaRPr/>
          </a:p>
          <a:p>
            <a:pPr marL="457200" lvl="0" indent="-317500" algn="l" rtl="0">
              <a:spcBef>
                <a:spcPts val="0"/>
              </a:spcBef>
              <a:spcAft>
                <a:spcPts val="0"/>
              </a:spcAft>
              <a:buSzPts val="1400"/>
              <a:buChar char="●"/>
            </a:pPr>
            <a:r>
              <a:rPr lang="en"/>
              <a:t>Here you can give some hints about the project</a:t>
            </a:r>
            <a:endParaRPr/>
          </a:p>
          <a:p>
            <a:pPr marL="457200" lvl="0" indent="-317500" algn="l" rtl="0">
              <a:spcBef>
                <a:spcPts val="0"/>
              </a:spcBef>
              <a:spcAft>
                <a:spcPts val="0"/>
              </a:spcAft>
              <a:buSzPts val="1400"/>
              <a:buChar char="●"/>
            </a:pPr>
            <a:r>
              <a:rPr lang="en"/>
              <a:t>Here you can give some hints about the project</a:t>
            </a:r>
            <a:endParaRPr/>
          </a:p>
          <a:p>
            <a:pPr marL="457200" lvl="0" indent="-317500" algn="l" rtl="0">
              <a:spcBef>
                <a:spcPts val="0"/>
              </a:spcBef>
              <a:spcAft>
                <a:spcPts val="0"/>
              </a:spcAft>
              <a:buSzPts val="1400"/>
              <a:buChar char="●"/>
            </a:pPr>
            <a:r>
              <a:rPr lang="en"/>
              <a:t>Here you can give some hints about the project</a:t>
            </a:r>
            <a:endParaRPr/>
          </a:p>
          <a:p>
            <a:pPr marL="457200" lvl="0" indent="-317500" algn="l" rtl="0">
              <a:spcBef>
                <a:spcPts val="0"/>
              </a:spcBef>
              <a:spcAft>
                <a:spcPts val="0"/>
              </a:spcAft>
              <a:buSzPts val="1400"/>
              <a:buChar char="●"/>
            </a:pPr>
            <a:r>
              <a:rPr lang="en"/>
              <a:t>Here you can give some hints about the project</a:t>
            </a:r>
            <a:endParaRPr/>
          </a:p>
          <a:p>
            <a:pPr marL="457200" lvl="0" indent="-317500" algn="l" rtl="0">
              <a:spcBef>
                <a:spcPts val="0"/>
              </a:spcBef>
              <a:spcAft>
                <a:spcPts val="0"/>
              </a:spcAft>
              <a:buSzPts val="1400"/>
              <a:buChar char="●"/>
            </a:pPr>
            <a:r>
              <a:rPr lang="en"/>
              <a:t>Here you can give some hints about the project</a:t>
            </a:r>
            <a:endParaRPr/>
          </a:p>
        </p:txBody>
      </p:sp>
      <p:sp>
        <p:nvSpPr>
          <p:cNvPr id="472" name="Google Shape;472;p53"/>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Sneak peek</a:t>
            </a:r>
            <a:endParaRPr/>
          </a:p>
        </p:txBody>
      </p:sp>
      <p:pic>
        <p:nvPicPr>
          <p:cNvPr id="473" name="Google Shape;473;p53"/>
          <p:cNvPicPr preferRelativeResize="0"/>
          <p:nvPr/>
        </p:nvPicPr>
        <p:blipFill rotWithShape="1">
          <a:blip r:embed="rId3">
            <a:alphaModFix/>
          </a:blip>
          <a:srcRect l="12128" r="29251"/>
          <a:stretch/>
        </p:blipFill>
        <p:spPr>
          <a:xfrm>
            <a:off x="4768900" y="543000"/>
            <a:ext cx="4045205" cy="4600502"/>
          </a:xfrm>
          <a:prstGeom prst="rect">
            <a:avLst/>
          </a:prstGeom>
          <a:noFill/>
          <a:ln>
            <a:noFill/>
          </a:ln>
        </p:spPr>
      </p:pic>
      <p:sp>
        <p:nvSpPr>
          <p:cNvPr id="474" name="Google Shape;474;p53"/>
          <p:cNvSpPr/>
          <p:nvPr/>
        </p:nvSpPr>
        <p:spPr>
          <a:xfrm rot="10800000">
            <a:off x="7092600" y="36705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3"/>
          <p:cNvSpPr/>
          <p:nvPr/>
        </p:nvSpPr>
        <p:spPr>
          <a:xfrm rot="5400000">
            <a:off x="374572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4"/>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2,300,000</a:t>
            </a:r>
            <a:endParaRPr/>
          </a:p>
        </p:txBody>
      </p:sp>
      <p:sp>
        <p:nvSpPr>
          <p:cNvPr id="481" name="Google Shape;481;p54"/>
          <p:cNvSpPr txBox="1">
            <a:spLocks noGrp="1"/>
          </p:cNvSpPr>
          <p:nvPr>
            <p:ph type="body" idx="1"/>
          </p:nvPr>
        </p:nvSpPr>
        <p:spPr>
          <a:xfrm>
            <a:off x="311700" y="30696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People working on the project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stages</a:t>
            </a:r>
            <a:endParaRPr/>
          </a:p>
        </p:txBody>
      </p:sp>
      <p:sp>
        <p:nvSpPr>
          <p:cNvPr id="487" name="Google Shape;487;p55"/>
          <p:cNvSpPr txBox="1">
            <a:spLocks noGrp="1"/>
          </p:cNvSpPr>
          <p:nvPr>
            <p:ph type="title" idx="2"/>
          </p:nvPr>
        </p:nvSpPr>
        <p:spPr>
          <a:xfrm>
            <a:off x="723900" y="2265525"/>
            <a:ext cx="2423100" cy="5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Stage 1</a:t>
            </a:r>
            <a:endParaRPr/>
          </a:p>
        </p:txBody>
      </p:sp>
      <p:sp>
        <p:nvSpPr>
          <p:cNvPr id="488" name="Google Shape;488;p55"/>
          <p:cNvSpPr txBox="1">
            <a:spLocks noGrp="1"/>
          </p:cNvSpPr>
          <p:nvPr>
            <p:ph type="title" idx="3"/>
          </p:nvPr>
        </p:nvSpPr>
        <p:spPr>
          <a:xfrm>
            <a:off x="723900" y="2650475"/>
            <a:ext cx="2423100" cy="5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489" name="Google Shape;489;p55"/>
          <p:cNvSpPr txBox="1">
            <a:spLocks noGrp="1"/>
          </p:cNvSpPr>
          <p:nvPr>
            <p:ph type="title" idx="4"/>
          </p:nvPr>
        </p:nvSpPr>
        <p:spPr>
          <a:xfrm>
            <a:off x="723900" y="1834275"/>
            <a:ext cx="2423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a:t>
            </a:r>
            <a:endParaRPr/>
          </a:p>
        </p:txBody>
      </p:sp>
      <p:sp>
        <p:nvSpPr>
          <p:cNvPr id="490" name="Google Shape;490;p55"/>
          <p:cNvSpPr txBox="1">
            <a:spLocks noGrp="1"/>
          </p:cNvSpPr>
          <p:nvPr>
            <p:ph type="title" idx="5"/>
          </p:nvPr>
        </p:nvSpPr>
        <p:spPr>
          <a:xfrm>
            <a:off x="3360380" y="1851575"/>
            <a:ext cx="2423100" cy="5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Stage 2</a:t>
            </a:r>
            <a:endParaRPr/>
          </a:p>
        </p:txBody>
      </p:sp>
      <p:sp>
        <p:nvSpPr>
          <p:cNvPr id="491" name="Google Shape;491;p55"/>
          <p:cNvSpPr txBox="1">
            <a:spLocks noGrp="1"/>
          </p:cNvSpPr>
          <p:nvPr>
            <p:ph type="title" idx="6"/>
          </p:nvPr>
        </p:nvSpPr>
        <p:spPr>
          <a:xfrm>
            <a:off x="3360380" y="2236525"/>
            <a:ext cx="2423100" cy="5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492" name="Google Shape;492;p55"/>
          <p:cNvSpPr txBox="1">
            <a:spLocks noGrp="1"/>
          </p:cNvSpPr>
          <p:nvPr>
            <p:ph type="title" idx="7"/>
          </p:nvPr>
        </p:nvSpPr>
        <p:spPr>
          <a:xfrm>
            <a:off x="3360380" y="1420325"/>
            <a:ext cx="2423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a:t>
            </a:r>
            <a:endParaRPr/>
          </a:p>
        </p:txBody>
      </p:sp>
      <p:sp>
        <p:nvSpPr>
          <p:cNvPr id="493" name="Google Shape;493;p55"/>
          <p:cNvSpPr txBox="1">
            <a:spLocks noGrp="1"/>
          </p:cNvSpPr>
          <p:nvPr>
            <p:ph type="title" idx="8"/>
          </p:nvPr>
        </p:nvSpPr>
        <p:spPr>
          <a:xfrm>
            <a:off x="5996872" y="1508425"/>
            <a:ext cx="2423100" cy="5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Stage 3</a:t>
            </a:r>
            <a:endParaRPr/>
          </a:p>
        </p:txBody>
      </p:sp>
      <p:sp>
        <p:nvSpPr>
          <p:cNvPr id="494" name="Google Shape;494;p55"/>
          <p:cNvSpPr txBox="1">
            <a:spLocks noGrp="1"/>
          </p:cNvSpPr>
          <p:nvPr>
            <p:ph type="title" idx="9"/>
          </p:nvPr>
        </p:nvSpPr>
        <p:spPr>
          <a:xfrm>
            <a:off x="5996872" y="1893375"/>
            <a:ext cx="2423100" cy="5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95" name="Google Shape;495;p55"/>
          <p:cNvSpPr txBox="1">
            <a:spLocks noGrp="1"/>
          </p:cNvSpPr>
          <p:nvPr>
            <p:ph type="title" idx="13"/>
          </p:nvPr>
        </p:nvSpPr>
        <p:spPr>
          <a:xfrm>
            <a:off x="5996872" y="1077175"/>
            <a:ext cx="2423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a:t>
            </a:r>
            <a:endParaRPr/>
          </a:p>
        </p:txBody>
      </p:sp>
      <p:pic>
        <p:nvPicPr>
          <p:cNvPr id="496" name="Google Shape;496;p55"/>
          <p:cNvPicPr preferRelativeResize="0"/>
          <p:nvPr/>
        </p:nvPicPr>
        <p:blipFill rotWithShape="1">
          <a:blip r:embed="rId3">
            <a:alphaModFix/>
          </a:blip>
          <a:srcRect t="22992" b="13264"/>
          <a:stretch/>
        </p:blipFill>
        <p:spPr>
          <a:xfrm>
            <a:off x="3395333" y="2896475"/>
            <a:ext cx="2353195" cy="2247021"/>
          </a:xfrm>
          <a:prstGeom prst="rect">
            <a:avLst/>
          </a:prstGeom>
          <a:noFill/>
          <a:ln>
            <a:noFill/>
          </a:ln>
        </p:spPr>
      </p:pic>
      <p:pic>
        <p:nvPicPr>
          <p:cNvPr id="497" name="Google Shape;497;p55"/>
          <p:cNvPicPr preferRelativeResize="0"/>
          <p:nvPr/>
        </p:nvPicPr>
        <p:blipFill rotWithShape="1">
          <a:blip r:embed="rId4">
            <a:alphaModFix/>
          </a:blip>
          <a:srcRect l="18258" r="21304"/>
          <a:stretch/>
        </p:blipFill>
        <p:spPr>
          <a:xfrm>
            <a:off x="6031822" y="2548374"/>
            <a:ext cx="2353200" cy="2595770"/>
          </a:xfrm>
          <a:prstGeom prst="rect">
            <a:avLst/>
          </a:prstGeom>
          <a:noFill/>
          <a:ln>
            <a:noFill/>
          </a:ln>
        </p:spPr>
      </p:pic>
      <p:pic>
        <p:nvPicPr>
          <p:cNvPr id="498" name="Google Shape;498;p55"/>
          <p:cNvPicPr preferRelativeResize="0"/>
          <p:nvPr/>
        </p:nvPicPr>
        <p:blipFill rotWithShape="1">
          <a:blip r:embed="rId5">
            <a:alphaModFix/>
          </a:blip>
          <a:srcRect r="2884"/>
          <a:stretch/>
        </p:blipFill>
        <p:spPr>
          <a:xfrm>
            <a:off x="758825" y="3326175"/>
            <a:ext cx="2353202" cy="1817329"/>
          </a:xfrm>
          <a:prstGeom prst="rect">
            <a:avLst/>
          </a:prstGeom>
          <a:noFill/>
          <a:ln>
            <a:noFill/>
          </a:ln>
        </p:spPr>
      </p:pic>
      <p:sp>
        <p:nvSpPr>
          <p:cNvPr id="499" name="Google Shape;499;p55"/>
          <p:cNvSpPr/>
          <p:nvPr/>
        </p:nvSpPr>
        <p:spPr>
          <a:xfrm rot="10800000">
            <a:off x="7088700" y="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5"/>
          <p:cNvSpPr/>
          <p:nvPr/>
        </p:nvSpPr>
        <p:spPr>
          <a:xfrm rot="10800000">
            <a:off x="-12" y="4791600"/>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are working on</a:t>
            </a:r>
            <a:endParaRPr/>
          </a:p>
        </p:txBody>
      </p:sp>
      <p:sp>
        <p:nvSpPr>
          <p:cNvPr id="506" name="Google Shape;506;p56"/>
          <p:cNvSpPr txBox="1">
            <a:spLocks noGrp="1"/>
          </p:cNvSpPr>
          <p:nvPr>
            <p:ph type="body" idx="1"/>
          </p:nvPr>
        </p:nvSpPr>
        <p:spPr>
          <a:xfrm>
            <a:off x="723900" y="2445400"/>
            <a:ext cx="2284500" cy="155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actually a very cold place</a:t>
            </a:r>
            <a:endParaRPr/>
          </a:p>
        </p:txBody>
      </p:sp>
      <p:sp>
        <p:nvSpPr>
          <p:cNvPr id="507" name="Google Shape;507;p56"/>
          <p:cNvSpPr txBox="1">
            <a:spLocks noGrp="1"/>
          </p:cNvSpPr>
          <p:nvPr>
            <p:ph type="body" idx="2"/>
          </p:nvPr>
        </p:nvSpPr>
        <p:spPr>
          <a:xfrm>
            <a:off x="3429746" y="2445400"/>
            <a:ext cx="2284500" cy="155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a gas giant and the biggest planet in the Solar System</a:t>
            </a:r>
            <a:endParaRPr/>
          </a:p>
        </p:txBody>
      </p:sp>
      <p:sp>
        <p:nvSpPr>
          <p:cNvPr id="508" name="Google Shape;508;p56"/>
          <p:cNvSpPr txBox="1">
            <a:spLocks noGrp="1"/>
          </p:cNvSpPr>
          <p:nvPr>
            <p:ph type="title" idx="3"/>
          </p:nvPr>
        </p:nvSpPr>
        <p:spPr>
          <a:xfrm>
            <a:off x="1003407" y="1921425"/>
            <a:ext cx="172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09" name="Google Shape;509;p56"/>
          <p:cNvSpPr txBox="1">
            <a:spLocks noGrp="1"/>
          </p:cNvSpPr>
          <p:nvPr>
            <p:ph type="title" idx="4"/>
          </p:nvPr>
        </p:nvSpPr>
        <p:spPr>
          <a:xfrm>
            <a:off x="3709240" y="1921425"/>
            <a:ext cx="172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510" name="Google Shape;510;p56"/>
          <p:cNvSpPr txBox="1">
            <a:spLocks noGrp="1"/>
          </p:cNvSpPr>
          <p:nvPr>
            <p:ph type="body" idx="5"/>
          </p:nvPr>
        </p:nvSpPr>
        <p:spPr>
          <a:xfrm>
            <a:off x="6135608" y="2445400"/>
            <a:ext cx="2284500" cy="155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composed mostly of hydrogen and helium</a:t>
            </a:r>
            <a:endParaRPr/>
          </a:p>
        </p:txBody>
      </p:sp>
      <p:sp>
        <p:nvSpPr>
          <p:cNvPr id="511" name="Google Shape;511;p56"/>
          <p:cNvSpPr txBox="1">
            <a:spLocks noGrp="1"/>
          </p:cNvSpPr>
          <p:nvPr>
            <p:ph type="title" idx="6"/>
          </p:nvPr>
        </p:nvSpPr>
        <p:spPr>
          <a:xfrm>
            <a:off x="6415102" y="1921425"/>
            <a:ext cx="1725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8"/>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locations</a:t>
            </a:r>
            <a:endParaRPr/>
          </a:p>
        </p:txBody>
      </p:sp>
      <p:grpSp>
        <p:nvGrpSpPr>
          <p:cNvPr id="522" name="Google Shape;522;p58"/>
          <p:cNvGrpSpPr/>
          <p:nvPr/>
        </p:nvGrpSpPr>
        <p:grpSpPr>
          <a:xfrm>
            <a:off x="3867528" y="1726478"/>
            <a:ext cx="4197446" cy="2236133"/>
            <a:chOff x="233350" y="949250"/>
            <a:chExt cx="7137300" cy="3802300"/>
          </a:xfrm>
        </p:grpSpPr>
        <p:sp>
          <p:nvSpPr>
            <p:cNvPr id="523" name="Google Shape;523;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58"/>
          <p:cNvSpPr txBox="1">
            <a:spLocks noGrp="1"/>
          </p:cNvSpPr>
          <p:nvPr>
            <p:ph type="title"/>
          </p:nvPr>
        </p:nvSpPr>
        <p:spPr>
          <a:xfrm>
            <a:off x="1241925" y="1176788"/>
            <a:ext cx="1092000" cy="4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rPr>
              <a:t>2008</a:t>
            </a:r>
            <a:endParaRPr sz="1800">
              <a:solidFill>
                <a:schemeClr val="accent5"/>
              </a:solidFill>
            </a:endParaRPr>
          </a:p>
        </p:txBody>
      </p:sp>
      <p:sp>
        <p:nvSpPr>
          <p:cNvPr id="575" name="Google Shape;575;p58"/>
          <p:cNvSpPr txBox="1">
            <a:spLocks noGrp="1"/>
          </p:cNvSpPr>
          <p:nvPr>
            <p:ph type="body" idx="4294967295"/>
          </p:nvPr>
        </p:nvSpPr>
        <p:spPr>
          <a:xfrm>
            <a:off x="1241925" y="1524338"/>
            <a:ext cx="2019300" cy="58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Despite being red, Mars is a cold place</a:t>
            </a:r>
            <a:endParaRPr sz="1400"/>
          </a:p>
        </p:txBody>
      </p:sp>
      <p:sp>
        <p:nvSpPr>
          <p:cNvPr id="576" name="Google Shape;576;p58"/>
          <p:cNvSpPr txBox="1">
            <a:spLocks noGrp="1"/>
          </p:cNvSpPr>
          <p:nvPr>
            <p:ph type="title"/>
          </p:nvPr>
        </p:nvSpPr>
        <p:spPr>
          <a:xfrm>
            <a:off x="1241925" y="2248838"/>
            <a:ext cx="1092000" cy="4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rPr>
              <a:t>2012</a:t>
            </a:r>
            <a:endParaRPr sz="1800">
              <a:solidFill>
                <a:schemeClr val="accent5"/>
              </a:solidFill>
            </a:endParaRPr>
          </a:p>
        </p:txBody>
      </p:sp>
      <p:sp>
        <p:nvSpPr>
          <p:cNvPr id="577" name="Google Shape;577;p58"/>
          <p:cNvSpPr txBox="1">
            <a:spLocks noGrp="1"/>
          </p:cNvSpPr>
          <p:nvPr>
            <p:ph type="body" idx="4294967295"/>
          </p:nvPr>
        </p:nvSpPr>
        <p:spPr>
          <a:xfrm>
            <a:off x="1241925" y="2596388"/>
            <a:ext cx="2019300" cy="58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Venus is the second planet from the Sun</a:t>
            </a:r>
            <a:endParaRPr sz="1400"/>
          </a:p>
        </p:txBody>
      </p:sp>
      <p:sp>
        <p:nvSpPr>
          <p:cNvPr id="578" name="Google Shape;578;p58"/>
          <p:cNvSpPr txBox="1">
            <a:spLocks noGrp="1"/>
          </p:cNvSpPr>
          <p:nvPr>
            <p:ph type="title"/>
          </p:nvPr>
        </p:nvSpPr>
        <p:spPr>
          <a:xfrm>
            <a:off x="1241754" y="3320875"/>
            <a:ext cx="1092000" cy="4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5"/>
                </a:solidFill>
              </a:rPr>
              <a:t>2019</a:t>
            </a:r>
            <a:endParaRPr sz="1800">
              <a:solidFill>
                <a:schemeClr val="accent5"/>
              </a:solidFill>
            </a:endParaRPr>
          </a:p>
        </p:txBody>
      </p:sp>
      <p:sp>
        <p:nvSpPr>
          <p:cNvPr id="579" name="Google Shape;579;p58"/>
          <p:cNvSpPr txBox="1">
            <a:spLocks noGrp="1"/>
          </p:cNvSpPr>
          <p:nvPr>
            <p:ph type="body" idx="4294967295"/>
          </p:nvPr>
        </p:nvSpPr>
        <p:spPr>
          <a:xfrm>
            <a:off x="1241875" y="3668425"/>
            <a:ext cx="2019300" cy="58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1"/>
                </a:solidFill>
              </a:rPr>
              <a:t>Mercury is the closest to the Sun</a:t>
            </a:r>
            <a:endParaRPr sz="1400"/>
          </a:p>
        </p:txBody>
      </p:sp>
      <p:grpSp>
        <p:nvGrpSpPr>
          <p:cNvPr id="580" name="Google Shape;580;p58"/>
          <p:cNvGrpSpPr/>
          <p:nvPr/>
        </p:nvGrpSpPr>
        <p:grpSpPr>
          <a:xfrm>
            <a:off x="1079026" y="1302806"/>
            <a:ext cx="162896" cy="278710"/>
            <a:chOff x="7601242" y="3729267"/>
            <a:chExt cx="222566" cy="380803"/>
          </a:xfrm>
        </p:grpSpPr>
        <p:sp>
          <p:nvSpPr>
            <p:cNvPr id="581" name="Google Shape;581;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58"/>
          <p:cNvGrpSpPr/>
          <p:nvPr/>
        </p:nvGrpSpPr>
        <p:grpSpPr>
          <a:xfrm>
            <a:off x="1079026" y="2432393"/>
            <a:ext cx="162896" cy="278710"/>
            <a:chOff x="7601242" y="3729267"/>
            <a:chExt cx="222566" cy="380803"/>
          </a:xfrm>
        </p:grpSpPr>
        <p:sp>
          <p:nvSpPr>
            <p:cNvPr id="584" name="Google Shape;584;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58"/>
          <p:cNvGrpSpPr/>
          <p:nvPr/>
        </p:nvGrpSpPr>
        <p:grpSpPr>
          <a:xfrm>
            <a:off x="1079026" y="3489668"/>
            <a:ext cx="162896" cy="278710"/>
            <a:chOff x="7601242" y="3729267"/>
            <a:chExt cx="222566" cy="380803"/>
          </a:xfrm>
        </p:grpSpPr>
        <p:sp>
          <p:nvSpPr>
            <p:cNvPr id="587" name="Google Shape;587;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58"/>
          <p:cNvGrpSpPr/>
          <p:nvPr/>
        </p:nvGrpSpPr>
        <p:grpSpPr>
          <a:xfrm>
            <a:off x="4212751" y="1769531"/>
            <a:ext cx="162896" cy="278710"/>
            <a:chOff x="7601242" y="3729267"/>
            <a:chExt cx="222566" cy="380803"/>
          </a:xfrm>
        </p:grpSpPr>
        <p:sp>
          <p:nvSpPr>
            <p:cNvPr id="590" name="Google Shape;590;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58"/>
          <p:cNvGrpSpPr/>
          <p:nvPr/>
        </p:nvGrpSpPr>
        <p:grpSpPr>
          <a:xfrm>
            <a:off x="7241701" y="2432393"/>
            <a:ext cx="162896" cy="278710"/>
            <a:chOff x="7601242" y="3729267"/>
            <a:chExt cx="222566" cy="380803"/>
          </a:xfrm>
        </p:grpSpPr>
        <p:sp>
          <p:nvSpPr>
            <p:cNvPr id="593" name="Google Shape;593;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58"/>
          <p:cNvGrpSpPr/>
          <p:nvPr/>
        </p:nvGrpSpPr>
        <p:grpSpPr>
          <a:xfrm>
            <a:off x="7651276" y="3320868"/>
            <a:ext cx="162896" cy="278710"/>
            <a:chOff x="7601242" y="3729267"/>
            <a:chExt cx="222566" cy="380803"/>
          </a:xfrm>
        </p:grpSpPr>
        <p:sp>
          <p:nvSpPr>
            <p:cNvPr id="596" name="Google Shape;596;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58"/>
          <p:cNvGrpSpPr/>
          <p:nvPr/>
        </p:nvGrpSpPr>
        <p:grpSpPr>
          <a:xfrm>
            <a:off x="4841401" y="3320868"/>
            <a:ext cx="162896" cy="278710"/>
            <a:chOff x="7601242" y="3729267"/>
            <a:chExt cx="222566" cy="380803"/>
          </a:xfrm>
        </p:grpSpPr>
        <p:sp>
          <p:nvSpPr>
            <p:cNvPr id="599" name="Google Shape;599;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58"/>
          <p:cNvGrpSpPr/>
          <p:nvPr/>
        </p:nvGrpSpPr>
        <p:grpSpPr>
          <a:xfrm>
            <a:off x="5555776" y="2108756"/>
            <a:ext cx="162896" cy="278710"/>
            <a:chOff x="7601242" y="3729267"/>
            <a:chExt cx="222566" cy="380803"/>
          </a:xfrm>
        </p:grpSpPr>
        <p:sp>
          <p:nvSpPr>
            <p:cNvPr id="602" name="Google Shape;602;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58"/>
          <p:cNvGrpSpPr/>
          <p:nvPr/>
        </p:nvGrpSpPr>
        <p:grpSpPr>
          <a:xfrm>
            <a:off x="5884801" y="1677193"/>
            <a:ext cx="162896" cy="278710"/>
            <a:chOff x="7601242" y="3729267"/>
            <a:chExt cx="222566" cy="380803"/>
          </a:xfrm>
        </p:grpSpPr>
        <p:sp>
          <p:nvSpPr>
            <p:cNvPr id="605" name="Google Shape;605;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58"/>
          <p:cNvGrpSpPr/>
          <p:nvPr/>
        </p:nvGrpSpPr>
        <p:grpSpPr>
          <a:xfrm>
            <a:off x="6155851" y="2248843"/>
            <a:ext cx="162896" cy="278710"/>
            <a:chOff x="7601242" y="3729267"/>
            <a:chExt cx="222566" cy="380803"/>
          </a:xfrm>
        </p:grpSpPr>
        <p:sp>
          <p:nvSpPr>
            <p:cNvPr id="608" name="Google Shape;608;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58"/>
          <p:cNvGrpSpPr/>
          <p:nvPr/>
        </p:nvGrpSpPr>
        <p:grpSpPr>
          <a:xfrm>
            <a:off x="4375651" y="2527543"/>
            <a:ext cx="162896" cy="278710"/>
            <a:chOff x="7601242" y="3729267"/>
            <a:chExt cx="222566" cy="380803"/>
          </a:xfrm>
        </p:grpSpPr>
        <p:sp>
          <p:nvSpPr>
            <p:cNvPr id="611" name="Google Shape;611;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58"/>
          <p:cNvGrpSpPr/>
          <p:nvPr/>
        </p:nvGrpSpPr>
        <p:grpSpPr>
          <a:xfrm>
            <a:off x="4747126" y="2108756"/>
            <a:ext cx="162896" cy="278710"/>
            <a:chOff x="7601242" y="3729267"/>
            <a:chExt cx="222566" cy="380803"/>
          </a:xfrm>
        </p:grpSpPr>
        <p:sp>
          <p:nvSpPr>
            <p:cNvPr id="614" name="Google Shape;614;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6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results</a:t>
            </a:r>
            <a:endParaRPr/>
          </a:p>
        </p:txBody>
      </p:sp>
      <p:pic>
        <p:nvPicPr>
          <p:cNvPr id="638" name="Google Shape;638;p60" title="Gráfico">
            <a:hlinkClick r:id="rId3"/>
          </p:cNvPr>
          <p:cNvPicPr preferRelativeResize="0"/>
          <p:nvPr/>
        </p:nvPicPr>
        <p:blipFill>
          <a:blip r:embed="rId4">
            <a:alphaModFix/>
          </a:blip>
          <a:stretch>
            <a:fillRect/>
          </a:stretch>
        </p:blipFill>
        <p:spPr>
          <a:xfrm>
            <a:off x="723975" y="1898613"/>
            <a:ext cx="4554075" cy="2815925"/>
          </a:xfrm>
          <a:prstGeom prst="rect">
            <a:avLst/>
          </a:prstGeom>
          <a:noFill/>
          <a:ln>
            <a:noFill/>
          </a:ln>
        </p:spPr>
      </p:pic>
      <p:sp>
        <p:nvSpPr>
          <p:cNvPr id="639" name="Google Shape;639;p60"/>
          <p:cNvSpPr txBox="1">
            <a:spLocks noGrp="1"/>
          </p:cNvSpPr>
          <p:nvPr>
            <p:ph type="body" idx="4294967295"/>
          </p:nvPr>
        </p:nvSpPr>
        <p:spPr>
          <a:xfrm>
            <a:off x="723900" y="1227050"/>
            <a:ext cx="4497900" cy="52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t>To modify this graph, click on it, follow the link, change the data and paste the resulting graph here</a:t>
            </a:r>
            <a:endParaRPr sz="1200"/>
          </a:p>
        </p:txBody>
      </p:sp>
      <p:sp>
        <p:nvSpPr>
          <p:cNvPr id="640" name="Google Shape;640;p60"/>
          <p:cNvSpPr txBox="1">
            <a:spLocks noGrp="1"/>
          </p:cNvSpPr>
          <p:nvPr>
            <p:ph type="body" idx="4294967295"/>
          </p:nvPr>
        </p:nvSpPr>
        <p:spPr>
          <a:xfrm>
            <a:off x="5896629" y="3700779"/>
            <a:ext cx="2006700" cy="6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a:t>Neptune is far away from Earth</a:t>
            </a:r>
            <a:endParaRPr sz="1300"/>
          </a:p>
        </p:txBody>
      </p:sp>
      <p:sp>
        <p:nvSpPr>
          <p:cNvPr id="641" name="Google Shape;641;p60"/>
          <p:cNvSpPr txBox="1">
            <a:spLocks noGrp="1"/>
          </p:cNvSpPr>
          <p:nvPr>
            <p:ph type="title" idx="4294967295"/>
          </p:nvPr>
        </p:nvSpPr>
        <p:spPr>
          <a:xfrm>
            <a:off x="5875827" y="3244706"/>
            <a:ext cx="2027100" cy="4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100</a:t>
            </a:r>
            <a:endParaRPr>
              <a:solidFill>
                <a:schemeClr val="accent5"/>
              </a:solidFill>
            </a:endParaRPr>
          </a:p>
        </p:txBody>
      </p:sp>
      <p:sp>
        <p:nvSpPr>
          <p:cNvPr id="642" name="Google Shape;642;p60"/>
          <p:cNvSpPr txBox="1">
            <a:spLocks noGrp="1"/>
          </p:cNvSpPr>
          <p:nvPr>
            <p:ph type="body" idx="4294967295"/>
          </p:nvPr>
        </p:nvSpPr>
        <p:spPr>
          <a:xfrm>
            <a:off x="5896629" y="2541123"/>
            <a:ext cx="2006700" cy="6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a:t>It’s the biggest planet in the Solar System</a:t>
            </a:r>
            <a:endParaRPr sz="1300"/>
          </a:p>
        </p:txBody>
      </p:sp>
      <p:sp>
        <p:nvSpPr>
          <p:cNvPr id="643" name="Google Shape;643;p60"/>
          <p:cNvSpPr txBox="1">
            <a:spLocks noGrp="1"/>
          </p:cNvSpPr>
          <p:nvPr>
            <p:ph type="title" idx="4294967295"/>
          </p:nvPr>
        </p:nvSpPr>
        <p:spPr>
          <a:xfrm>
            <a:off x="5875827" y="2085050"/>
            <a:ext cx="2027100" cy="4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150</a:t>
            </a:r>
            <a:endParaRPr>
              <a:solidFill>
                <a:schemeClr val="accent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 name="מלבן 1">
            <a:extLst>
              <a:ext uri="{FF2B5EF4-FFF2-40B4-BE49-F238E27FC236}">
                <a16:creationId xmlns:a16="http://schemas.microsoft.com/office/drawing/2014/main" id="{9097A3EA-2656-48E3-A1B3-6B6D8FE1AC8B}"/>
              </a:ext>
            </a:extLst>
          </p:cNvPr>
          <p:cNvSpPr/>
          <p:nvPr/>
        </p:nvSpPr>
        <p:spPr>
          <a:xfrm>
            <a:off x="0" y="279400"/>
            <a:ext cx="5784850" cy="7112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0" name="Google Shape;270;p40"/>
          <p:cNvSpPr txBox="1">
            <a:spLocks noGrp="1"/>
          </p:cNvSpPr>
          <p:nvPr>
            <p:ph type="title"/>
          </p:nvPr>
        </p:nvSpPr>
        <p:spPr>
          <a:xfrm>
            <a:off x="311700" y="310563"/>
            <a:ext cx="8520600" cy="5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Data sources</a:t>
            </a:r>
            <a:endParaRPr/>
          </a:p>
        </p:txBody>
      </p:sp>
      <p:sp>
        <p:nvSpPr>
          <p:cNvPr id="272" name="Google Shape;272;p40"/>
          <p:cNvSpPr txBox="1">
            <a:spLocks noGrp="1"/>
          </p:cNvSpPr>
          <p:nvPr>
            <p:ph type="title" idx="3"/>
          </p:nvPr>
        </p:nvSpPr>
        <p:spPr>
          <a:xfrm>
            <a:off x="1741350" y="1137900"/>
            <a:ext cx="27153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Crawling</a:t>
            </a:r>
            <a:endParaRPr/>
          </a:p>
        </p:txBody>
      </p:sp>
      <p:sp>
        <p:nvSpPr>
          <p:cNvPr id="273" name="Google Shape;273;p40"/>
          <p:cNvSpPr txBox="1">
            <a:spLocks noGrp="1"/>
          </p:cNvSpPr>
          <p:nvPr>
            <p:ph type="title" idx="4"/>
          </p:nvPr>
        </p:nvSpPr>
        <p:spPr>
          <a:xfrm>
            <a:off x="1741350" y="1522850"/>
            <a:ext cx="2472000" cy="584400"/>
          </a:xfrm>
          <a:prstGeom prst="rect">
            <a:avLst/>
          </a:prstGeom>
        </p:spPr>
        <p:txBody>
          <a:bodyPr spcFirstLastPara="1" wrap="square" lIns="91425" tIns="91425" rIns="91425" bIns="91425" anchor="t" anchorCtr="0">
            <a:noAutofit/>
          </a:bodyPr>
          <a:lstStyle/>
          <a:p>
            <a:r>
              <a:rPr lang="en-US">
                <a:hlinkClick r:id="rId3"/>
              </a:rPr>
              <a:t>State of the Global Climate 2020</a:t>
            </a:r>
            <a:endParaRPr lang="en-US"/>
          </a:p>
        </p:txBody>
      </p:sp>
      <p:sp>
        <p:nvSpPr>
          <p:cNvPr id="281" name="Google Shape;281;p40"/>
          <p:cNvSpPr txBox="1">
            <a:spLocks noGrp="1"/>
          </p:cNvSpPr>
          <p:nvPr>
            <p:ph type="title" idx="15"/>
          </p:nvPr>
        </p:nvSpPr>
        <p:spPr>
          <a:xfrm>
            <a:off x="5967438" y="1137900"/>
            <a:ext cx="27153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Set</a:t>
            </a:r>
            <a:endParaRPr/>
          </a:p>
        </p:txBody>
      </p:sp>
      <p:sp>
        <p:nvSpPr>
          <p:cNvPr id="282" name="Google Shape;282;p40"/>
          <p:cNvSpPr txBox="1">
            <a:spLocks noGrp="1"/>
          </p:cNvSpPr>
          <p:nvPr>
            <p:ph type="title" idx="16"/>
          </p:nvPr>
        </p:nvSpPr>
        <p:spPr>
          <a:xfrm>
            <a:off x="5967450" y="1522850"/>
            <a:ext cx="2472000" cy="5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hlinkClick r:id="rId4"/>
              </a:rPr>
              <a:t>FAOStat</a:t>
            </a:r>
            <a:endParaRPr/>
          </a:p>
        </p:txBody>
      </p:sp>
      <p:sp>
        <p:nvSpPr>
          <p:cNvPr id="284" name="Google Shape;284;p40"/>
          <p:cNvSpPr txBox="1">
            <a:spLocks noGrp="1"/>
          </p:cNvSpPr>
          <p:nvPr>
            <p:ph type="title" idx="18"/>
          </p:nvPr>
        </p:nvSpPr>
        <p:spPr>
          <a:xfrm>
            <a:off x="2754403" y="2196825"/>
            <a:ext cx="3404494"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Reaserch and information</a:t>
            </a:r>
            <a:endParaRPr/>
          </a:p>
        </p:txBody>
      </p:sp>
      <p:sp>
        <p:nvSpPr>
          <p:cNvPr id="285" name="Google Shape;285;p40"/>
          <p:cNvSpPr txBox="1">
            <a:spLocks noGrp="1"/>
          </p:cNvSpPr>
          <p:nvPr>
            <p:ph type="title" idx="19"/>
          </p:nvPr>
        </p:nvSpPr>
        <p:spPr>
          <a:xfrm>
            <a:off x="5967450" y="2749825"/>
            <a:ext cx="2472000" cy="584400"/>
          </a:xfrm>
          <a:prstGeom prst="rect">
            <a:avLst/>
          </a:prstGeom>
        </p:spPr>
        <p:txBody>
          <a:bodyPr spcFirstLastPara="1" wrap="square" lIns="91425" tIns="91425" rIns="91425" bIns="91425" anchor="t" anchorCtr="0">
            <a:noAutofit/>
          </a:bodyPr>
          <a:lstStyle/>
          <a:p>
            <a:r>
              <a:rPr lang="en"/>
              <a:t>NASA - </a:t>
            </a:r>
            <a:r>
              <a:rPr lang="en-US"/>
              <a:t>Climate Effects on Food Supply:</a:t>
            </a:r>
            <a:br>
              <a:rPr lang="en-US" b="0" i="0">
                <a:solidFill>
                  <a:srgbClr val="123A72"/>
                </a:solidFill>
                <a:effectLst/>
                <a:latin typeface="Times New Roman" panose="02020603050405020304" pitchFamily="18" charset="0"/>
              </a:rPr>
            </a:br>
            <a:endParaRPr/>
          </a:p>
        </p:txBody>
      </p:sp>
      <p:sp>
        <p:nvSpPr>
          <p:cNvPr id="288" name="Google Shape;288;p40"/>
          <p:cNvSpPr txBox="1">
            <a:spLocks noGrp="1"/>
          </p:cNvSpPr>
          <p:nvPr>
            <p:ph type="title" idx="22"/>
          </p:nvPr>
        </p:nvSpPr>
        <p:spPr>
          <a:xfrm>
            <a:off x="5278244" y="3334225"/>
            <a:ext cx="3161206"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hlinkClick r:id="rId5"/>
              </a:rPr>
              <a:t>crop-climate-potential-impacts-world-food-supply</a:t>
            </a:r>
            <a:br>
              <a:rPr lang="en-US"/>
            </a:br>
            <a:br>
              <a:rPr lang="en-US"/>
            </a:br>
            <a:r>
              <a:rPr lang="en-US">
                <a:hlinkClick r:id="rId6"/>
              </a:rPr>
              <a:t>crop-climate-effects-climate-global-food-production</a:t>
            </a:r>
            <a:br>
              <a:rPr lang="en-US"/>
            </a:br>
            <a:br>
              <a:rPr lang="en-US"/>
            </a:br>
            <a:br>
              <a:rPr lang="en-US"/>
            </a:br>
            <a:br>
              <a:rPr lang="en-US"/>
            </a:br>
            <a:endParaRPr/>
          </a:p>
        </p:txBody>
      </p:sp>
      <p:sp>
        <p:nvSpPr>
          <p:cNvPr id="45" name="Google Shape;272;p40">
            <a:extLst>
              <a:ext uri="{FF2B5EF4-FFF2-40B4-BE49-F238E27FC236}">
                <a16:creationId xmlns:a16="http://schemas.microsoft.com/office/drawing/2014/main" id="{08A204F7-7025-4B8F-9DA7-7385D9A61939}"/>
              </a:ext>
            </a:extLst>
          </p:cNvPr>
          <p:cNvSpPr txBox="1">
            <a:spLocks/>
          </p:cNvSpPr>
          <p:nvPr/>
        </p:nvSpPr>
        <p:spPr>
          <a:xfrm>
            <a:off x="1741350" y="2978075"/>
            <a:ext cx="2715300" cy="5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24A00"/>
              </a:buClr>
              <a:buSzPts val="1800"/>
              <a:buFont typeface="Playfair Display"/>
              <a:buNone/>
              <a:defRPr sz="21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2pPr>
            <a:lvl3pPr marR="0" lvl="2"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3pPr>
            <a:lvl4pPr marR="0" lvl="3"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4pPr>
            <a:lvl5pPr marR="0" lvl="4"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5pPr>
            <a:lvl6pPr marR="0" lvl="5"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6pPr>
            <a:lvl7pPr marR="0" lvl="6"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7pPr>
            <a:lvl8pPr marR="0" lvl="7"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8pPr>
            <a:lvl9pPr marR="0" lvl="8"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9pPr>
          </a:lstStyle>
          <a:p>
            <a:r>
              <a:rPr lang="en-US" sz="1400" b="0">
                <a:solidFill>
                  <a:srgbClr val="000000"/>
                </a:solidFill>
                <a:latin typeface="Montserrat"/>
                <a:sym typeface="Montserrat"/>
              </a:rPr>
              <a:t>Wikipedia</a:t>
            </a:r>
          </a:p>
        </p:txBody>
      </p:sp>
      <p:sp>
        <p:nvSpPr>
          <p:cNvPr id="46" name="Google Shape;273;p40">
            <a:extLst>
              <a:ext uri="{FF2B5EF4-FFF2-40B4-BE49-F238E27FC236}">
                <a16:creationId xmlns:a16="http://schemas.microsoft.com/office/drawing/2014/main" id="{D4A8BF42-5D6B-4D97-ABDE-1CE6BC067CFF}"/>
              </a:ext>
            </a:extLst>
          </p:cNvPr>
          <p:cNvSpPr txBox="1">
            <a:spLocks/>
          </p:cNvSpPr>
          <p:nvPr/>
        </p:nvSpPr>
        <p:spPr>
          <a:xfrm>
            <a:off x="1741350" y="3334225"/>
            <a:ext cx="2472000" cy="5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9pPr>
          </a:lstStyle>
          <a:p>
            <a:r>
              <a:rPr lang="en-US" err="1">
                <a:hlinkClick r:id="rId7"/>
              </a:rPr>
              <a:t>Climate_change_and_agriculture</a:t>
            </a:r>
            <a:endParaRPr lang="en-US"/>
          </a:p>
        </p:txBody>
      </p:sp>
      <p:pic>
        <p:nvPicPr>
          <p:cNvPr id="3" name="גרפיקה 3" descr="תרשים עוגה עם מילוי מלא">
            <a:extLst>
              <a:ext uri="{FF2B5EF4-FFF2-40B4-BE49-F238E27FC236}">
                <a16:creationId xmlns:a16="http://schemas.microsoft.com/office/drawing/2014/main" id="{4BF38E1D-76D2-45DE-A8BB-7631C8CBBB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2300" y="1263650"/>
            <a:ext cx="266700" cy="260350"/>
          </a:xfrm>
          <a:prstGeom prst="rect">
            <a:avLst/>
          </a:prstGeom>
        </p:spPr>
      </p:pic>
      <p:pic>
        <p:nvPicPr>
          <p:cNvPr id="14" name="גרפיקה 3" descr="תרשים עוגה עם מילוי מלא">
            <a:extLst>
              <a:ext uri="{FF2B5EF4-FFF2-40B4-BE49-F238E27FC236}">
                <a16:creationId xmlns:a16="http://schemas.microsoft.com/office/drawing/2014/main" id="{2805AFF9-F4FC-4370-B6C1-402377FBFF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73199" y="1289050"/>
            <a:ext cx="266700" cy="260350"/>
          </a:xfrm>
          <a:prstGeom prst="rect">
            <a:avLst/>
          </a:prstGeom>
        </p:spPr>
      </p:pic>
      <p:pic>
        <p:nvPicPr>
          <p:cNvPr id="15" name="גרפיקה 3" descr="תרשים עוגה עם מילוי מלא">
            <a:extLst>
              <a:ext uri="{FF2B5EF4-FFF2-40B4-BE49-F238E27FC236}">
                <a16:creationId xmlns:a16="http://schemas.microsoft.com/office/drawing/2014/main" id="{A4C2F9A1-74E0-472D-A6E6-73A353154B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89199" y="2311400"/>
            <a:ext cx="266700" cy="260350"/>
          </a:xfrm>
          <a:prstGeom prst="rect">
            <a:avLst/>
          </a:prstGeom>
        </p:spPr>
      </p:pic>
      <p:sp>
        <p:nvSpPr>
          <p:cNvPr id="4" name="תרשים זרימה: תהליך 3">
            <a:extLst>
              <a:ext uri="{FF2B5EF4-FFF2-40B4-BE49-F238E27FC236}">
                <a16:creationId xmlns:a16="http://schemas.microsoft.com/office/drawing/2014/main" id="{B7F9FCE6-600C-4F03-9648-ECD4EFA04C23}"/>
              </a:ext>
            </a:extLst>
          </p:cNvPr>
          <p:cNvSpPr/>
          <p:nvPr/>
        </p:nvSpPr>
        <p:spPr>
          <a:xfrm rot="16200000">
            <a:off x="8288992" y="4283739"/>
            <a:ext cx="1231900" cy="577850"/>
          </a:xfrm>
          <a:prstGeom prst="flowChartProces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Major requirements</a:t>
            </a:r>
            <a:endParaRPr/>
          </a:p>
        </p:txBody>
      </p:sp>
      <p:sp>
        <p:nvSpPr>
          <p:cNvPr id="649" name="Google Shape;649;p61"/>
          <p:cNvSpPr txBox="1">
            <a:spLocks noGrp="1"/>
          </p:cNvSpPr>
          <p:nvPr>
            <p:ph type="title" idx="2"/>
          </p:nvPr>
        </p:nvSpPr>
        <p:spPr>
          <a:xfrm>
            <a:off x="1969563" y="1525936"/>
            <a:ext cx="22101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650" name="Google Shape;650;p61"/>
          <p:cNvSpPr txBox="1">
            <a:spLocks noGrp="1"/>
          </p:cNvSpPr>
          <p:nvPr>
            <p:ph type="title" idx="3"/>
          </p:nvPr>
        </p:nvSpPr>
        <p:spPr>
          <a:xfrm>
            <a:off x="1969562" y="1854750"/>
            <a:ext cx="22101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651" name="Google Shape;651;p61"/>
          <p:cNvSpPr txBox="1">
            <a:spLocks noGrp="1"/>
          </p:cNvSpPr>
          <p:nvPr>
            <p:ph type="title" idx="4"/>
          </p:nvPr>
        </p:nvSpPr>
        <p:spPr>
          <a:xfrm>
            <a:off x="1969564" y="3300487"/>
            <a:ext cx="22101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652" name="Google Shape;652;p61"/>
          <p:cNvSpPr txBox="1">
            <a:spLocks noGrp="1"/>
          </p:cNvSpPr>
          <p:nvPr>
            <p:ph type="title" idx="5"/>
          </p:nvPr>
        </p:nvSpPr>
        <p:spPr>
          <a:xfrm>
            <a:off x="1969563" y="3621075"/>
            <a:ext cx="22101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653" name="Google Shape;653;p61"/>
          <p:cNvSpPr txBox="1">
            <a:spLocks noGrp="1"/>
          </p:cNvSpPr>
          <p:nvPr>
            <p:ph type="title" idx="6"/>
          </p:nvPr>
        </p:nvSpPr>
        <p:spPr>
          <a:xfrm>
            <a:off x="5796913" y="1525926"/>
            <a:ext cx="22101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654" name="Google Shape;654;p61"/>
          <p:cNvSpPr txBox="1">
            <a:spLocks noGrp="1"/>
          </p:cNvSpPr>
          <p:nvPr>
            <p:ph type="title" idx="7"/>
          </p:nvPr>
        </p:nvSpPr>
        <p:spPr>
          <a:xfrm>
            <a:off x="5796914" y="1854738"/>
            <a:ext cx="22101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composed of hydrogen and helium</a:t>
            </a:r>
            <a:endParaRPr/>
          </a:p>
        </p:txBody>
      </p:sp>
      <p:sp>
        <p:nvSpPr>
          <p:cNvPr id="655" name="Google Shape;655;p61"/>
          <p:cNvSpPr txBox="1">
            <a:spLocks noGrp="1"/>
          </p:cNvSpPr>
          <p:nvPr>
            <p:ph type="title" idx="8"/>
          </p:nvPr>
        </p:nvSpPr>
        <p:spPr>
          <a:xfrm>
            <a:off x="5854061" y="3300487"/>
            <a:ext cx="22101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656" name="Google Shape;656;p61"/>
          <p:cNvSpPr txBox="1">
            <a:spLocks noGrp="1"/>
          </p:cNvSpPr>
          <p:nvPr>
            <p:ph type="title" idx="9"/>
          </p:nvPr>
        </p:nvSpPr>
        <p:spPr>
          <a:xfrm>
            <a:off x="5854062" y="3621075"/>
            <a:ext cx="22101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grpSp>
        <p:nvGrpSpPr>
          <p:cNvPr id="657" name="Google Shape;657;p61"/>
          <p:cNvGrpSpPr/>
          <p:nvPr/>
        </p:nvGrpSpPr>
        <p:grpSpPr>
          <a:xfrm>
            <a:off x="1079825" y="1599600"/>
            <a:ext cx="765900" cy="765900"/>
            <a:chOff x="2133438" y="1256700"/>
            <a:chExt cx="765900" cy="765900"/>
          </a:xfrm>
        </p:grpSpPr>
        <p:sp>
          <p:nvSpPr>
            <p:cNvPr id="658" name="Google Shape;658;p61"/>
            <p:cNvSpPr/>
            <p:nvPr/>
          </p:nvSpPr>
          <p:spPr>
            <a:xfrm>
              <a:off x="2133438" y="125670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 name="Google Shape;659;p61"/>
            <p:cNvGrpSpPr/>
            <p:nvPr/>
          </p:nvGrpSpPr>
          <p:grpSpPr>
            <a:xfrm>
              <a:off x="2275071" y="1434995"/>
              <a:ext cx="482633" cy="409311"/>
              <a:chOff x="2661459" y="2015001"/>
              <a:chExt cx="322508" cy="273494"/>
            </a:xfrm>
          </p:grpSpPr>
          <p:sp>
            <p:nvSpPr>
              <p:cNvPr id="660" name="Google Shape;660;p61"/>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1"/>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2" name="Google Shape;662;p61"/>
          <p:cNvGrpSpPr/>
          <p:nvPr/>
        </p:nvGrpSpPr>
        <p:grpSpPr>
          <a:xfrm>
            <a:off x="1079825" y="3370025"/>
            <a:ext cx="765900" cy="765900"/>
            <a:chOff x="2133438" y="2904750"/>
            <a:chExt cx="765900" cy="765900"/>
          </a:xfrm>
        </p:grpSpPr>
        <p:sp>
          <p:nvSpPr>
            <p:cNvPr id="663" name="Google Shape;663;p61"/>
            <p:cNvSpPr/>
            <p:nvPr/>
          </p:nvSpPr>
          <p:spPr>
            <a:xfrm>
              <a:off x="2133438" y="290475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1"/>
            <p:cNvSpPr/>
            <p:nvPr/>
          </p:nvSpPr>
          <p:spPr>
            <a:xfrm>
              <a:off x="2271061" y="3063655"/>
              <a:ext cx="490653" cy="44809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61"/>
          <p:cNvGrpSpPr/>
          <p:nvPr/>
        </p:nvGrpSpPr>
        <p:grpSpPr>
          <a:xfrm>
            <a:off x="4907013" y="1599600"/>
            <a:ext cx="765900" cy="765900"/>
            <a:chOff x="6398925" y="1256700"/>
            <a:chExt cx="765900" cy="765900"/>
          </a:xfrm>
        </p:grpSpPr>
        <p:sp>
          <p:nvSpPr>
            <p:cNvPr id="666" name="Google Shape;666;p61"/>
            <p:cNvSpPr/>
            <p:nvPr/>
          </p:nvSpPr>
          <p:spPr>
            <a:xfrm>
              <a:off x="6398925" y="125670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61"/>
            <p:cNvGrpSpPr/>
            <p:nvPr/>
          </p:nvGrpSpPr>
          <p:grpSpPr>
            <a:xfrm>
              <a:off x="6571940" y="1429489"/>
              <a:ext cx="419870" cy="420321"/>
              <a:chOff x="3539102" y="2427549"/>
              <a:chExt cx="355099" cy="355481"/>
            </a:xfrm>
          </p:grpSpPr>
          <p:sp>
            <p:nvSpPr>
              <p:cNvPr id="668" name="Google Shape;668;p61"/>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1"/>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0" name="Google Shape;670;p61"/>
          <p:cNvGrpSpPr/>
          <p:nvPr/>
        </p:nvGrpSpPr>
        <p:grpSpPr>
          <a:xfrm>
            <a:off x="4907013" y="3370013"/>
            <a:ext cx="765900" cy="765900"/>
            <a:chOff x="6398925" y="2904750"/>
            <a:chExt cx="765900" cy="765900"/>
          </a:xfrm>
        </p:grpSpPr>
        <p:sp>
          <p:nvSpPr>
            <p:cNvPr id="671" name="Google Shape;671;p61"/>
            <p:cNvSpPr/>
            <p:nvPr/>
          </p:nvSpPr>
          <p:spPr>
            <a:xfrm>
              <a:off x="6398925" y="2904750"/>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61"/>
            <p:cNvGrpSpPr/>
            <p:nvPr/>
          </p:nvGrpSpPr>
          <p:grpSpPr>
            <a:xfrm>
              <a:off x="6572618" y="3099178"/>
              <a:ext cx="418515" cy="377043"/>
              <a:chOff x="3988156" y="3380210"/>
              <a:chExt cx="353954" cy="318880"/>
            </a:xfrm>
          </p:grpSpPr>
          <p:sp>
            <p:nvSpPr>
              <p:cNvPr id="673" name="Google Shape;673;p61"/>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1"/>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1"/>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1"/>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1"/>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2"/>
          <p:cNvSpPr txBox="1">
            <a:spLocks noGrp="1"/>
          </p:cNvSpPr>
          <p:nvPr>
            <p:ph type="subTitle" idx="1"/>
          </p:nvPr>
        </p:nvSpPr>
        <p:spPr>
          <a:xfrm>
            <a:off x="5056193" y="2227150"/>
            <a:ext cx="3363900" cy="16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replace the image on the screen with your own work. Just delete this one, add yours and and place it in the center of the device</a:t>
            </a:r>
            <a:endParaRPr/>
          </a:p>
        </p:txBody>
      </p:sp>
      <p:sp>
        <p:nvSpPr>
          <p:cNvPr id="683" name="Google Shape;683;p62"/>
          <p:cNvSpPr txBox="1">
            <a:spLocks noGrp="1"/>
          </p:cNvSpPr>
          <p:nvPr>
            <p:ph type="title"/>
          </p:nvPr>
        </p:nvSpPr>
        <p:spPr>
          <a:xfrm>
            <a:off x="5045100" y="1654450"/>
            <a:ext cx="336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Visit our web!</a:t>
            </a:r>
            <a:endParaRPr/>
          </a:p>
        </p:txBody>
      </p:sp>
      <p:pic>
        <p:nvPicPr>
          <p:cNvPr id="684" name="Google Shape;684;p62"/>
          <p:cNvPicPr preferRelativeResize="0"/>
          <p:nvPr/>
        </p:nvPicPr>
        <p:blipFill rotWithShape="1">
          <a:blip r:embed="rId3">
            <a:alphaModFix/>
          </a:blip>
          <a:srcRect/>
          <a:stretch/>
        </p:blipFill>
        <p:spPr>
          <a:xfrm>
            <a:off x="1527048" y="1532950"/>
            <a:ext cx="2920853" cy="1627474"/>
          </a:xfrm>
          <a:prstGeom prst="rect">
            <a:avLst/>
          </a:prstGeom>
          <a:noFill/>
          <a:ln>
            <a:noFill/>
          </a:ln>
        </p:spPr>
      </p:pic>
      <p:sp>
        <p:nvSpPr>
          <p:cNvPr id="685" name="Google Shape;685;p62"/>
          <p:cNvSpPr/>
          <p:nvPr/>
        </p:nvSpPr>
        <p:spPr>
          <a:xfrm>
            <a:off x="1403545" y="1416680"/>
            <a:ext cx="3158874" cy="2518844"/>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6" name="Google Shape;686;p62"/>
          <p:cNvPicPr preferRelativeResize="0"/>
          <p:nvPr/>
        </p:nvPicPr>
        <p:blipFill>
          <a:blip r:embed="rId4">
            <a:alphaModFix/>
          </a:blip>
          <a:stretch>
            <a:fillRect/>
          </a:stretch>
        </p:blipFill>
        <p:spPr>
          <a:xfrm>
            <a:off x="991775" y="2508400"/>
            <a:ext cx="1078875" cy="1441299"/>
          </a:xfrm>
          <a:prstGeom prst="rect">
            <a:avLst/>
          </a:prstGeom>
          <a:noFill/>
          <a:ln>
            <a:noFill/>
          </a:ln>
        </p:spPr>
      </p:pic>
      <p:sp>
        <p:nvSpPr>
          <p:cNvPr id="687" name="Google Shape;687;p62"/>
          <p:cNvSpPr/>
          <p:nvPr/>
        </p:nvSpPr>
        <p:spPr>
          <a:xfrm>
            <a:off x="866175" y="2357975"/>
            <a:ext cx="1334287" cy="1743108"/>
          </a:xfrm>
          <a:custGeom>
            <a:avLst/>
            <a:gdLst/>
            <a:ahLst/>
            <a:cxnLst/>
            <a:rect l="l" t="t" r="r" b="b"/>
            <a:pathLst>
              <a:path w="61794" h="80189" extrusionOk="0">
                <a:moveTo>
                  <a:pt x="55456" y="7079"/>
                </a:moveTo>
                <a:lnTo>
                  <a:pt x="55456" y="73399"/>
                </a:lnTo>
                <a:lnTo>
                  <a:pt x="6120" y="73399"/>
                </a:lnTo>
                <a:lnTo>
                  <a:pt x="6120" y="7079"/>
                </a:lnTo>
                <a:close/>
                <a:moveTo>
                  <a:pt x="3241" y="0"/>
                </a:moveTo>
                <a:cubicBezTo>
                  <a:pt x="1430" y="0"/>
                  <a:pt x="0" y="1430"/>
                  <a:pt x="0" y="3241"/>
                </a:cubicBezTo>
                <a:lnTo>
                  <a:pt x="0" y="76947"/>
                </a:lnTo>
                <a:cubicBezTo>
                  <a:pt x="0" y="78758"/>
                  <a:pt x="1430" y="80188"/>
                  <a:pt x="3241" y="80188"/>
                </a:cubicBezTo>
                <a:lnTo>
                  <a:pt x="58534" y="80188"/>
                </a:lnTo>
                <a:cubicBezTo>
                  <a:pt x="60345" y="80188"/>
                  <a:pt x="61793" y="78758"/>
                  <a:pt x="61793" y="76947"/>
                </a:cubicBezTo>
                <a:lnTo>
                  <a:pt x="61793" y="3241"/>
                </a:lnTo>
                <a:cubicBezTo>
                  <a:pt x="61793" y="1430"/>
                  <a:pt x="60345" y="0"/>
                  <a:pt x="58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4"/>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711" name="Google Shape;711;p64"/>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5"/>
                </a:solidFill>
                <a:latin typeface="Playfair Display"/>
                <a:ea typeface="Playfair Display"/>
                <a:cs typeface="Playfair Display"/>
                <a:sym typeface="Playfair Display"/>
              </a:rPr>
              <a:t>Photos</a:t>
            </a:r>
            <a:endParaRPr sz="1500" b="1">
              <a:solidFill>
                <a:schemeClr val="accent5"/>
              </a:solidFill>
              <a:latin typeface="Playfair Display"/>
              <a:ea typeface="Playfair Display"/>
              <a:cs typeface="Playfair Display"/>
              <a:sym typeface="Playfair Display"/>
            </a:endParaRPr>
          </a:p>
          <a:p>
            <a:pPr marL="457200" lvl="0" indent="-304800" algn="l" rtl="0">
              <a:spcBef>
                <a:spcPts val="1600"/>
              </a:spcBef>
              <a:spcAft>
                <a:spcPts val="0"/>
              </a:spcAft>
              <a:buSzPts val="1200"/>
              <a:buChar char="●"/>
            </a:pPr>
            <a:r>
              <a:rPr lang="en" sz="1200">
                <a:uFill>
                  <a:noFill/>
                </a:uFill>
                <a:hlinkClick r:id="rId3"/>
              </a:rPr>
              <a:t>Senior couple harvesting tomatoes </a:t>
            </a:r>
            <a:endParaRPr sz="1200"/>
          </a:p>
          <a:p>
            <a:pPr marL="457200" lvl="0" indent="-304800" algn="l" rtl="0">
              <a:spcBef>
                <a:spcPts val="0"/>
              </a:spcBef>
              <a:spcAft>
                <a:spcPts val="0"/>
              </a:spcAft>
              <a:buSzPts val="1200"/>
              <a:buChar char="●"/>
            </a:pPr>
            <a:r>
              <a:rPr lang="en" sz="1200">
                <a:uFill>
                  <a:noFill/>
                </a:uFill>
                <a:hlinkClick r:id="rId4"/>
              </a:rPr>
              <a:t>Senior couple harvesting carrots</a:t>
            </a:r>
            <a:endParaRPr sz="1200"/>
          </a:p>
          <a:p>
            <a:pPr marL="457200" lvl="0" indent="-304800" algn="l" rtl="0">
              <a:spcBef>
                <a:spcPts val="0"/>
              </a:spcBef>
              <a:spcAft>
                <a:spcPts val="0"/>
              </a:spcAft>
              <a:buSzPts val="1200"/>
              <a:buChar char="●"/>
            </a:pPr>
            <a:r>
              <a:rPr lang="en" sz="1200">
                <a:uFill>
                  <a:noFill/>
                </a:uFill>
                <a:hlinkClick r:id="rId5"/>
              </a:rPr>
              <a:t>Couple holding vegetables </a:t>
            </a:r>
            <a:endParaRPr sz="1200"/>
          </a:p>
          <a:p>
            <a:pPr marL="457200" lvl="0" indent="-304800" algn="l" rtl="0">
              <a:spcBef>
                <a:spcPts val="0"/>
              </a:spcBef>
              <a:spcAft>
                <a:spcPts val="0"/>
              </a:spcAft>
              <a:buSzPts val="1200"/>
              <a:buChar char="●"/>
            </a:pPr>
            <a:r>
              <a:rPr lang="en" sz="1200">
                <a:uFill>
                  <a:noFill/>
                </a:uFill>
                <a:hlinkClick r:id="rId6"/>
              </a:rPr>
              <a:t>Close-up girl holding basket with lettuce leaves </a:t>
            </a:r>
            <a:endParaRPr sz="1200"/>
          </a:p>
          <a:p>
            <a:pPr marL="457200" lvl="0" indent="-304800" algn="l" rtl="0">
              <a:spcBef>
                <a:spcPts val="0"/>
              </a:spcBef>
              <a:spcAft>
                <a:spcPts val="0"/>
              </a:spcAft>
              <a:buSzPts val="1200"/>
              <a:buChar char="●"/>
            </a:pPr>
            <a:r>
              <a:rPr lang="en" sz="1200">
                <a:uFill>
                  <a:noFill/>
                </a:uFill>
                <a:hlinkClick r:id="rId7"/>
              </a:rPr>
              <a:t>Bunch of fresh leek vegetable in crate at market </a:t>
            </a:r>
            <a:endParaRPr sz="1200"/>
          </a:p>
          <a:p>
            <a:pPr marL="457200" lvl="0" indent="-304800" algn="l" rtl="0">
              <a:spcBef>
                <a:spcPts val="0"/>
              </a:spcBef>
              <a:spcAft>
                <a:spcPts val="0"/>
              </a:spcAft>
              <a:buSzPts val="1200"/>
              <a:buChar char="●"/>
            </a:pPr>
            <a:r>
              <a:rPr lang="en" sz="1200">
                <a:uFill>
                  <a:noFill/>
                </a:uFill>
                <a:hlinkClick r:id="rId8"/>
              </a:rPr>
              <a:t>Close-up of organic eggplants </a:t>
            </a:r>
            <a:endParaRPr sz="1200"/>
          </a:p>
          <a:p>
            <a:pPr marL="457200" lvl="0" indent="-304800" algn="l" rtl="0">
              <a:spcBef>
                <a:spcPts val="0"/>
              </a:spcBef>
              <a:spcAft>
                <a:spcPts val="0"/>
              </a:spcAft>
              <a:buSzPts val="1200"/>
              <a:buChar char="●"/>
            </a:pPr>
            <a:r>
              <a:rPr lang="en" sz="1200">
                <a:uFill>
                  <a:noFill/>
                </a:uFill>
                <a:hlinkClick r:id="rId9"/>
              </a:rPr>
              <a:t>Long shot agricultural field </a:t>
            </a:r>
            <a:endParaRPr sz="12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712" name="Google Shape;712;p64"/>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5"/>
                </a:solidFill>
                <a:latin typeface="Playfair Display"/>
                <a:ea typeface="Playfair Display"/>
                <a:cs typeface="Playfair Display"/>
                <a:sym typeface="Playfair Display"/>
              </a:rPr>
              <a:t>Storyset</a:t>
            </a:r>
            <a:endParaRPr sz="1500" b="1">
              <a:solidFill>
                <a:schemeClr val="accent5"/>
              </a:solidFill>
              <a:latin typeface="Playfair Display"/>
              <a:ea typeface="Playfair Display"/>
              <a:cs typeface="Playfair Display"/>
              <a:sym typeface="Playfair Display"/>
            </a:endParaRPr>
          </a:p>
          <a:p>
            <a:pPr marL="457200" lvl="0" indent="-317500" algn="l" rtl="0">
              <a:spcBef>
                <a:spcPts val="1600"/>
              </a:spcBef>
              <a:spcAft>
                <a:spcPts val="0"/>
              </a:spcAft>
              <a:buSzPts val="1400"/>
              <a:buChar char="●"/>
            </a:pPr>
            <a:r>
              <a:rPr lang="en">
                <a:uFill>
                  <a:noFill/>
                </a:uFill>
                <a:hlinkClick r:id="rId10"/>
              </a:rPr>
              <a:t>Farmer</a:t>
            </a:r>
            <a:endParaRPr/>
          </a:p>
          <a:p>
            <a:pPr marL="0" lvl="0" indent="0" algn="l" rtl="0">
              <a:spcBef>
                <a:spcPts val="1600"/>
              </a:spcBef>
              <a:spcAft>
                <a:spcPts val="0"/>
              </a:spcAft>
              <a:buNone/>
            </a:pPr>
            <a:r>
              <a:rPr lang="en" sz="1500" b="1">
                <a:solidFill>
                  <a:schemeClr val="accent5"/>
                </a:solidFill>
                <a:latin typeface="Playfair Display"/>
                <a:ea typeface="Playfair Display"/>
                <a:cs typeface="Playfair Display"/>
                <a:sym typeface="Playfair Display"/>
              </a:rPr>
              <a:t>Vectors</a:t>
            </a:r>
            <a:endParaRPr sz="1500" b="1">
              <a:solidFill>
                <a:schemeClr val="accent5"/>
              </a:solidFill>
              <a:latin typeface="Playfair Display"/>
              <a:ea typeface="Playfair Display"/>
              <a:cs typeface="Playfair Display"/>
              <a:sym typeface="Playfair Display"/>
            </a:endParaRPr>
          </a:p>
          <a:p>
            <a:pPr marL="457200" lvl="0" indent="-317500" algn="l" rtl="0">
              <a:spcBef>
                <a:spcPts val="1600"/>
              </a:spcBef>
              <a:spcAft>
                <a:spcPts val="0"/>
              </a:spcAft>
              <a:buSzPts val="1400"/>
              <a:buChar char="●"/>
            </a:pPr>
            <a:r>
              <a:rPr lang="en">
                <a:uFill>
                  <a:noFill/>
                </a:uFill>
                <a:hlinkClick r:id="rId11"/>
              </a:rPr>
              <a:t>Farmer set </a:t>
            </a:r>
            <a:endParaRPr/>
          </a:p>
          <a:p>
            <a:pPr marL="457200" lvl="0" indent="-317500" algn="l" rtl="0">
              <a:spcBef>
                <a:spcPts val="0"/>
              </a:spcBef>
              <a:spcAft>
                <a:spcPts val="0"/>
              </a:spcAft>
              <a:buSzPts val="1400"/>
              <a:buChar char="●"/>
            </a:pPr>
            <a:r>
              <a:rPr lang="en">
                <a:uFill>
                  <a:noFill/>
                </a:uFill>
                <a:hlinkClick r:id="rId12"/>
              </a:rPr>
              <a:t>Countryside farm and mountains </a:t>
            </a:r>
            <a:endParaRPr/>
          </a:p>
          <a:p>
            <a:pPr marL="457200" lvl="0" indent="-317500" algn="l" rtl="0">
              <a:spcBef>
                <a:spcPts val="0"/>
              </a:spcBef>
              <a:spcAft>
                <a:spcPts val="0"/>
              </a:spcAft>
              <a:buSzPts val="1400"/>
              <a:buChar char="●"/>
            </a:pPr>
            <a:r>
              <a:rPr lang="en">
                <a:uFill>
                  <a:noFill/>
                </a:uFill>
                <a:hlinkClick r:id="rId13"/>
              </a:rPr>
              <a:t>Artistic illustration with farming concept </a:t>
            </a:r>
            <a:endParaRPr/>
          </a:p>
          <a:p>
            <a:pPr marL="457200" lvl="0" indent="-317500" algn="l" rtl="0">
              <a:spcBef>
                <a:spcPts val="0"/>
              </a:spcBef>
              <a:spcAft>
                <a:spcPts val="0"/>
              </a:spcAft>
              <a:buSzPts val="1400"/>
              <a:buChar char="●"/>
            </a:pPr>
            <a:r>
              <a:rPr lang="en">
                <a:uFill>
                  <a:noFill/>
                </a:uFill>
                <a:hlinkClick r:id="rId14"/>
              </a:rPr>
              <a:t>Organic farming concept with man and vegetable crops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718" name="Google Shape;718;p65"/>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Did you like the resources on this template? Get them for free at our other websites:</a:t>
            </a:r>
            <a:endParaRPr sz="1200"/>
          </a:p>
          <a:p>
            <a:pPr marL="0" lvl="0" indent="0" algn="l" rtl="0">
              <a:spcBef>
                <a:spcPts val="1600"/>
              </a:spcBef>
              <a:spcAft>
                <a:spcPts val="0"/>
              </a:spcAft>
              <a:buNone/>
            </a:pPr>
            <a:r>
              <a:rPr lang="en" sz="1500" b="1">
                <a:solidFill>
                  <a:schemeClr val="accent5"/>
                </a:solidFill>
                <a:latin typeface="Playfair Display"/>
                <a:ea typeface="Playfair Display"/>
                <a:cs typeface="Playfair Display"/>
                <a:sym typeface="Playfair Display"/>
              </a:rPr>
              <a:t>Photos</a:t>
            </a:r>
            <a:endParaRPr sz="1200"/>
          </a:p>
          <a:p>
            <a:pPr marL="457200" lvl="0" indent="-304800" algn="l" rtl="0">
              <a:spcBef>
                <a:spcPts val="1600"/>
              </a:spcBef>
              <a:spcAft>
                <a:spcPts val="0"/>
              </a:spcAft>
              <a:buSzPts val="1200"/>
              <a:buChar char="●"/>
            </a:pPr>
            <a:r>
              <a:rPr lang="en" sz="1200">
                <a:uFill>
                  <a:noFill/>
                </a:uFill>
                <a:hlinkClick r:id="rId3"/>
              </a:rPr>
              <a:t>Pile of artichoke on display at farmers market</a:t>
            </a:r>
            <a:endParaRPr sz="1200"/>
          </a:p>
          <a:p>
            <a:pPr marL="457200" lvl="0" indent="-304800" algn="l" rtl="0">
              <a:spcBef>
                <a:spcPts val="0"/>
              </a:spcBef>
              <a:spcAft>
                <a:spcPts val="0"/>
              </a:spcAft>
              <a:buSzPts val="1200"/>
              <a:buChar char="●"/>
            </a:pPr>
            <a:r>
              <a:rPr lang="en" sz="1200">
                <a:solidFill>
                  <a:schemeClr val="dk1"/>
                </a:solidFill>
                <a:uFill>
                  <a:noFill/>
                </a:uFill>
                <a:hlinkClick r:id="rId4">
                  <a:extLst>
                    <a:ext uri="{A12FA001-AC4F-418D-AE19-62706E023703}">
                      <ahyp:hlinkClr xmlns:ahyp="http://schemas.microsoft.com/office/drawing/2018/hyperlinkcolor" val="tx"/>
                    </a:ext>
                  </a:extLst>
                </a:hlinkClick>
              </a:rPr>
              <a:t>Close up staking a plant </a:t>
            </a:r>
            <a:endParaRPr sz="1200"/>
          </a:p>
          <a:p>
            <a:pPr marL="457200" lvl="0" indent="-304800" algn="l" rtl="0">
              <a:spcBef>
                <a:spcPts val="0"/>
              </a:spcBef>
              <a:spcAft>
                <a:spcPts val="0"/>
              </a:spcAft>
              <a:buSzPts val="1200"/>
              <a:buChar char="●"/>
            </a:pPr>
            <a:r>
              <a:rPr lang="en" sz="1200">
                <a:solidFill>
                  <a:schemeClr val="dk1"/>
                </a:solidFill>
                <a:uFill>
                  <a:noFill/>
                </a:uFill>
                <a:hlinkClick r:id="rId5">
                  <a:extLst>
                    <a:ext uri="{A12FA001-AC4F-418D-AE19-62706E023703}">
                      <ahyp:hlinkClr xmlns:ahyp="http://schemas.microsoft.com/office/drawing/2018/hyperlinkcolor" val="tx"/>
                    </a:ext>
                  </a:extLst>
                </a:hlinkClick>
              </a:rPr>
              <a:t>Woman planting beans in the ground </a:t>
            </a:r>
            <a:endParaRPr sz="1200"/>
          </a:p>
          <a:p>
            <a:pPr marL="457200" lvl="0" indent="-304800" algn="l" rtl="0">
              <a:spcBef>
                <a:spcPts val="0"/>
              </a:spcBef>
              <a:spcAft>
                <a:spcPts val="0"/>
              </a:spcAft>
              <a:buSzPts val="1200"/>
              <a:buChar char="●"/>
            </a:pPr>
            <a:r>
              <a:rPr lang="en" sz="1200">
                <a:solidFill>
                  <a:schemeClr val="dk1"/>
                </a:solidFill>
                <a:uFill>
                  <a:noFill/>
                </a:uFill>
                <a:hlinkClick r:id="rId6">
                  <a:extLst>
                    <a:ext uri="{A12FA001-AC4F-418D-AE19-62706E023703}">
                      <ahyp:hlinkClr xmlns:ahyp="http://schemas.microsoft.com/office/drawing/2018/hyperlinkcolor" val="tx"/>
                    </a:ext>
                  </a:extLst>
                </a:hlinkClick>
              </a:rPr>
              <a:t>Medium shot girl holding lettuce leaf </a:t>
            </a:r>
            <a:endParaRPr sz="1200"/>
          </a:p>
          <a:p>
            <a:pPr marL="457200" lvl="0" indent="-304800" algn="l" rtl="0">
              <a:spcBef>
                <a:spcPts val="0"/>
              </a:spcBef>
              <a:spcAft>
                <a:spcPts val="0"/>
              </a:spcAft>
              <a:buSzPts val="1200"/>
              <a:buChar char="●"/>
            </a:pPr>
            <a:r>
              <a:rPr lang="en" sz="1200">
                <a:uFill>
                  <a:noFill/>
                </a:uFill>
                <a:hlinkClick r:id="rId7"/>
              </a:rPr>
              <a:t>Woman holding a tablet next to a farm field with copy space</a:t>
            </a:r>
            <a:endParaRPr sz="1200"/>
          </a:p>
          <a:p>
            <a:pPr marL="457200" lvl="0" indent="-304800" algn="l" rtl="0">
              <a:spcBef>
                <a:spcPts val="0"/>
              </a:spcBef>
              <a:spcAft>
                <a:spcPts val="0"/>
              </a:spcAft>
              <a:buSzPts val="1200"/>
              <a:buChar char="●"/>
            </a:pPr>
            <a:r>
              <a:rPr lang="en" sz="1200">
                <a:uFill>
                  <a:noFill/>
                </a:uFill>
                <a:hlinkClick r:id="rId8"/>
              </a:rPr>
              <a:t>Close-up woman harvesting in garden </a:t>
            </a:r>
            <a:endParaRPr sz="1200"/>
          </a:p>
        </p:txBody>
      </p:sp>
      <p:sp>
        <p:nvSpPr>
          <p:cNvPr id="719" name="Google Shape;719;p65"/>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9"/>
              </a:rPr>
              <a:t>Woman holding a basket full of vegetables with copy space</a:t>
            </a:r>
            <a:endParaRPr/>
          </a:p>
          <a:p>
            <a:pPr marL="457200" lvl="0" indent="-317500" algn="l" rtl="0">
              <a:spcBef>
                <a:spcPts val="0"/>
              </a:spcBef>
              <a:spcAft>
                <a:spcPts val="0"/>
              </a:spcAft>
              <a:buSzPts val="1400"/>
              <a:buChar char="●"/>
            </a:pPr>
            <a:r>
              <a:rPr lang="en">
                <a:uFill>
                  <a:noFill/>
                </a:uFill>
                <a:hlinkClick r:id="rId10"/>
              </a:rPr>
              <a:t>Woman working at farm </a:t>
            </a:r>
            <a:endParaRPr/>
          </a:p>
          <a:p>
            <a:pPr marL="457200" lvl="0" indent="-317500" algn="l" rtl="0">
              <a:spcBef>
                <a:spcPts val="0"/>
              </a:spcBef>
              <a:spcAft>
                <a:spcPts val="0"/>
              </a:spcAft>
              <a:buSzPts val="1400"/>
              <a:buChar char="●"/>
            </a:pPr>
            <a:r>
              <a:rPr lang="en">
                <a:uFill>
                  <a:noFill/>
                </a:uFill>
                <a:hlinkClick r:id="rId11"/>
              </a:rPr>
              <a:t>Close-up hand holding fresh radishes </a:t>
            </a:r>
            <a:endParaRPr/>
          </a:p>
          <a:p>
            <a:pPr marL="457200" lvl="0" indent="-317500" algn="l" rtl="0">
              <a:spcBef>
                <a:spcPts val="0"/>
              </a:spcBef>
              <a:spcAft>
                <a:spcPts val="0"/>
              </a:spcAft>
              <a:buSzPts val="1400"/>
              <a:buChar char="●"/>
            </a:pPr>
            <a:r>
              <a:rPr lang="en">
                <a:uFill>
                  <a:noFill/>
                </a:uFill>
                <a:hlinkClick r:id="rId12"/>
              </a:rPr>
              <a:t>High angle plants with green leaves </a:t>
            </a:r>
            <a:endParaRPr/>
          </a:p>
          <a:p>
            <a:pPr marL="457200" lvl="0" indent="-317500" algn="l" rtl="0">
              <a:spcBef>
                <a:spcPts val="0"/>
              </a:spcBef>
              <a:spcAft>
                <a:spcPts val="0"/>
              </a:spcAft>
              <a:buSzPts val="1400"/>
              <a:buChar char="●"/>
            </a:pPr>
            <a:r>
              <a:rPr lang="en">
                <a:uFill>
                  <a:noFill/>
                </a:uFill>
                <a:hlinkClick r:id="rId13"/>
              </a:rPr>
              <a:t>Sunrise over farmland </a:t>
            </a:r>
            <a:endParaRPr/>
          </a:p>
          <a:p>
            <a:pPr marL="457200" lvl="0" indent="-317500" algn="l" rtl="0">
              <a:spcBef>
                <a:spcPts val="0"/>
              </a:spcBef>
              <a:spcAft>
                <a:spcPts val="0"/>
              </a:spcAft>
              <a:buSzPts val="1400"/>
              <a:buChar char="●"/>
            </a:pPr>
            <a:r>
              <a:rPr lang="en">
                <a:uFill>
                  <a:noFill/>
                </a:uFill>
                <a:hlinkClick r:id="rId14"/>
              </a:rPr>
              <a:t>Countryside farm life with a tractor </a:t>
            </a:r>
            <a:endParaRPr/>
          </a:p>
          <a:p>
            <a:pPr marL="457200" lvl="0" indent="-317500" algn="l" rtl="0">
              <a:spcBef>
                <a:spcPts val="0"/>
              </a:spcBef>
              <a:spcAft>
                <a:spcPts val="0"/>
              </a:spcAft>
              <a:buSzPts val="1400"/>
              <a:buChar char="●"/>
            </a:pPr>
            <a:r>
              <a:rPr lang="en">
                <a:uFill>
                  <a:noFill/>
                </a:uFill>
                <a:hlinkClick r:id="rId15"/>
              </a:rPr>
              <a:t>Human hand planting fresh young plant into soil </a:t>
            </a:r>
            <a:endParaRPr/>
          </a:p>
          <a:p>
            <a:pPr marL="457200" lvl="0" indent="-317500" algn="l" rtl="0">
              <a:spcBef>
                <a:spcPts val="0"/>
              </a:spcBef>
              <a:spcAft>
                <a:spcPts val="0"/>
              </a:spcAft>
              <a:buSzPts val="1400"/>
              <a:buChar char="●"/>
            </a:pPr>
            <a:r>
              <a:rPr lang="en">
                <a:uFill>
                  <a:noFill/>
                </a:uFill>
                <a:hlinkClick r:id="rId16"/>
              </a:rPr>
              <a:t>Close-up woman holding tomatoes </a:t>
            </a:r>
            <a:endParaRPr/>
          </a:p>
          <a:p>
            <a:pPr marL="0" lvl="0" indent="0" algn="l" rtl="0">
              <a:spcBef>
                <a:spcPts val="1600"/>
              </a:spcBef>
              <a:spcAft>
                <a:spcPts val="16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3"/>
        <p:cNvGrpSpPr/>
        <p:nvPr/>
      </p:nvGrpSpPr>
      <p:grpSpPr>
        <a:xfrm>
          <a:off x="0" y="0"/>
          <a:ext cx="0" cy="0"/>
          <a:chOff x="0" y="0"/>
          <a:chExt cx="0" cy="0"/>
        </a:xfrm>
      </p:grpSpPr>
      <p:sp>
        <p:nvSpPr>
          <p:cNvPr id="724" name="Google Shape;724;p6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725" name="Google Shape;725;p6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726" name="Google Shape;726;p6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0"/>
        <p:cNvGrpSpPr/>
        <p:nvPr/>
      </p:nvGrpSpPr>
      <p:grpSpPr>
        <a:xfrm>
          <a:off x="0" y="0"/>
          <a:ext cx="0" cy="0"/>
          <a:chOff x="0" y="0"/>
          <a:chExt cx="0" cy="0"/>
        </a:xfrm>
      </p:grpSpPr>
      <p:sp>
        <p:nvSpPr>
          <p:cNvPr id="731" name="Google Shape;731;p6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732" name="Google Shape;732;p6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733" name="Google Shape;733;p6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7"/>
        <p:cNvGrpSpPr/>
        <p:nvPr/>
      </p:nvGrpSpPr>
      <p:grpSpPr>
        <a:xfrm>
          <a:off x="0" y="0"/>
          <a:ext cx="0" cy="0"/>
          <a:chOff x="0" y="0"/>
          <a:chExt cx="0" cy="0"/>
        </a:xfrm>
      </p:grpSpPr>
      <p:sp>
        <p:nvSpPr>
          <p:cNvPr id="738" name="Google Shape;738;p68"/>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39" name="Google Shape;739;p68"/>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40" name="Google Shape;740;p68"/>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Playfair Display</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(https://fonts.google.com/specimen/Playfair+Display)</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Montserrat</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741" name="Google Shape;741;p68"/>
          <p:cNvGrpSpPr/>
          <p:nvPr/>
        </p:nvGrpSpPr>
        <p:grpSpPr>
          <a:xfrm>
            <a:off x="2040063" y="3498875"/>
            <a:ext cx="3976875" cy="754200"/>
            <a:chOff x="2052655" y="3498875"/>
            <a:chExt cx="3976875" cy="754200"/>
          </a:xfrm>
        </p:grpSpPr>
        <p:sp>
          <p:nvSpPr>
            <p:cNvPr id="742" name="Google Shape;742;p68"/>
            <p:cNvSpPr/>
            <p:nvPr/>
          </p:nvSpPr>
          <p:spPr>
            <a:xfrm>
              <a:off x="3114480" y="3498875"/>
              <a:ext cx="791400" cy="754200"/>
            </a:xfrm>
            <a:prstGeom prst="roundRect">
              <a:avLst>
                <a:gd name="adj" fmla="val 16667"/>
              </a:avLst>
            </a:prstGeom>
            <a:solidFill>
              <a:srgbClr val="7C8C03">
                <a:alpha val="575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8"/>
            <p:cNvSpPr/>
            <p:nvPr/>
          </p:nvSpPr>
          <p:spPr>
            <a:xfrm>
              <a:off x="4176300" y="3498875"/>
              <a:ext cx="791400" cy="754200"/>
            </a:xfrm>
            <a:prstGeom prst="roundRect">
              <a:avLst>
                <a:gd name="adj" fmla="val 16667"/>
              </a:avLst>
            </a:prstGeom>
            <a:solidFill>
              <a:srgbClr val="324A00">
                <a:alpha val="7608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8"/>
            <p:cNvSpPr/>
            <p:nvPr/>
          </p:nvSpPr>
          <p:spPr>
            <a:xfrm>
              <a:off x="5238120" y="3498875"/>
              <a:ext cx="791400" cy="754200"/>
            </a:xfrm>
            <a:prstGeom prst="roundRect">
              <a:avLst>
                <a:gd name="adj" fmla="val 16667"/>
              </a:avLst>
            </a:prstGeom>
            <a:solidFill>
              <a:srgbClr val="8C430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8"/>
            <p:cNvSpPr/>
            <p:nvPr/>
          </p:nvSpPr>
          <p:spPr>
            <a:xfrm>
              <a:off x="2052655" y="3498875"/>
              <a:ext cx="791400" cy="754200"/>
            </a:xfrm>
            <a:prstGeom prst="roundRect">
              <a:avLst>
                <a:gd name="adj" fmla="val 16667"/>
              </a:avLst>
            </a:prstGeom>
            <a:solidFill>
              <a:srgbClr val="F4F7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8"/>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#63753c</a:t>
              </a:r>
              <a:endParaRPr sz="1000">
                <a:solidFill>
                  <a:srgbClr val="FFFFFF"/>
                </a:solidFill>
              </a:endParaRPr>
            </a:p>
          </p:txBody>
        </p:sp>
        <p:sp>
          <p:nvSpPr>
            <p:cNvPr id="747" name="Google Shape;747;p68"/>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#63753c</a:t>
              </a:r>
              <a:endParaRPr sz="1000">
                <a:solidFill>
                  <a:srgbClr val="FFFFFF"/>
                </a:solidFill>
              </a:endParaRPr>
            </a:p>
          </p:txBody>
        </p:sp>
        <p:sp>
          <p:nvSpPr>
            <p:cNvPr id="748" name="Google Shape;748;p68"/>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#8c4303</a:t>
              </a:r>
              <a:endParaRPr sz="1000">
                <a:solidFill>
                  <a:srgbClr val="FFFFFF"/>
                </a:solidFill>
              </a:endParaRPr>
            </a:p>
          </p:txBody>
        </p:sp>
        <p:sp>
          <p:nvSpPr>
            <p:cNvPr id="749" name="Google Shape;749;p68"/>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#f4f7da</a:t>
              </a:r>
              <a:endParaRPr sz="1000"/>
            </a:p>
          </p:txBody>
        </p:sp>
      </p:grpSp>
      <p:grpSp>
        <p:nvGrpSpPr>
          <p:cNvPr id="750" name="Google Shape;750;p68"/>
          <p:cNvGrpSpPr/>
          <p:nvPr/>
        </p:nvGrpSpPr>
        <p:grpSpPr>
          <a:xfrm>
            <a:off x="6312502" y="3498875"/>
            <a:ext cx="791411" cy="754200"/>
            <a:chOff x="5238120" y="3498875"/>
            <a:chExt cx="791411" cy="754200"/>
          </a:xfrm>
        </p:grpSpPr>
        <p:sp>
          <p:nvSpPr>
            <p:cNvPr id="751" name="Google Shape;751;p68"/>
            <p:cNvSpPr/>
            <p:nvPr/>
          </p:nvSpPr>
          <p:spPr>
            <a:xfrm>
              <a:off x="5238120" y="3498875"/>
              <a:ext cx="791400" cy="754200"/>
            </a:xfrm>
            <a:prstGeom prst="roundRect">
              <a:avLst>
                <a:gd name="adj" fmla="val 16667"/>
              </a:avLst>
            </a:prstGeom>
            <a:solidFill>
              <a:srgbClr val="B454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8"/>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#b45400</a:t>
              </a:r>
              <a:endParaRPr sz="1000">
                <a:solidFill>
                  <a:srgbClr val="FFFFFF"/>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6"/>
        <p:cNvGrpSpPr/>
        <p:nvPr/>
      </p:nvGrpSpPr>
      <p:grpSpPr>
        <a:xfrm>
          <a:off x="0" y="0"/>
          <a:ext cx="0" cy="0"/>
          <a:chOff x="0" y="0"/>
          <a:chExt cx="0" cy="0"/>
        </a:xfrm>
      </p:grpSpPr>
      <p:sp>
        <p:nvSpPr>
          <p:cNvPr id="757" name="Google Shape;757;p69"/>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 by Freepik</a:t>
            </a:r>
            <a:endParaRPr>
              <a:solidFill>
                <a:srgbClr val="FFFFFF"/>
              </a:solidFill>
              <a:latin typeface="Arial"/>
              <a:ea typeface="Arial"/>
              <a:cs typeface="Arial"/>
              <a:sym typeface="Arial"/>
            </a:endParaRPr>
          </a:p>
        </p:txBody>
      </p:sp>
      <p:sp>
        <p:nvSpPr>
          <p:cNvPr id="758" name="Google Shape;758;p69"/>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59" name="Google Shape;759;p69"/>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60" name="Google Shape;760;p69"/>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61" name="Google Shape;761;p69"/>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62" name="Google Shape;762;p69"/>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63" name="Google Shape;763;p69"/>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65" name="Google Shape;765;p69"/>
          <p:cNvPicPr preferRelativeResize="0"/>
          <p:nvPr/>
        </p:nvPicPr>
        <p:blipFill rotWithShape="1">
          <a:blip r:embed="rId9">
            <a:alphaModFix/>
          </a:blip>
          <a:srcRect l="4194" t="11228" r="4213" b="8854"/>
          <a:stretch/>
        </p:blipFill>
        <p:spPr>
          <a:xfrm>
            <a:off x="3774275" y="2532512"/>
            <a:ext cx="1448304" cy="1263588"/>
          </a:xfrm>
          <a:prstGeom prst="rect">
            <a:avLst/>
          </a:prstGeom>
          <a:noFill/>
          <a:ln>
            <a:noFill/>
          </a:ln>
        </p:spPr>
      </p:pic>
      <p:pic>
        <p:nvPicPr>
          <p:cNvPr id="766" name="Google Shape;766;p69"/>
          <p:cNvPicPr preferRelativeResize="0"/>
          <p:nvPr/>
        </p:nvPicPr>
        <p:blipFill rotWithShape="1">
          <a:blip r:embed="rId10">
            <a:alphaModFix/>
          </a:blip>
          <a:srcRect t="6567" b="11945"/>
          <a:stretch/>
        </p:blipFill>
        <p:spPr>
          <a:xfrm>
            <a:off x="5347337" y="2581527"/>
            <a:ext cx="1448284" cy="1180164"/>
          </a:xfrm>
          <a:prstGeom prst="rect">
            <a:avLst/>
          </a:prstGeom>
          <a:noFill/>
          <a:ln>
            <a:noFill/>
          </a:ln>
        </p:spPr>
      </p:pic>
      <p:pic>
        <p:nvPicPr>
          <p:cNvPr id="767" name="Google Shape;767;p69"/>
          <p:cNvPicPr preferRelativeResize="0"/>
          <p:nvPr/>
        </p:nvPicPr>
        <p:blipFill rotWithShape="1">
          <a:blip r:embed="rId11">
            <a:alphaModFix/>
          </a:blip>
          <a:srcRect t="11708" b="17967"/>
          <a:stretch/>
        </p:blipFill>
        <p:spPr>
          <a:xfrm>
            <a:off x="6836257" y="2523903"/>
            <a:ext cx="1796923" cy="1263600"/>
          </a:xfrm>
          <a:prstGeom prst="rect">
            <a:avLst/>
          </a:prstGeom>
          <a:noFill/>
          <a:ln>
            <a:noFill/>
          </a:ln>
        </p:spPr>
      </p:pic>
      <p:sp>
        <p:nvSpPr>
          <p:cNvPr id="768" name="Google Shape;768;p69"/>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2">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2"/>
        <p:cNvGrpSpPr/>
        <p:nvPr/>
      </p:nvGrpSpPr>
      <p:grpSpPr>
        <a:xfrm>
          <a:off x="0" y="0"/>
          <a:ext cx="0" cy="0"/>
          <a:chOff x="0" y="0"/>
          <a:chExt cx="0" cy="0"/>
        </a:xfrm>
      </p:grpSpPr>
      <p:sp>
        <p:nvSpPr>
          <p:cNvPr id="773" name="Google Shape;773;p70"/>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74" name="Google Shape;774;p70"/>
          <p:cNvGrpSpPr/>
          <p:nvPr/>
        </p:nvGrpSpPr>
        <p:grpSpPr>
          <a:xfrm>
            <a:off x="5156078" y="3085736"/>
            <a:ext cx="474294" cy="551291"/>
            <a:chOff x="4727025" y="1332775"/>
            <a:chExt cx="59900" cy="69625"/>
          </a:xfrm>
        </p:grpSpPr>
        <p:sp>
          <p:nvSpPr>
            <p:cNvPr id="775" name="Google Shape;775;p7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70"/>
          <p:cNvGrpSpPr/>
          <p:nvPr/>
        </p:nvGrpSpPr>
        <p:grpSpPr>
          <a:xfrm>
            <a:off x="5769734" y="2314340"/>
            <a:ext cx="555653" cy="557031"/>
            <a:chOff x="4820425" y="1329900"/>
            <a:chExt cx="70175" cy="70350"/>
          </a:xfrm>
        </p:grpSpPr>
        <p:sp>
          <p:nvSpPr>
            <p:cNvPr id="778" name="Google Shape;778;p7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70"/>
          <p:cNvGrpSpPr/>
          <p:nvPr/>
        </p:nvGrpSpPr>
        <p:grpSpPr>
          <a:xfrm>
            <a:off x="6396103" y="2318845"/>
            <a:ext cx="582574" cy="533871"/>
            <a:chOff x="4903200" y="1331525"/>
            <a:chExt cx="73575" cy="67425"/>
          </a:xfrm>
        </p:grpSpPr>
        <p:sp>
          <p:nvSpPr>
            <p:cNvPr id="783" name="Google Shape;783;p7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70"/>
          <p:cNvGrpSpPr/>
          <p:nvPr/>
        </p:nvGrpSpPr>
        <p:grpSpPr>
          <a:xfrm>
            <a:off x="5755581" y="3078709"/>
            <a:ext cx="583960" cy="565345"/>
            <a:chOff x="4815575" y="1416800"/>
            <a:chExt cx="73750" cy="71400"/>
          </a:xfrm>
        </p:grpSpPr>
        <p:sp>
          <p:nvSpPr>
            <p:cNvPr id="786" name="Google Shape;786;p7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70"/>
          <p:cNvGrpSpPr/>
          <p:nvPr/>
        </p:nvGrpSpPr>
        <p:grpSpPr>
          <a:xfrm>
            <a:off x="6390362" y="3108896"/>
            <a:ext cx="589898" cy="504970"/>
            <a:chOff x="4902475" y="1418875"/>
            <a:chExt cx="74500" cy="63775"/>
          </a:xfrm>
        </p:grpSpPr>
        <p:sp>
          <p:nvSpPr>
            <p:cNvPr id="790" name="Google Shape;790;p7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0"/>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70"/>
          <p:cNvGrpSpPr/>
          <p:nvPr/>
        </p:nvGrpSpPr>
        <p:grpSpPr>
          <a:xfrm>
            <a:off x="5765577" y="3826000"/>
            <a:ext cx="563967" cy="567127"/>
            <a:chOff x="4818100" y="1507675"/>
            <a:chExt cx="71225" cy="71625"/>
          </a:xfrm>
        </p:grpSpPr>
        <p:sp>
          <p:nvSpPr>
            <p:cNvPr id="793" name="Google Shape;793;p7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70"/>
          <p:cNvGrpSpPr/>
          <p:nvPr/>
        </p:nvGrpSpPr>
        <p:grpSpPr>
          <a:xfrm>
            <a:off x="5079075" y="3829461"/>
            <a:ext cx="628301" cy="588505"/>
            <a:chOff x="4721450" y="1509475"/>
            <a:chExt cx="79350" cy="74325"/>
          </a:xfrm>
        </p:grpSpPr>
        <p:sp>
          <p:nvSpPr>
            <p:cNvPr id="798" name="Google Shape;798;p7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70"/>
          <p:cNvGrpSpPr/>
          <p:nvPr/>
        </p:nvGrpSpPr>
        <p:grpSpPr>
          <a:xfrm>
            <a:off x="6424608" y="3814027"/>
            <a:ext cx="557038" cy="562772"/>
            <a:chOff x="4906800" y="1507500"/>
            <a:chExt cx="70350" cy="71075"/>
          </a:xfrm>
        </p:grpSpPr>
        <p:sp>
          <p:nvSpPr>
            <p:cNvPr id="803" name="Google Shape;803;p7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70"/>
          <p:cNvGrpSpPr/>
          <p:nvPr/>
        </p:nvGrpSpPr>
        <p:grpSpPr>
          <a:xfrm>
            <a:off x="4462216" y="2340963"/>
            <a:ext cx="517934" cy="517934"/>
            <a:chOff x="3736598" y="2170606"/>
            <a:chExt cx="404889" cy="404889"/>
          </a:xfrm>
        </p:grpSpPr>
        <p:sp>
          <p:nvSpPr>
            <p:cNvPr id="809" name="Google Shape;809;p7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70"/>
          <p:cNvGrpSpPr/>
          <p:nvPr/>
        </p:nvGrpSpPr>
        <p:grpSpPr>
          <a:xfrm>
            <a:off x="3729277" y="2341061"/>
            <a:ext cx="586986" cy="517740"/>
            <a:chOff x="3161917" y="2170682"/>
            <a:chExt cx="458870" cy="404737"/>
          </a:xfrm>
        </p:grpSpPr>
        <p:sp>
          <p:nvSpPr>
            <p:cNvPr id="814" name="Google Shape;814;p7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70"/>
          <p:cNvGrpSpPr/>
          <p:nvPr/>
        </p:nvGrpSpPr>
        <p:grpSpPr>
          <a:xfrm>
            <a:off x="3752299" y="3102400"/>
            <a:ext cx="540943" cy="517963"/>
            <a:chOff x="3179914" y="2889488"/>
            <a:chExt cx="422876" cy="404911"/>
          </a:xfrm>
        </p:grpSpPr>
        <p:sp>
          <p:nvSpPr>
            <p:cNvPr id="818" name="Google Shape;818;p7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70"/>
          <p:cNvGrpSpPr/>
          <p:nvPr/>
        </p:nvGrpSpPr>
        <p:grpSpPr>
          <a:xfrm>
            <a:off x="4453093" y="3102358"/>
            <a:ext cx="536180" cy="518047"/>
            <a:chOff x="3729467" y="2889422"/>
            <a:chExt cx="419153" cy="404977"/>
          </a:xfrm>
        </p:grpSpPr>
        <p:sp>
          <p:nvSpPr>
            <p:cNvPr id="825" name="Google Shape;825;p7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70"/>
          <p:cNvGrpSpPr/>
          <p:nvPr/>
        </p:nvGrpSpPr>
        <p:grpSpPr>
          <a:xfrm>
            <a:off x="1990126" y="3445787"/>
            <a:ext cx="965351" cy="134611"/>
            <a:chOff x="4411970" y="2962952"/>
            <a:chExt cx="706544" cy="104212"/>
          </a:xfrm>
        </p:grpSpPr>
        <p:sp>
          <p:nvSpPr>
            <p:cNvPr id="833" name="Google Shape;833;p7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70"/>
          <p:cNvGrpSpPr/>
          <p:nvPr/>
        </p:nvGrpSpPr>
        <p:grpSpPr>
          <a:xfrm>
            <a:off x="1990126" y="3041077"/>
            <a:ext cx="960158" cy="289172"/>
            <a:chOff x="4411970" y="2726085"/>
            <a:chExt cx="643107" cy="193659"/>
          </a:xfrm>
        </p:grpSpPr>
        <p:sp>
          <p:nvSpPr>
            <p:cNvPr id="838" name="Google Shape;838;p7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70"/>
          <p:cNvGrpSpPr/>
          <p:nvPr/>
        </p:nvGrpSpPr>
        <p:grpSpPr>
          <a:xfrm>
            <a:off x="998624" y="3295400"/>
            <a:ext cx="811503" cy="252584"/>
            <a:chOff x="4411970" y="4340222"/>
            <a:chExt cx="779467" cy="242683"/>
          </a:xfrm>
        </p:grpSpPr>
        <p:sp>
          <p:nvSpPr>
            <p:cNvPr id="842" name="Google Shape;842;p7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70"/>
          <p:cNvGrpSpPr/>
          <p:nvPr/>
        </p:nvGrpSpPr>
        <p:grpSpPr>
          <a:xfrm>
            <a:off x="1990126" y="2709308"/>
            <a:ext cx="965160" cy="216230"/>
            <a:chOff x="4411970" y="2468674"/>
            <a:chExt cx="747317" cy="167425"/>
          </a:xfrm>
        </p:grpSpPr>
        <p:sp>
          <p:nvSpPr>
            <p:cNvPr id="846" name="Google Shape;846;p7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70"/>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70"/>
          <p:cNvGrpSpPr/>
          <p:nvPr/>
        </p:nvGrpSpPr>
        <p:grpSpPr>
          <a:xfrm>
            <a:off x="997692" y="2334687"/>
            <a:ext cx="1959041" cy="208784"/>
            <a:chOff x="6336019" y="3733725"/>
            <a:chExt cx="2566206" cy="351310"/>
          </a:xfrm>
        </p:grpSpPr>
        <p:sp>
          <p:nvSpPr>
            <p:cNvPr id="850" name="Google Shape;850;p70"/>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0"/>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0"/>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0"/>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70"/>
          <p:cNvGrpSpPr/>
          <p:nvPr/>
        </p:nvGrpSpPr>
        <p:grpSpPr>
          <a:xfrm>
            <a:off x="1990126" y="3950602"/>
            <a:ext cx="946551" cy="153200"/>
            <a:chOff x="4404545" y="3301592"/>
            <a:chExt cx="782403" cy="129272"/>
          </a:xfrm>
        </p:grpSpPr>
        <p:sp>
          <p:nvSpPr>
            <p:cNvPr id="855" name="Google Shape;855;p7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0"/>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70"/>
          <p:cNvGrpSpPr/>
          <p:nvPr/>
        </p:nvGrpSpPr>
        <p:grpSpPr>
          <a:xfrm>
            <a:off x="1990126" y="3695937"/>
            <a:ext cx="962257" cy="139127"/>
            <a:chOff x="4411970" y="3131459"/>
            <a:chExt cx="710520" cy="117397"/>
          </a:xfrm>
        </p:grpSpPr>
        <p:sp>
          <p:nvSpPr>
            <p:cNvPr id="858" name="Google Shape;858;p7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70"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70"/>
          <p:cNvGrpSpPr/>
          <p:nvPr/>
        </p:nvGrpSpPr>
        <p:grpSpPr>
          <a:xfrm>
            <a:off x="990271" y="3621603"/>
            <a:ext cx="823838" cy="458988"/>
            <a:chOff x="4411970" y="1801825"/>
            <a:chExt cx="734586" cy="409262"/>
          </a:xfrm>
        </p:grpSpPr>
        <p:sp>
          <p:nvSpPr>
            <p:cNvPr id="862" name="Google Shape;862;p7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70"/>
          <p:cNvGrpSpPr/>
          <p:nvPr/>
        </p:nvGrpSpPr>
        <p:grpSpPr>
          <a:xfrm>
            <a:off x="3095243" y="2339173"/>
            <a:ext cx="521514" cy="521514"/>
            <a:chOff x="5681300" y="2527788"/>
            <a:chExt cx="805800" cy="805800"/>
          </a:xfrm>
        </p:grpSpPr>
        <p:sp>
          <p:nvSpPr>
            <p:cNvPr id="865" name="Google Shape;865;p70"/>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70"/>
          <p:cNvGrpSpPr/>
          <p:nvPr/>
        </p:nvGrpSpPr>
        <p:grpSpPr>
          <a:xfrm>
            <a:off x="3089483" y="3094865"/>
            <a:ext cx="533033" cy="533033"/>
            <a:chOff x="4049800" y="640400"/>
            <a:chExt cx="858900" cy="858900"/>
          </a:xfrm>
        </p:grpSpPr>
        <p:sp>
          <p:nvSpPr>
            <p:cNvPr id="868" name="Google Shape;868;p70"/>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0"/>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70"/>
          <p:cNvGrpSpPr/>
          <p:nvPr/>
        </p:nvGrpSpPr>
        <p:grpSpPr>
          <a:xfrm>
            <a:off x="3014966" y="3772543"/>
            <a:ext cx="682068" cy="682068"/>
            <a:chOff x="5080188" y="927900"/>
            <a:chExt cx="961200" cy="961200"/>
          </a:xfrm>
        </p:grpSpPr>
        <p:sp>
          <p:nvSpPr>
            <p:cNvPr id="871" name="Google Shape;871;p70"/>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0"/>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0"/>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0"/>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70"/>
          <p:cNvGrpSpPr/>
          <p:nvPr/>
        </p:nvGrpSpPr>
        <p:grpSpPr>
          <a:xfrm>
            <a:off x="4478465" y="3869234"/>
            <a:ext cx="505650" cy="504006"/>
            <a:chOff x="6039282" y="1042577"/>
            <a:chExt cx="734315" cy="731929"/>
          </a:xfrm>
        </p:grpSpPr>
        <p:sp>
          <p:nvSpPr>
            <p:cNvPr id="880" name="Google Shape;880;p7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70"/>
          <p:cNvGrpSpPr/>
          <p:nvPr/>
        </p:nvGrpSpPr>
        <p:grpSpPr>
          <a:xfrm>
            <a:off x="5091067" y="2298862"/>
            <a:ext cx="567744" cy="602136"/>
            <a:chOff x="1825800" y="1651625"/>
            <a:chExt cx="539989" cy="571775"/>
          </a:xfrm>
        </p:grpSpPr>
        <p:sp>
          <p:nvSpPr>
            <p:cNvPr id="902" name="Google Shape;902;p70"/>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0"/>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0"/>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70"/>
          <p:cNvGrpSpPr/>
          <p:nvPr/>
        </p:nvGrpSpPr>
        <p:grpSpPr>
          <a:xfrm>
            <a:off x="3765995" y="3855579"/>
            <a:ext cx="508123" cy="507955"/>
            <a:chOff x="1897577" y="2802432"/>
            <a:chExt cx="492176" cy="492014"/>
          </a:xfrm>
        </p:grpSpPr>
        <p:sp>
          <p:nvSpPr>
            <p:cNvPr id="907" name="Google Shape;907;p70"/>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0"/>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0"/>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0"/>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0"/>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0"/>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0"/>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0"/>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0"/>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0"/>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0"/>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0"/>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70"/>
          <p:cNvGrpSpPr/>
          <p:nvPr/>
        </p:nvGrpSpPr>
        <p:grpSpPr>
          <a:xfrm>
            <a:off x="997525" y="4169123"/>
            <a:ext cx="809227" cy="200842"/>
            <a:chOff x="2013045" y="4813233"/>
            <a:chExt cx="921986" cy="228854"/>
          </a:xfrm>
        </p:grpSpPr>
        <p:sp>
          <p:nvSpPr>
            <p:cNvPr id="920" name="Google Shape;920;p70"/>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0"/>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70"/>
          <p:cNvGrpSpPr/>
          <p:nvPr/>
        </p:nvGrpSpPr>
        <p:grpSpPr>
          <a:xfrm>
            <a:off x="1005985" y="2656004"/>
            <a:ext cx="792421" cy="269941"/>
            <a:chOff x="1046767" y="4756633"/>
            <a:chExt cx="859646" cy="292841"/>
          </a:xfrm>
        </p:grpSpPr>
        <p:sp>
          <p:nvSpPr>
            <p:cNvPr id="923" name="Google Shape;923;p70"/>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0"/>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0"/>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7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70"/>
          <p:cNvGrpSpPr/>
          <p:nvPr/>
        </p:nvGrpSpPr>
        <p:grpSpPr>
          <a:xfrm>
            <a:off x="7141841" y="2550562"/>
            <a:ext cx="166473" cy="141497"/>
            <a:chOff x="4660325" y="1866850"/>
            <a:chExt cx="68350" cy="58100"/>
          </a:xfrm>
        </p:grpSpPr>
        <p:sp>
          <p:nvSpPr>
            <p:cNvPr id="931" name="Google Shape;931;p7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70"/>
          <p:cNvGrpSpPr/>
          <p:nvPr/>
        </p:nvGrpSpPr>
        <p:grpSpPr>
          <a:xfrm>
            <a:off x="7451186" y="2576286"/>
            <a:ext cx="162515" cy="90049"/>
            <a:chOff x="4791775" y="1877500"/>
            <a:chExt cx="66725" cy="36975"/>
          </a:xfrm>
        </p:grpSpPr>
        <p:sp>
          <p:nvSpPr>
            <p:cNvPr id="934" name="Google Shape;934;p7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70"/>
          <p:cNvGrpSpPr/>
          <p:nvPr/>
        </p:nvGrpSpPr>
        <p:grpSpPr>
          <a:xfrm>
            <a:off x="7772899" y="2576286"/>
            <a:ext cx="144979" cy="90049"/>
            <a:chOff x="4923925" y="1877500"/>
            <a:chExt cx="59525" cy="36975"/>
          </a:xfrm>
        </p:grpSpPr>
        <p:sp>
          <p:nvSpPr>
            <p:cNvPr id="937" name="Google Shape;937;p7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70"/>
          <p:cNvGrpSpPr/>
          <p:nvPr/>
        </p:nvGrpSpPr>
        <p:grpSpPr>
          <a:xfrm>
            <a:off x="8067390" y="2558477"/>
            <a:ext cx="141447" cy="125667"/>
            <a:chOff x="5058450" y="1870100"/>
            <a:chExt cx="58075" cy="51600"/>
          </a:xfrm>
        </p:grpSpPr>
        <p:sp>
          <p:nvSpPr>
            <p:cNvPr id="940" name="Google Shape;940;p7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70"/>
          <p:cNvGrpSpPr/>
          <p:nvPr/>
        </p:nvGrpSpPr>
        <p:grpSpPr>
          <a:xfrm>
            <a:off x="7481905" y="2980885"/>
            <a:ext cx="101077" cy="107645"/>
            <a:chOff x="4811425" y="2065025"/>
            <a:chExt cx="41500" cy="44200"/>
          </a:xfrm>
        </p:grpSpPr>
        <p:sp>
          <p:nvSpPr>
            <p:cNvPr id="943" name="Google Shape;943;p7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70"/>
          <p:cNvGrpSpPr/>
          <p:nvPr/>
        </p:nvGrpSpPr>
        <p:grpSpPr>
          <a:xfrm>
            <a:off x="7774342" y="2981098"/>
            <a:ext cx="120867" cy="107218"/>
            <a:chOff x="4929875" y="2065025"/>
            <a:chExt cx="49625" cy="44025"/>
          </a:xfrm>
        </p:grpSpPr>
        <p:sp>
          <p:nvSpPr>
            <p:cNvPr id="946" name="Google Shape;946;p7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70"/>
          <p:cNvGrpSpPr/>
          <p:nvPr/>
        </p:nvGrpSpPr>
        <p:grpSpPr>
          <a:xfrm>
            <a:off x="8103011" y="2984112"/>
            <a:ext cx="70206" cy="101191"/>
            <a:chOff x="5083925" y="2066350"/>
            <a:chExt cx="28825" cy="41550"/>
          </a:xfrm>
        </p:grpSpPr>
        <p:sp>
          <p:nvSpPr>
            <p:cNvPr id="949" name="Google Shape;949;p7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0"/>
          <p:cNvGrpSpPr/>
          <p:nvPr/>
        </p:nvGrpSpPr>
        <p:grpSpPr>
          <a:xfrm>
            <a:off x="7134565" y="2999759"/>
            <a:ext cx="181026" cy="69896"/>
            <a:chOff x="4659775" y="2072775"/>
            <a:chExt cx="74325" cy="28700"/>
          </a:xfrm>
        </p:grpSpPr>
        <p:sp>
          <p:nvSpPr>
            <p:cNvPr id="952" name="Google Shape;952;p7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70"/>
          <p:cNvGrpSpPr/>
          <p:nvPr/>
        </p:nvGrpSpPr>
        <p:grpSpPr>
          <a:xfrm>
            <a:off x="8054421" y="2790324"/>
            <a:ext cx="167387" cy="89197"/>
            <a:chOff x="4662475" y="1976500"/>
            <a:chExt cx="68725" cy="36625"/>
          </a:xfrm>
        </p:grpSpPr>
        <p:sp>
          <p:nvSpPr>
            <p:cNvPr id="956" name="Google Shape;956;p7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70"/>
          <p:cNvGrpSpPr/>
          <p:nvPr/>
        </p:nvGrpSpPr>
        <p:grpSpPr>
          <a:xfrm>
            <a:off x="7751326" y="2793764"/>
            <a:ext cx="166899" cy="82317"/>
            <a:chOff x="4920150" y="1977875"/>
            <a:chExt cx="68525" cy="33800"/>
          </a:xfrm>
        </p:grpSpPr>
        <p:sp>
          <p:nvSpPr>
            <p:cNvPr id="960" name="Google Shape;960;p7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70"/>
          <p:cNvGrpSpPr/>
          <p:nvPr/>
        </p:nvGrpSpPr>
        <p:grpSpPr>
          <a:xfrm>
            <a:off x="7162483" y="3197682"/>
            <a:ext cx="125190" cy="127859"/>
            <a:chOff x="4676550" y="2160575"/>
            <a:chExt cx="51400" cy="52500"/>
          </a:xfrm>
        </p:grpSpPr>
        <p:sp>
          <p:nvSpPr>
            <p:cNvPr id="964" name="Google Shape;964;p7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70"/>
          <p:cNvGrpSpPr/>
          <p:nvPr/>
        </p:nvGrpSpPr>
        <p:grpSpPr>
          <a:xfrm>
            <a:off x="7459741" y="3204714"/>
            <a:ext cx="145405" cy="113794"/>
            <a:chOff x="4768325" y="2163475"/>
            <a:chExt cx="59700" cy="46725"/>
          </a:xfrm>
        </p:grpSpPr>
        <p:sp>
          <p:nvSpPr>
            <p:cNvPr id="968" name="Google Shape;968;p7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7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976;p70"/>
          <p:cNvGrpSpPr/>
          <p:nvPr/>
        </p:nvGrpSpPr>
        <p:grpSpPr>
          <a:xfrm>
            <a:off x="7476059" y="3459808"/>
            <a:ext cx="112768" cy="106853"/>
            <a:chOff x="4768575" y="2253950"/>
            <a:chExt cx="46300" cy="43875"/>
          </a:xfrm>
        </p:grpSpPr>
        <p:sp>
          <p:nvSpPr>
            <p:cNvPr id="977" name="Google Shape;977;p7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70"/>
          <p:cNvGrpSpPr/>
          <p:nvPr/>
        </p:nvGrpSpPr>
        <p:grpSpPr>
          <a:xfrm>
            <a:off x="7775682" y="3948834"/>
            <a:ext cx="118187" cy="146246"/>
            <a:chOff x="4960900" y="2433225"/>
            <a:chExt cx="48525" cy="60050"/>
          </a:xfrm>
        </p:grpSpPr>
        <p:sp>
          <p:nvSpPr>
            <p:cNvPr id="980" name="Google Shape;980;p7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70"/>
          <p:cNvGrpSpPr/>
          <p:nvPr/>
        </p:nvGrpSpPr>
        <p:grpSpPr>
          <a:xfrm>
            <a:off x="7464247" y="4212895"/>
            <a:ext cx="136394" cy="143810"/>
            <a:chOff x="4854075" y="2527625"/>
            <a:chExt cx="56000" cy="59050"/>
          </a:xfrm>
        </p:grpSpPr>
        <p:sp>
          <p:nvSpPr>
            <p:cNvPr id="983" name="Google Shape;983;p7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70"/>
          <p:cNvGrpSpPr/>
          <p:nvPr/>
        </p:nvGrpSpPr>
        <p:grpSpPr>
          <a:xfrm>
            <a:off x="8088458" y="3676639"/>
            <a:ext cx="99312" cy="160797"/>
            <a:chOff x="5059700" y="2334775"/>
            <a:chExt cx="40775" cy="66025"/>
          </a:xfrm>
        </p:grpSpPr>
        <p:sp>
          <p:nvSpPr>
            <p:cNvPr id="989" name="Google Shape;989;p7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70"/>
          <p:cNvGrpSpPr/>
          <p:nvPr/>
        </p:nvGrpSpPr>
        <p:grpSpPr>
          <a:xfrm>
            <a:off x="8045622" y="3941771"/>
            <a:ext cx="184984" cy="160371"/>
            <a:chOff x="5037700" y="2430325"/>
            <a:chExt cx="75950" cy="65850"/>
          </a:xfrm>
        </p:grpSpPr>
        <p:sp>
          <p:nvSpPr>
            <p:cNvPr id="999" name="Google Shape;999;p7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70"/>
          <p:cNvGrpSpPr/>
          <p:nvPr/>
        </p:nvGrpSpPr>
        <p:grpSpPr>
          <a:xfrm>
            <a:off x="7465128" y="3708223"/>
            <a:ext cx="173014" cy="97629"/>
            <a:chOff x="4756975" y="2341800"/>
            <a:chExt cx="91975" cy="51925"/>
          </a:xfrm>
        </p:grpSpPr>
        <p:sp>
          <p:nvSpPr>
            <p:cNvPr id="1002" name="Google Shape;1002;p7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0"/>
          <p:cNvGrpSpPr/>
          <p:nvPr/>
        </p:nvGrpSpPr>
        <p:grpSpPr>
          <a:xfrm>
            <a:off x="7732065" y="4196920"/>
            <a:ext cx="212497" cy="175761"/>
            <a:chOff x="4943575" y="2516350"/>
            <a:chExt cx="98675" cy="81700"/>
          </a:xfrm>
        </p:grpSpPr>
        <p:sp>
          <p:nvSpPr>
            <p:cNvPr id="1023" name="Google Shape;1023;p7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7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0"/>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0"/>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grpSp>
        <p:nvGrpSpPr>
          <p:cNvPr id="1110" name="Google Shape;1110;p71"/>
          <p:cNvGrpSpPr/>
          <p:nvPr/>
        </p:nvGrpSpPr>
        <p:grpSpPr>
          <a:xfrm>
            <a:off x="3642951" y="1176740"/>
            <a:ext cx="2078182" cy="1366558"/>
            <a:chOff x="235800" y="830650"/>
            <a:chExt cx="6978450" cy="4588844"/>
          </a:xfrm>
        </p:grpSpPr>
        <p:sp>
          <p:nvSpPr>
            <p:cNvPr id="1111" name="Google Shape;1111;p7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71"/>
          <p:cNvGrpSpPr/>
          <p:nvPr/>
        </p:nvGrpSpPr>
        <p:grpSpPr>
          <a:xfrm>
            <a:off x="749629" y="2988892"/>
            <a:ext cx="2622876" cy="1333540"/>
            <a:chOff x="238125" y="1038125"/>
            <a:chExt cx="7146800" cy="3633625"/>
          </a:xfrm>
        </p:grpSpPr>
        <p:sp>
          <p:nvSpPr>
            <p:cNvPr id="1118" name="Google Shape;1118;p7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71"/>
          <p:cNvGrpSpPr/>
          <p:nvPr/>
        </p:nvGrpSpPr>
        <p:grpSpPr>
          <a:xfrm>
            <a:off x="5961311" y="1231136"/>
            <a:ext cx="2435960" cy="1297725"/>
            <a:chOff x="233350" y="949250"/>
            <a:chExt cx="7137300" cy="3802300"/>
          </a:xfrm>
        </p:grpSpPr>
        <p:sp>
          <p:nvSpPr>
            <p:cNvPr id="2691" name="Google Shape;2691;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71"/>
          <p:cNvGrpSpPr/>
          <p:nvPr/>
        </p:nvGrpSpPr>
        <p:grpSpPr>
          <a:xfrm>
            <a:off x="7714435" y="3194726"/>
            <a:ext cx="104231" cy="320340"/>
            <a:chOff x="7564426" y="3224343"/>
            <a:chExt cx="119985" cy="368801"/>
          </a:xfrm>
        </p:grpSpPr>
        <p:sp>
          <p:nvSpPr>
            <p:cNvPr id="2743" name="Google Shape;2743;p7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5" name="Google Shape;2745;p71"/>
          <p:cNvGrpSpPr/>
          <p:nvPr/>
        </p:nvGrpSpPr>
        <p:grpSpPr>
          <a:xfrm>
            <a:off x="7413923" y="3188827"/>
            <a:ext cx="189489" cy="332132"/>
            <a:chOff x="8370831" y="3202002"/>
            <a:chExt cx="218129" cy="382376"/>
          </a:xfrm>
        </p:grpSpPr>
        <p:sp>
          <p:nvSpPr>
            <p:cNvPr id="2746" name="Google Shape;2746;p7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 name="Google Shape;2748;p71"/>
          <p:cNvGrpSpPr/>
          <p:nvPr/>
        </p:nvGrpSpPr>
        <p:grpSpPr>
          <a:xfrm>
            <a:off x="8137312" y="3599959"/>
            <a:ext cx="309429" cy="267000"/>
            <a:chOff x="6742064" y="3750480"/>
            <a:chExt cx="399315" cy="344560"/>
          </a:xfrm>
        </p:grpSpPr>
        <p:sp>
          <p:nvSpPr>
            <p:cNvPr id="2749" name="Google Shape;2749;p7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1" name="Google Shape;2751;p71"/>
          <p:cNvGrpSpPr/>
          <p:nvPr/>
        </p:nvGrpSpPr>
        <p:grpSpPr>
          <a:xfrm>
            <a:off x="7676331" y="3951006"/>
            <a:ext cx="180437" cy="281608"/>
            <a:chOff x="7248525" y="3739696"/>
            <a:chExt cx="230531" cy="359790"/>
          </a:xfrm>
        </p:grpSpPr>
        <p:sp>
          <p:nvSpPr>
            <p:cNvPr id="2752" name="Google Shape;2752;p7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4" name="Google Shape;2754;p71"/>
          <p:cNvGrpSpPr/>
          <p:nvPr/>
        </p:nvGrpSpPr>
        <p:grpSpPr>
          <a:xfrm>
            <a:off x="7922251" y="3594231"/>
            <a:ext cx="162896" cy="278710"/>
            <a:chOff x="7601242" y="3729267"/>
            <a:chExt cx="222566" cy="380803"/>
          </a:xfrm>
        </p:grpSpPr>
        <p:sp>
          <p:nvSpPr>
            <p:cNvPr id="2755" name="Google Shape;2755;p7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7" name="Google Shape;2757;p71"/>
          <p:cNvSpPr/>
          <p:nvPr/>
        </p:nvSpPr>
        <p:spPr>
          <a:xfrm>
            <a:off x="7888277" y="32065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8" name="Google Shape;2758;p71"/>
          <p:cNvGrpSpPr/>
          <p:nvPr/>
        </p:nvGrpSpPr>
        <p:grpSpPr>
          <a:xfrm>
            <a:off x="7411896" y="3595371"/>
            <a:ext cx="193543" cy="275990"/>
            <a:chOff x="8304647" y="3738687"/>
            <a:chExt cx="225076" cy="320956"/>
          </a:xfrm>
        </p:grpSpPr>
        <p:sp>
          <p:nvSpPr>
            <p:cNvPr id="2759" name="Google Shape;2759;p71"/>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2" name="Google Shape;2762;p71"/>
          <p:cNvGrpSpPr/>
          <p:nvPr/>
        </p:nvGrpSpPr>
        <p:grpSpPr>
          <a:xfrm>
            <a:off x="7684389" y="3595371"/>
            <a:ext cx="178492" cy="275990"/>
            <a:chOff x="8615101" y="3738687"/>
            <a:chExt cx="207573" cy="320956"/>
          </a:xfrm>
        </p:grpSpPr>
        <p:sp>
          <p:nvSpPr>
            <p:cNvPr id="2763" name="Google Shape;2763;p71"/>
            <p:cNvSpPr/>
            <p:nvPr/>
          </p:nvSpPr>
          <p:spPr>
            <a:xfrm>
              <a:off x="8651571" y="3738692"/>
              <a:ext cx="3896"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6" name="Google Shape;2766;p71"/>
          <p:cNvSpPr/>
          <p:nvPr/>
        </p:nvSpPr>
        <p:spPr>
          <a:xfrm>
            <a:off x="8180828" y="31852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7" name="Google Shape;2767;p71"/>
          <p:cNvGrpSpPr/>
          <p:nvPr/>
        </p:nvGrpSpPr>
        <p:grpSpPr>
          <a:xfrm>
            <a:off x="7909920" y="3998032"/>
            <a:ext cx="187557" cy="187557"/>
            <a:chOff x="8565775" y="671075"/>
            <a:chExt cx="441000" cy="441000"/>
          </a:xfrm>
        </p:grpSpPr>
        <p:sp>
          <p:nvSpPr>
            <p:cNvPr id="2768" name="Google Shape;2768;p71"/>
            <p:cNvSpPr/>
            <p:nvPr/>
          </p:nvSpPr>
          <p:spPr>
            <a:xfrm>
              <a:off x="8565775" y="671075"/>
              <a:ext cx="441000" cy="4410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8706625" y="811925"/>
              <a:ext cx="159300" cy="159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0" name="Google Shape;2770;p71"/>
          <p:cNvSpPr/>
          <p:nvPr/>
        </p:nvSpPr>
        <p:spPr>
          <a:xfrm>
            <a:off x="8195186" y="39939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flipH="1">
            <a:off x="7419373" y="396040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2" name="Google Shape;2772;p71"/>
          <p:cNvGrpSpPr/>
          <p:nvPr/>
        </p:nvGrpSpPr>
        <p:grpSpPr>
          <a:xfrm>
            <a:off x="6064392" y="3070557"/>
            <a:ext cx="587865" cy="517731"/>
            <a:chOff x="6000718" y="3070557"/>
            <a:chExt cx="587865" cy="517731"/>
          </a:xfrm>
        </p:grpSpPr>
        <p:sp>
          <p:nvSpPr>
            <p:cNvPr id="2773" name="Google Shape;2773;p71"/>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1"/>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1"/>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3" name="Google Shape;2783;p71"/>
          <p:cNvGrpSpPr/>
          <p:nvPr/>
        </p:nvGrpSpPr>
        <p:grpSpPr>
          <a:xfrm>
            <a:off x="6079197" y="3714217"/>
            <a:ext cx="557665" cy="516387"/>
            <a:chOff x="6015523" y="3714217"/>
            <a:chExt cx="557665" cy="516387"/>
          </a:xfrm>
        </p:grpSpPr>
        <p:grpSp>
          <p:nvGrpSpPr>
            <p:cNvPr id="2784" name="Google Shape;2784;p71"/>
            <p:cNvGrpSpPr/>
            <p:nvPr/>
          </p:nvGrpSpPr>
          <p:grpSpPr>
            <a:xfrm>
              <a:off x="6036094" y="3716980"/>
              <a:ext cx="529822" cy="510480"/>
              <a:chOff x="3148311" y="-545634"/>
              <a:chExt cx="1006118" cy="969572"/>
            </a:xfrm>
          </p:grpSpPr>
          <p:sp>
            <p:nvSpPr>
              <p:cNvPr id="2785" name="Google Shape;2785;p71"/>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1"/>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1"/>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1"/>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1"/>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1"/>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5" name="Google Shape;2795;p71"/>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71"/>
          <p:cNvGrpSpPr/>
          <p:nvPr/>
        </p:nvGrpSpPr>
        <p:grpSpPr>
          <a:xfrm>
            <a:off x="6707979" y="3073628"/>
            <a:ext cx="576302" cy="511871"/>
            <a:chOff x="6644304" y="3073628"/>
            <a:chExt cx="576302" cy="511871"/>
          </a:xfrm>
        </p:grpSpPr>
        <p:grpSp>
          <p:nvGrpSpPr>
            <p:cNvPr id="2797" name="Google Shape;2797;p71"/>
            <p:cNvGrpSpPr/>
            <p:nvPr/>
          </p:nvGrpSpPr>
          <p:grpSpPr>
            <a:xfrm>
              <a:off x="6712169" y="3073651"/>
              <a:ext cx="481611" cy="506713"/>
              <a:chOff x="1833536" y="-546641"/>
              <a:chExt cx="914567" cy="962419"/>
            </a:xfrm>
          </p:grpSpPr>
          <p:grpSp>
            <p:nvGrpSpPr>
              <p:cNvPr id="2798" name="Google Shape;2798;p71"/>
              <p:cNvGrpSpPr/>
              <p:nvPr/>
            </p:nvGrpSpPr>
            <p:grpSpPr>
              <a:xfrm>
                <a:off x="1833536" y="-524249"/>
                <a:ext cx="914567" cy="940027"/>
                <a:chOff x="1833536" y="-524249"/>
                <a:chExt cx="914567" cy="940027"/>
              </a:xfrm>
            </p:grpSpPr>
            <p:sp>
              <p:nvSpPr>
                <p:cNvPr id="2799" name="Google Shape;2799;p71"/>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1"/>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1"/>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1"/>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1"/>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4" name="Google Shape;2804;p71"/>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1"/>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1"/>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1"/>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8" name="Google Shape;2808;p7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71"/>
          <p:cNvGrpSpPr/>
          <p:nvPr/>
        </p:nvGrpSpPr>
        <p:grpSpPr>
          <a:xfrm>
            <a:off x="6715725" y="3714143"/>
            <a:ext cx="560636" cy="516497"/>
            <a:chOff x="6652051" y="3714143"/>
            <a:chExt cx="560636" cy="516497"/>
          </a:xfrm>
        </p:grpSpPr>
        <p:grpSp>
          <p:nvGrpSpPr>
            <p:cNvPr id="2810" name="Google Shape;2810;p71"/>
            <p:cNvGrpSpPr/>
            <p:nvPr/>
          </p:nvGrpSpPr>
          <p:grpSpPr>
            <a:xfrm>
              <a:off x="6669657" y="3716715"/>
              <a:ext cx="466768" cy="464314"/>
              <a:chOff x="3139766" y="765669"/>
              <a:chExt cx="886380" cy="881888"/>
            </a:xfrm>
          </p:grpSpPr>
          <p:grpSp>
            <p:nvGrpSpPr>
              <p:cNvPr id="2811" name="Google Shape;2811;p71"/>
              <p:cNvGrpSpPr/>
              <p:nvPr/>
            </p:nvGrpSpPr>
            <p:grpSpPr>
              <a:xfrm>
                <a:off x="3139766" y="765669"/>
                <a:ext cx="886380" cy="881888"/>
                <a:chOff x="3139766" y="765669"/>
                <a:chExt cx="886380" cy="881888"/>
              </a:xfrm>
            </p:grpSpPr>
            <p:sp>
              <p:nvSpPr>
                <p:cNvPr id="2812" name="Google Shape;2812;p71"/>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1"/>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1"/>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1"/>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1"/>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1"/>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1"/>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1"/>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1"/>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1" name="Google Shape;2821;p71"/>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1"/>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1"/>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1"/>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5" name="Google Shape;2825;p71"/>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1"/>
          <p:cNvGrpSpPr/>
          <p:nvPr/>
        </p:nvGrpSpPr>
        <p:grpSpPr>
          <a:xfrm>
            <a:off x="3597785" y="3065882"/>
            <a:ext cx="2241344" cy="1330656"/>
            <a:chOff x="3597785" y="3065882"/>
            <a:chExt cx="2241344" cy="1330656"/>
          </a:xfrm>
        </p:grpSpPr>
        <p:grpSp>
          <p:nvGrpSpPr>
            <p:cNvPr id="6795" name="Google Shape;6795;p71"/>
            <p:cNvGrpSpPr/>
            <p:nvPr/>
          </p:nvGrpSpPr>
          <p:grpSpPr>
            <a:xfrm>
              <a:off x="5296908" y="3937355"/>
              <a:ext cx="143198" cy="32380"/>
              <a:chOff x="5296908" y="3937355"/>
              <a:chExt cx="143198" cy="32380"/>
            </a:xfrm>
          </p:grpSpPr>
          <p:sp>
            <p:nvSpPr>
              <p:cNvPr id="6796" name="Google Shape;6796;p71"/>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7" name="Google Shape;6797;p71"/>
              <p:cNvGrpSpPr/>
              <p:nvPr/>
            </p:nvGrpSpPr>
            <p:grpSpPr>
              <a:xfrm>
                <a:off x="5402331" y="3937355"/>
                <a:ext cx="37776" cy="32380"/>
                <a:chOff x="5402331" y="3937355"/>
                <a:chExt cx="37776" cy="32380"/>
              </a:xfrm>
            </p:grpSpPr>
            <p:sp>
              <p:nvSpPr>
                <p:cNvPr id="6798" name="Google Shape;6798;p7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5296908" y="3937355"/>
                <a:ext cx="37783" cy="32380"/>
                <a:chOff x="5296908" y="3937355"/>
                <a:chExt cx="37783" cy="32380"/>
              </a:xfrm>
            </p:grpSpPr>
            <p:sp>
              <p:nvSpPr>
                <p:cNvPr id="6801" name="Google Shape;6801;p7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3" name="Google Shape;6803;p71"/>
            <p:cNvGrpSpPr/>
            <p:nvPr/>
          </p:nvGrpSpPr>
          <p:grpSpPr>
            <a:xfrm>
              <a:off x="4724163" y="3119631"/>
              <a:ext cx="120838" cy="84218"/>
              <a:chOff x="4724163" y="3119631"/>
              <a:chExt cx="120838" cy="84218"/>
            </a:xfrm>
          </p:grpSpPr>
          <p:grpSp>
            <p:nvGrpSpPr>
              <p:cNvPr id="6804" name="Google Shape;6804;p71"/>
              <p:cNvGrpSpPr/>
              <p:nvPr/>
            </p:nvGrpSpPr>
            <p:grpSpPr>
              <a:xfrm>
                <a:off x="4746712" y="3132773"/>
                <a:ext cx="86869" cy="56424"/>
                <a:chOff x="4746712" y="3132773"/>
                <a:chExt cx="86869" cy="56424"/>
              </a:xfrm>
            </p:grpSpPr>
            <p:sp>
              <p:nvSpPr>
                <p:cNvPr id="6805" name="Google Shape;6805;p7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1"/>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1"/>
              <p:cNvGrpSpPr/>
              <p:nvPr/>
            </p:nvGrpSpPr>
            <p:grpSpPr>
              <a:xfrm>
                <a:off x="4773634" y="3143336"/>
                <a:ext cx="37776" cy="32451"/>
                <a:chOff x="4773634" y="3143336"/>
                <a:chExt cx="37776" cy="32451"/>
              </a:xfrm>
            </p:grpSpPr>
            <p:sp>
              <p:nvSpPr>
                <p:cNvPr id="6808" name="Google Shape;6808;p71"/>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1"/>
              <p:cNvGrpSpPr/>
              <p:nvPr/>
            </p:nvGrpSpPr>
            <p:grpSpPr>
              <a:xfrm>
                <a:off x="4724163" y="3131248"/>
                <a:ext cx="37776" cy="32459"/>
                <a:chOff x="4724163" y="3131248"/>
                <a:chExt cx="37776" cy="32459"/>
              </a:xfrm>
            </p:grpSpPr>
            <p:sp>
              <p:nvSpPr>
                <p:cNvPr id="6811" name="Google Shape;6811;p7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1"/>
              <p:cNvGrpSpPr/>
              <p:nvPr/>
            </p:nvGrpSpPr>
            <p:grpSpPr>
              <a:xfrm>
                <a:off x="4755081" y="3176054"/>
                <a:ext cx="32357" cy="27795"/>
                <a:chOff x="4755081" y="3176054"/>
                <a:chExt cx="32357" cy="27795"/>
              </a:xfrm>
            </p:grpSpPr>
            <p:sp>
              <p:nvSpPr>
                <p:cNvPr id="6814" name="Google Shape;6814;p7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71"/>
              <p:cNvGrpSpPr/>
              <p:nvPr/>
            </p:nvGrpSpPr>
            <p:grpSpPr>
              <a:xfrm>
                <a:off x="4812550" y="3119631"/>
                <a:ext cx="32451" cy="27803"/>
                <a:chOff x="4812550" y="3119631"/>
                <a:chExt cx="32451" cy="27803"/>
              </a:xfrm>
            </p:grpSpPr>
            <p:sp>
              <p:nvSpPr>
                <p:cNvPr id="6817" name="Google Shape;6817;p7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9" name="Google Shape;6819;p71"/>
            <p:cNvGrpSpPr/>
            <p:nvPr/>
          </p:nvGrpSpPr>
          <p:grpSpPr>
            <a:xfrm>
              <a:off x="5382826" y="4027197"/>
              <a:ext cx="268967" cy="250422"/>
              <a:chOff x="5382826" y="4027197"/>
              <a:chExt cx="268967" cy="250422"/>
            </a:xfrm>
          </p:grpSpPr>
          <p:grpSp>
            <p:nvGrpSpPr>
              <p:cNvPr id="6820" name="Google Shape;6820;p71"/>
              <p:cNvGrpSpPr/>
              <p:nvPr/>
            </p:nvGrpSpPr>
            <p:grpSpPr>
              <a:xfrm>
                <a:off x="5405280" y="4042510"/>
                <a:ext cx="237570" cy="218647"/>
                <a:chOff x="5405280" y="4042510"/>
                <a:chExt cx="237570" cy="218647"/>
              </a:xfrm>
            </p:grpSpPr>
            <p:sp>
              <p:nvSpPr>
                <p:cNvPr id="6821" name="Google Shape;6821;p7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1"/>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1"/>
              <p:cNvGrpSpPr/>
              <p:nvPr/>
            </p:nvGrpSpPr>
            <p:grpSpPr>
              <a:xfrm>
                <a:off x="5382826" y="4125549"/>
                <a:ext cx="37776" cy="32380"/>
                <a:chOff x="5382826" y="4125549"/>
                <a:chExt cx="37776" cy="32380"/>
              </a:xfrm>
            </p:grpSpPr>
            <p:sp>
              <p:nvSpPr>
                <p:cNvPr id="6828" name="Google Shape;6828;p7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71"/>
              <p:cNvGrpSpPr/>
              <p:nvPr/>
            </p:nvGrpSpPr>
            <p:grpSpPr>
              <a:xfrm>
                <a:off x="5475680" y="4195587"/>
                <a:ext cx="37783" cy="32364"/>
                <a:chOff x="5475680" y="4195587"/>
                <a:chExt cx="37783" cy="32364"/>
              </a:xfrm>
            </p:grpSpPr>
            <p:sp>
              <p:nvSpPr>
                <p:cNvPr id="6831" name="Google Shape;6831;p7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532575" y="4027197"/>
                <a:ext cx="33308" cy="32262"/>
                <a:chOff x="5532575" y="4027197"/>
                <a:chExt cx="33308" cy="32262"/>
              </a:xfrm>
            </p:grpSpPr>
            <p:sp>
              <p:nvSpPr>
                <p:cNvPr id="6834" name="Google Shape;6834;p7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1"/>
              <p:cNvGrpSpPr/>
              <p:nvPr/>
            </p:nvGrpSpPr>
            <p:grpSpPr>
              <a:xfrm>
                <a:off x="5590706" y="4245348"/>
                <a:ext cx="33497" cy="32270"/>
                <a:chOff x="5590706" y="4245348"/>
                <a:chExt cx="33497" cy="32270"/>
              </a:xfrm>
            </p:grpSpPr>
            <p:sp>
              <p:nvSpPr>
                <p:cNvPr id="6837" name="Google Shape;6837;p7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71"/>
              <p:cNvGrpSpPr/>
              <p:nvPr/>
            </p:nvGrpSpPr>
            <p:grpSpPr>
              <a:xfrm>
                <a:off x="5618681" y="4109677"/>
                <a:ext cx="33112" cy="32357"/>
                <a:chOff x="5618681" y="4109677"/>
                <a:chExt cx="33112" cy="32357"/>
              </a:xfrm>
            </p:grpSpPr>
            <p:sp>
              <p:nvSpPr>
                <p:cNvPr id="6840" name="Google Shape;6840;p7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1"/>
              <p:cNvGrpSpPr/>
              <p:nvPr/>
            </p:nvGrpSpPr>
            <p:grpSpPr>
              <a:xfrm>
                <a:off x="5479298" y="4128262"/>
                <a:ext cx="31405" cy="26906"/>
                <a:chOff x="5479298" y="4128262"/>
                <a:chExt cx="31405" cy="26906"/>
              </a:xfrm>
            </p:grpSpPr>
            <p:sp>
              <p:nvSpPr>
                <p:cNvPr id="6843" name="Google Shape;6843;p7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71"/>
              <p:cNvGrpSpPr/>
              <p:nvPr/>
            </p:nvGrpSpPr>
            <p:grpSpPr>
              <a:xfrm>
                <a:off x="5582903" y="4180116"/>
                <a:ext cx="31499" cy="26898"/>
                <a:chOff x="5582903" y="4180116"/>
                <a:chExt cx="31499" cy="26898"/>
              </a:xfrm>
            </p:grpSpPr>
            <p:sp>
              <p:nvSpPr>
                <p:cNvPr id="6846" name="Google Shape;6846;p7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48" name="Google Shape;6848;p71"/>
            <p:cNvGrpSpPr/>
            <p:nvPr/>
          </p:nvGrpSpPr>
          <p:grpSpPr>
            <a:xfrm>
              <a:off x="3977681" y="3230323"/>
              <a:ext cx="94584" cy="84085"/>
              <a:chOff x="3977681" y="3230323"/>
              <a:chExt cx="94584" cy="84085"/>
            </a:xfrm>
          </p:grpSpPr>
          <p:grpSp>
            <p:nvGrpSpPr>
              <p:cNvPr id="6849" name="Google Shape;6849;p71"/>
              <p:cNvGrpSpPr/>
              <p:nvPr/>
            </p:nvGrpSpPr>
            <p:grpSpPr>
              <a:xfrm>
                <a:off x="4000135" y="3243041"/>
                <a:ext cx="59570" cy="57186"/>
                <a:chOff x="4000135" y="3243041"/>
                <a:chExt cx="59570" cy="57186"/>
              </a:xfrm>
            </p:grpSpPr>
            <p:sp>
              <p:nvSpPr>
                <p:cNvPr id="6850" name="Google Shape;6850;p7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1"/>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1"/>
              <p:cNvGrpSpPr/>
              <p:nvPr/>
            </p:nvGrpSpPr>
            <p:grpSpPr>
              <a:xfrm>
                <a:off x="3977681" y="3245872"/>
                <a:ext cx="37783" cy="32380"/>
                <a:chOff x="3977681" y="3245872"/>
                <a:chExt cx="37783" cy="32380"/>
              </a:xfrm>
            </p:grpSpPr>
            <p:sp>
              <p:nvSpPr>
                <p:cNvPr id="6854" name="Google Shape;6854;p7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71"/>
              <p:cNvGrpSpPr/>
              <p:nvPr/>
            </p:nvGrpSpPr>
            <p:grpSpPr>
              <a:xfrm>
                <a:off x="4040860" y="3262672"/>
                <a:ext cx="31405" cy="27001"/>
                <a:chOff x="4040860" y="3262672"/>
                <a:chExt cx="31405" cy="27001"/>
              </a:xfrm>
            </p:grpSpPr>
            <p:sp>
              <p:nvSpPr>
                <p:cNvPr id="6857" name="Google Shape;6857;p7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71"/>
              <p:cNvGrpSpPr/>
              <p:nvPr/>
            </p:nvGrpSpPr>
            <p:grpSpPr>
              <a:xfrm>
                <a:off x="4021072" y="3230323"/>
                <a:ext cx="31397" cy="26906"/>
                <a:chOff x="4021072" y="3230323"/>
                <a:chExt cx="31397" cy="26906"/>
              </a:xfrm>
            </p:grpSpPr>
            <p:sp>
              <p:nvSpPr>
                <p:cNvPr id="6860" name="Google Shape;6860;p7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4001472" y="3287462"/>
                <a:ext cx="31499" cy="26945"/>
                <a:chOff x="4001472" y="3287462"/>
                <a:chExt cx="31499" cy="26945"/>
              </a:xfrm>
            </p:grpSpPr>
            <p:sp>
              <p:nvSpPr>
                <p:cNvPr id="6863" name="Google Shape;6863;p7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5" name="Google Shape;6865;p71"/>
            <p:cNvGrpSpPr/>
            <p:nvPr/>
          </p:nvGrpSpPr>
          <p:grpSpPr>
            <a:xfrm>
              <a:off x="4084715" y="3258865"/>
              <a:ext cx="184961" cy="137268"/>
              <a:chOff x="4084715" y="3258865"/>
              <a:chExt cx="184961" cy="137268"/>
            </a:xfrm>
          </p:grpSpPr>
          <p:grpSp>
            <p:nvGrpSpPr>
              <p:cNvPr id="6866" name="Google Shape;6866;p71"/>
              <p:cNvGrpSpPr/>
              <p:nvPr/>
            </p:nvGrpSpPr>
            <p:grpSpPr>
              <a:xfrm>
                <a:off x="4107453" y="3271583"/>
                <a:ext cx="153470" cy="110275"/>
                <a:chOff x="4107453" y="3271583"/>
                <a:chExt cx="153470" cy="110275"/>
              </a:xfrm>
            </p:grpSpPr>
            <p:sp>
              <p:nvSpPr>
                <p:cNvPr id="6867" name="Google Shape;6867;p7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1"/>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1"/>
              <p:cNvGrpSpPr/>
              <p:nvPr/>
            </p:nvGrpSpPr>
            <p:grpSpPr>
              <a:xfrm>
                <a:off x="4136947" y="3258865"/>
                <a:ext cx="31499" cy="27001"/>
                <a:chOff x="4136947" y="3258865"/>
                <a:chExt cx="31499" cy="27001"/>
              </a:xfrm>
            </p:grpSpPr>
            <p:sp>
              <p:nvSpPr>
                <p:cNvPr id="6872" name="Google Shape;6872;p7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1"/>
              <p:cNvGrpSpPr/>
              <p:nvPr/>
            </p:nvGrpSpPr>
            <p:grpSpPr>
              <a:xfrm>
                <a:off x="4084715" y="3266478"/>
                <a:ext cx="31468" cy="26898"/>
                <a:chOff x="4084715" y="3266478"/>
                <a:chExt cx="31468" cy="26898"/>
              </a:xfrm>
            </p:grpSpPr>
            <p:sp>
              <p:nvSpPr>
                <p:cNvPr id="6875" name="Google Shape;6875;p7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4159213" y="3279849"/>
                <a:ext cx="31405" cy="26945"/>
                <a:chOff x="4159213" y="3279849"/>
                <a:chExt cx="31405" cy="26945"/>
              </a:xfrm>
            </p:grpSpPr>
            <p:sp>
              <p:nvSpPr>
                <p:cNvPr id="6878" name="Google Shape;6878;p7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1"/>
              <p:cNvGrpSpPr/>
              <p:nvPr/>
            </p:nvGrpSpPr>
            <p:grpSpPr>
              <a:xfrm>
                <a:off x="4201550" y="3266502"/>
                <a:ext cx="31405" cy="26883"/>
                <a:chOff x="4201550" y="3266502"/>
                <a:chExt cx="31405" cy="26883"/>
              </a:xfrm>
            </p:grpSpPr>
            <p:sp>
              <p:nvSpPr>
                <p:cNvPr id="6881" name="Google Shape;6881;p7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71"/>
              <p:cNvGrpSpPr/>
              <p:nvPr/>
            </p:nvGrpSpPr>
            <p:grpSpPr>
              <a:xfrm>
                <a:off x="4201550" y="3338278"/>
                <a:ext cx="31405" cy="26930"/>
                <a:chOff x="4201550" y="3338278"/>
                <a:chExt cx="31405" cy="26930"/>
              </a:xfrm>
            </p:grpSpPr>
            <p:sp>
              <p:nvSpPr>
                <p:cNvPr id="6884" name="Google Shape;6884;p7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71"/>
              <p:cNvGrpSpPr/>
              <p:nvPr/>
            </p:nvGrpSpPr>
            <p:grpSpPr>
              <a:xfrm>
                <a:off x="4238272" y="3369132"/>
                <a:ext cx="31405" cy="27001"/>
                <a:chOff x="4238272" y="3369132"/>
                <a:chExt cx="31405" cy="27001"/>
              </a:xfrm>
            </p:grpSpPr>
            <p:sp>
              <p:nvSpPr>
                <p:cNvPr id="6887" name="Google Shape;6887;p7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9" name="Google Shape;6889;p71"/>
            <p:cNvGrpSpPr/>
            <p:nvPr/>
          </p:nvGrpSpPr>
          <p:grpSpPr>
            <a:xfrm>
              <a:off x="4068639" y="3200169"/>
              <a:ext cx="77643" cy="37272"/>
              <a:chOff x="4068639" y="3200169"/>
              <a:chExt cx="77643" cy="37272"/>
            </a:xfrm>
          </p:grpSpPr>
          <p:sp>
            <p:nvSpPr>
              <p:cNvPr id="6890" name="Google Shape;6890;p71"/>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1" name="Google Shape;6891;p71"/>
              <p:cNvGrpSpPr/>
              <p:nvPr/>
            </p:nvGrpSpPr>
            <p:grpSpPr>
              <a:xfrm>
                <a:off x="4114878" y="3200169"/>
                <a:ext cx="31405" cy="26993"/>
                <a:chOff x="4114878" y="3200169"/>
                <a:chExt cx="31405" cy="26993"/>
              </a:xfrm>
            </p:grpSpPr>
            <p:sp>
              <p:nvSpPr>
                <p:cNvPr id="6892" name="Google Shape;6892;p7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1"/>
              <p:cNvGrpSpPr/>
              <p:nvPr/>
            </p:nvGrpSpPr>
            <p:grpSpPr>
              <a:xfrm>
                <a:off x="4068639" y="3210535"/>
                <a:ext cx="31499" cy="26906"/>
                <a:chOff x="4068639" y="3210535"/>
                <a:chExt cx="31499" cy="26906"/>
              </a:xfrm>
            </p:grpSpPr>
            <p:sp>
              <p:nvSpPr>
                <p:cNvPr id="6895" name="Google Shape;6895;p7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7" name="Google Shape;6897;p71"/>
            <p:cNvGrpSpPr/>
            <p:nvPr/>
          </p:nvGrpSpPr>
          <p:grpSpPr>
            <a:xfrm>
              <a:off x="3869702" y="3066935"/>
              <a:ext cx="382664" cy="190294"/>
              <a:chOff x="3869702" y="3066935"/>
              <a:chExt cx="382664" cy="190294"/>
            </a:xfrm>
          </p:grpSpPr>
          <p:grpSp>
            <p:nvGrpSpPr>
              <p:cNvPr id="6898" name="Google Shape;6898;p71"/>
              <p:cNvGrpSpPr/>
              <p:nvPr/>
            </p:nvGrpSpPr>
            <p:grpSpPr>
              <a:xfrm>
                <a:off x="3888633" y="3082351"/>
                <a:ext cx="351172" cy="160698"/>
                <a:chOff x="3888633" y="3082351"/>
                <a:chExt cx="351172" cy="160698"/>
              </a:xfrm>
            </p:grpSpPr>
            <p:sp>
              <p:nvSpPr>
                <p:cNvPr id="6899" name="Google Shape;6899;p7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1"/>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1"/>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71"/>
              <p:cNvGrpSpPr/>
              <p:nvPr/>
            </p:nvGrpSpPr>
            <p:grpSpPr>
              <a:xfrm>
                <a:off x="4143703" y="3066935"/>
                <a:ext cx="37783" cy="32357"/>
                <a:chOff x="4143703" y="3066935"/>
                <a:chExt cx="37783" cy="32357"/>
              </a:xfrm>
            </p:grpSpPr>
            <p:sp>
              <p:nvSpPr>
                <p:cNvPr id="6906" name="Google Shape;6906;p7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1"/>
              <p:cNvGrpSpPr/>
              <p:nvPr/>
            </p:nvGrpSpPr>
            <p:grpSpPr>
              <a:xfrm>
                <a:off x="4044565" y="3103563"/>
                <a:ext cx="37783" cy="32451"/>
                <a:chOff x="4044565" y="3103563"/>
                <a:chExt cx="37783" cy="32451"/>
              </a:xfrm>
            </p:grpSpPr>
            <p:sp>
              <p:nvSpPr>
                <p:cNvPr id="6909" name="Google Shape;6909;p7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1"/>
              <p:cNvGrpSpPr/>
              <p:nvPr/>
            </p:nvGrpSpPr>
            <p:grpSpPr>
              <a:xfrm>
                <a:off x="4017454" y="3188237"/>
                <a:ext cx="37776" cy="32357"/>
                <a:chOff x="4017454" y="3188237"/>
                <a:chExt cx="37776" cy="32357"/>
              </a:xfrm>
            </p:grpSpPr>
            <p:sp>
              <p:nvSpPr>
                <p:cNvPr id="6912" name="Google Shape;6912;p7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3921548" y="3157509"/>
                <a:ext cx="37783" cy="32357"/>
                <a:chOff x="3921548" y="3157509"/>
                <a:chExt cx="37783" cy="32357"/>
              </a:xfrm>
            </p:grpSpPr>
            <p:sp>
              <p:nvSpPr>
                <p:cNvPr id="6915" name="Google Shape;6915;p7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71"/>
              <p:cNvGrpSpPr/>
              <p:nvPr/>
            </p:nvGrpSpPr>
            <p:grpSpPr>
              <a:xfrm>
                <a:off x="3939056" y="3211620"/>
                <a:ext cx="37783" cy="32380"/>
                <a:chOff x="3939056" y="3211620"/>
                <a:chExt cx="37783" cy="32380"/>
              </a:xfrm>
            </p:grpSpPr>
            <p:sp>
              <p:nvSpPr>
                <p:cNvPr id="6918" name="Google Shape;6918;p7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4176240" y="3136965"/>
                <a:ext cx="31405" cy="26930"/>
                <a:chOff x="4176240" y="3136965"/>
                <a:chExt cx="31405" cy="26930"/>
              </a:xfrm>
            </p:grpSpPr>
            <p:sp>
              <p:nvSpPr>
                <p:cNvPr id="6921" name="Google Shape;6921;p7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71"/>
              <p:cNvGrpSpPr/>
              <p:nvPr/>
            </p:nvGrpSpPr>
            <p:grpSpPr>
              <a:xfrm>
                <a:off x="4133148" y="3152593"/>
                <a:ext cx="31499" cy="27001"/>
                <a:chOff x="4133148" y="3152593"/>
                <a:chExt cx="31499" cy="27001"/>
              </a:xfrm>
            </p:grpSpPr>
            <p:sp>
              <p:nvSpPr>
                <p:cNvPr id="6924" name="Google Shape;6924;p7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1"/>
              <p:cNvGrpSpPr/>
              <p:nvPr/>
            </p:nvGrpSpPr>
            <p:grpSpPr>
              <a:xfrm>
                <a:off x="4220866" y="3073534"/>
                <a:ext cx="31499" cy="26898"/>
                <a:chOff x="4220866" y="3073534"/>
                <a:chExt cx="31499" cy="26898"/>
              </a:xfrm>
            </p:grpSpPr>
            <p:sp>
              <p:nvSpPr>
                <p:cNvPr id="6927" name="Google Shape;6927;p7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3869702" y="3230323"/>
                <a:ext cx="31499" cy="26906"/>
                <a:chOff x="3869702" y="3230323"/>
                <a:chExt cx="31499" cy="26906"/>
              </a:xfrm>
            </p:grpSpPr>
            <p:sp>
              <p:nvSpPr>
                <p:cNvPr id="6930" name="Google Shape;6930;p7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2" name="Google Shape;6932;p71"/>
            <p:cNvGrpSpPr/>
            <p:nvPr/>
          </p:nvGrpSpPr>
          <p:grpSpPr>
            <a:xfrm>
              <a:off x="4271383" y="3065882"/>
              <a:ext cx="304556" cy="341663"/>
              <a:chOff x="4271383" y="3065882"/>
              <a:chExt cx="304556" cy="341663"/>
            </a:xfrm>
          </p:grpSpPr>
          <p:grpSp>
            <p:nvGrpSpPr>
              <p:cNvPr id="6933" name="Google Shape;6933;p71"/>
              <p:cNvGrpSpPr/>
              <p:nvPr/>
            </p:nvGrpSpPr>
            <p:grpSpPr>
              <a:xfrm>
                <a:off x="4293838" y="3078639"/>
                <a:ext cx="269353" cy="311973"/>
                <a:chOff x="4293838" y="3078639"/>
                <a:chExt cx="269353" cy="311973"/>
              </a:xfrm>
            </p:grpSpPr>
            <p:sp>
              <p:nvSpPr>
                <p:cNvPr id="6934" name="Google Shape;6934;p7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1"/>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1"/>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1"/>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4538164" y="3342061"/>
                <a:ext cx="37776" cy="32380"/>
                <a:chOff x="4538164" y="3342061"/>
                <a:chExt cx="37776" cy="32380"/>
              </a:xfrm>
            </p:grpSpPr>
            <p:sp>
              <p:nvSpPr>
                <p:cNvPr id="6952" name="Google Shape;6952;p7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71"/>
              <p:cNvGrpSpPr/>
              <p:nvPr/>
            </p:nvGrpSpPr>
            <p:grpSpPr>
              <a:xfrm>
                <a:off x="4271383" y="3194742"/>
                <a:ext cx="37783" cy="32420"/>
                <a:chOff x="4271383" y="3194742"/>
                <a:chExt cx="37783" cy="32420"/>
              </a:xfrm>
            </p:grpSpPr>
            <p:sp>
              <p:nvSpPr>
                <p:cNvPr id="6955" name="Google Shape;6955;p7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4284416" y="3084058"/>
                <a:ext cx="37783" cy="32357"/>
                <a:chOff x="4284416" y="3084058"/>
                <a:chExt cx="37783" cy="32357"/>
              </a:xfrm>
            </p:grpSpPr>
            <p:sp>
              <p:nvSpPr>
                <p:cNvPr id="6958" name="Google Shape;6958;p7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1"/>
              <p:cNvGrpSpPr/>
              <p:nvPr/>
            </p:nvGrpSpPr>
            <p:grpSpPr>
              <a:xfrm>
                <a:off x="4478697" y="3297561"/>
                <a:ext cx="37776" cy="32451"/>
                <a:chOff x="4478697" y="3297561"/>
                <a:chExt cx="37776" cy="32451"/>
              </a:xfrm>
            </p:grpSpPr>
            <p:sp>
              <p:nvSpPr>
                <p:cNvPr id="6961" name="Google Shape;6961;p7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1"/>
              <p:cNvGrpSpPr/>
              <p:nvPr/>
            </p:nvGrpSpPr>
            <p:grpSpPr>
              <a:xfrm>
                <a:off x="4411813" y="3331711"/>
                <a:ext cx="37776" cy="32451"/>
                <a:chOff x="4411813" y="3331711"/>
                <a:chExt cx="37776" cy="32451"/>
              </a:xfrm>
            </p:grpSpPr>
            <p:sp>
              <p:nvSpPr>
                <p:cNvPr id="6964" name="Google Shape;6964;p7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71"/>
              <p:cNvGrpSpPr/>
              <p:nvPr/>
            </p:nvGrpSpPr>
            <p:grpSpPr>
              <a:xfrm>
                <a:off x="4337984" y="3375188"/>
                <a:ext cx="37776" cy="32357"/>
                <a:chOff x="4337984" y="3375188"/>
                <a:chExt cx="37776" cy="32357"/>
              </a:xfrm>
            </p:grpSpPr>
            <p:sp>
              <p:nvSpPr>
                <p:cNvPr id="6967" name="Google Shape;6967;p7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1"/>
              <p:cNvGrpSpPr/>
              <p:nvPr/>
            </p:nvGrpSpPr>
            <p:grpSpPr>
              <a:xfrm>
                <a:off x="4494867" y="3090530"/>
                <a:ext cx="37878" cy="32451"/>
                <a:chOff x="4494867" y="3090530"/>
                <a:chExt cx="37878" cy="32451"/>
              </a:xfrm>
            </p:grpSpPr>
            <p:sp>
              <p:nvSpPr>
                <p:cNvPr id="6970" name="Google Shape;6970;p7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1"/>
              <p:cNvGrpSpPr/>
              <p:nvPr/>
            </p:nvGrpSpPr>
            <p:grpSpPr>
              <a:xfrm>
                <a:off x="4525124" y="3207774"/>
                <a:ext cx="37783" cy="32420"/>
                <a:chOff x="4525124" y="3207774"/>
                <a:chExt cx="37783" cy="32420"/>
              </a:xfrm>
            </p:grpSpPr>
            <p:sp>
              <p:nvSpPr>
                <p:cNvPr id="6973" name="Google Shape;6973;p7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4440544" y="3176479"/>
                <a:ext cx="31499" cy="26898"/>
                <a:chOff x="4440544" y="3176479"/>
                <a:chExt cx="31499" cy="26898"/>
              </a:xfrm>
            </p:grpSpPr>
            <p:sp>
              <p:nvSpPr>
                <p:cNvPr id="6976" name="Google Shape;6976;p7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1"/>
              <p:cNvGrpSpPr/>
              <p:nvPr/>
            </p:nvGrpSpPr>
            <p:grpSpPr>
              <a:xfrm>
                <a:off x="4350545" y="3156400"/>
                <a:ext cx="31405" cy="27001"/>
                <a:chOff x="4350545" y="3156400"/>
                <a:chExt cx="31405" cy="27001"/>
              </a:xfrm>
            </p:grpSpPr>
            <p:sp>
              <p:nvSpPr>
                <p:cNvPr id="6979" name="Google Shape;6979;p7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1"/>
              <p:cNvGrpSpPr/>
              <p:nvPr/>
            </p:nvGrpSpPr>
            <p:grpSpPr>
              <a:xfrm>
                <a:off x="4376703" y="3255058"/>
                <a:ext cx="31405" cy="27001"/>
                <a:chOff x="4376703" y="3255058"/>
                <a:chExt cx="31405" cy="27001"/>
              </a:xfrm>
            </p:grpSpPr>
            <p:sp>
              <p:nvSpPr>
                <p:cNvPr id="6982" name="Google Shape;6982;p7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1"/>
              <p:cNvGrpSpPr/>
              <p:nvPr/>
            </p:nvGrpSpPr>
            <p:grpSpPr>
              <a:xfrm>
                <a:off x="4331322" y="3283656"/>
                <a:ext cx="31405" cy="26945"/>
                <a:chOff x="4331322" y="3283656"/>
                <a:chExt cx="31405" cy="26945"/>
              </a:xfrm>
            </p:grpSpPr>
            <p:sp>
              <p:nvSpPr>
                <p:cNvPr id="6985" name="Google Shape;6985;p7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1"/>
              <p:cNvGrpSpPr/>
              <p:nvPr/>
            </p:nvGrpSpPr>
            <p:grpSpPr>
              <a:xfrm>
                <a:off x="4380510" y="3065882"/>
                <a:ext cx="31405" cy="26938"/>
                <a:chOff x="4380510" y="3065882"/>
                <a:chExt cx="31405" cy="26938"/>
              </a:xfrm>
            </p:grpSpPr>
            <p:sp>
              <p:nvSpPr>
                <p:cNvPr id="6988" name="Google Shape;6988;p7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0" name="Google Shape;6990;p71"/>
            <p:cNvGrpSpPr/>
            <p:nvPr/>
          </p:nvGrpSpPr>
          <p:grpSpPr>
            <a:xfrm>
              <a:off x="4558998" y="3188237"/>
              <a:ext cx="1280131" cy="1052746"/>
              <a:chOff x="4558998" y="3188237"/>
              <a:chExt cx="1280131" cy="1052746"/>
            </a:xfrm>
          </p:grpSpPr>
          <p:sp>
            <p:nvSpPr>
              <p:cNvPr id="6991" name="Google Shape;6991;p71"/>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2" name="Google Shape;6992;p71"/>
              <p:cNvGrpSpPr/>
              <p:nvPr/>
            </p:nvGrpSpPr>
            <p:grpSpPr>
              <a:xfrm>
                <a:off x="4579164" y="3203653"/>
                <a:ext cx="1244833" cy="1020397"/>
                <a:chOff x="4579164" y="3203653"/>
                <a:chExt cx="1244833" cy="1020397"/>
              </a:xfrm>
            </p:grpSpPr>
            <p:sp>
              <p:nvSpPr>
                <p:cNvPr id="6993" name="Google Shape;6993;p71"/>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5" name="Google Shape;6995;p71"/>
                <p:cNvGrpSpPr/>
                <p:nvPr/>
              </p:nvGrpSpPr>
              <p:grpSpPr>
                <a:xfrm>
                  <a:off x="4579164" y="3203653"/>
                  <a:ext cx="1244833" cy="1020397"/>
                  <a:chOff x="4579164" y="3203653"/>
                  <a:chExt cx="1244833" cy="1020397"/>
                </a:xfrm>
              </p:grpSpPr>
              <p:sp>
                <p:nvSpPr>
                  <p:cNvPr id="6996" name="Google Shape;6996;p71"/>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1"/>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8" name="Google Shape;6998;p71"/>
                  <p:cNvGrpSpPr/>
                  <p:nvPr/>
                </p:nvGrpSpPr>
                <p:grpSpPr>
                  <a:xfrm>
                    <a:off x="4579164" y="3203653"/>
                    <a:ext cx="1244833" cy="1020397"/>
                    <a:chOff x="4579164" y="3203653"/>
                    <a:chExt cx="1244833" cy="1020397"/>
                  </a:xfrm>
                </p:grpSpPr>
                <p:sp>
                  <p:nvSpPr>
                    <p:cNvPr id="6999" name="Google Shape;6999;p71"/>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1"/>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1"/>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7" name="Google Shape;7007;p71"/>
                    <p:cNvGrpSpPr/>
                    <p:nvPr/>
                  </p:nvGrpSpPr>
                  <p:grpSpPr>
                    <a:xfrm>
                      <a:off x="4579164" y="3203653"/>
                      <a:ext cx="1244833" cy="1020397"/>
                      <a:chOff x="4579164" y="3203653"/>
                      <a:chExt cx="1244833" cy="1020397"/>
                    </a:xfrm>
                  </p:grpSpPr>
                  <p:sp>
                    <p:nvSpPr>
                      <p:cNvPr id="7008" name="Google Shape;7008;p71"/>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1"/>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1"/>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1"/>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2" name="Google Shape;7022;p71"/>
                      <p:cNvGrpSpPr/>
                      <p:nvPr/>
                    </p:nvGrpSpPr>
                    <p:grpSpPr>
                      <a:xfrm>
                        <a:off x="4579164" y="3203653"/>
                        <a:ext cx="1244833" cy="1020397"/>
                        <a:chOff x="4579164" y="3203653"/>
                        <a:chExt cx="1244833" cy="1020397"/>
                      </a:xfrm>
                    </p:grpSpPr>
                    <p:sp>
                      <p:nvSpPr>
                        <p:cNvPr id="7023" name="Google Shape;7023;p71"/>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1"/>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1"/>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1"/>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1"/>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1"/>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1"/>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7" name="Google Shape;7047;p71"/>
                        <p:cNvGrpSpPr/>
                        <p:nvPr/>
                      </p:nvGrpSpPr>
                      <p:grpSpPr>
                        <a:xfrm>
                          <a:off x="4579164" y="3203653"/>
                          <a:ext cx="1244833" cy="1020397"/>
                          <a:chOff x="4579164" y="3203653"/>
                          <a:chExt cx="1244833" cy="1020397"/>
                        </a:xfrm>
                      </p:grpSpPr>
                      <p:sp>
                        <p:nvSpPr>
                          <p:cNvPr id="7048" name="Google Shape;7048;p71"/>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9" name="Google Shape;7049;p71"/>
                          <p:cNvGrpSpPr/>
                          <p:nvPr/>
                        </p:nvGrpSpPr>
                        <p:grpSpPr>
                          <a:xfrm>
                            <a:off x="4579164" y="3203653"/>
                            <a:ext cx="1244833" cy="1020397"/>
                            <a:chOff x="4579164" y="3203653"/>
                            <a:chExt cx="1244833" cy="1020397"/>
                          </a:xfrm>
                        </p:grpSpPr>
                        <p:sp>
                          <p:nvSpPr>
                            <p:cNvPr id="7050" name="Google Shape;7050;p71"/>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1"/>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1"/>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71"/>
                            <p:cNvGrpSpPr/>
                            <p:nvPr/>
                          </p:nvGrpSpPr>
                          <p:grpSpPr>
                            <a:xfrm>
                              <a:off x="4579164" y="3203653"/>
                              <a:ext cx="1244833" cy="1020397"/>
                              <a:chOff x="4579164" y="3203653"/>
                              <a:chExt cx="1244833" cy="1020397"/>
                            </a:xfrm>
                          </p:grpSpPr>
                          <p:sp>
                            <p:nvSpPr>
                              <p:cNvPr id="7058" name="Google Shape;7058;p71"/>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1"/>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1"/>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1"/>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1"/>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1" name="Google Shape;7071;p71"/>
                              <p:cNvGrpSpPr/>
                              <p:nvPr/>
                            </p:nvGrpSpPr>
                            <p:grpSpPr>
                              <a:xfrm>
                                <a:off x="4579164" y="3203653"/>
                                <a:ext cx="1244833" cy="1020397"/>
                                <a:chOff x="4579164" y="3203653"/>
                                <a:chExt cx="1244833" cy="1020397"/>
                              </a:xfrm>
                            </p:grpSpPr>
                            <p:sp>
                              <p:nvSpPr>
                                <p:cNvPr id="7072" name="Google Shape;7072;p71"/>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1"/>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9" name="Google Shape;7079;p71"/>
                                <p:cNvGrpSpPr/>
                                <p:nvPr/>
                              </p:nvGrpSpPr>
                              <p:grpSpPr>
                                <a:xfrm>
                                  <a:off x="4579164" y="3203653"/>
                                  <a:ext cx="1244833" cy="1020397"/>
                                  <a:chOff x="4579164" y="3203653"/>
                                  <a:chExt cx="1244833" cy="1020397"/>
                                </a:xfrm>
                              </p:grpSpPr>
                              <p:sp>
                                <p:nvSpPr>
                                  <p:cNvPr id="7080" name="Google Shape;7080;p71"/>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1"/>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5" name="Google Shape;7085;p71"/>
                                  <p:cNvGrpSpPr/>
                                  <p:nvPr/>
                                </p:nvGrpSpPr>
                                <p:grpSpPr>
                                  <a:xfrm>
                                    <a:off x="4579164" y="3203653"/>
                                    <a:ext cx="1244833" cy="1020397"/>
                                    <a:chOff x="4579164" y="3203653"/>
                                    <a:chExt cx="1244833" cy="1020397"/>
                                  </a:xfrm>
                                </p:grpSpPr>
                                <p:sp>
                                  <p:nvSpPr>
                                    <p:cNvPr id="7086" name="Google Shape;7086;p7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090" name="Google Shape;7090;p71"/>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1"/>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1"/>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93" name="Google Shape;7093;p71"/>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094" name="Google Shape;7094;p71"/>
              <p:cNvGrpSpPr/>
              <p:nvPr/>
            </p:nvGrpSpPr>
            <p:grpSpPr>
              <a:xfrm>
                <a:off x="4595437" y="3598775"/>
                <a:ext cx="37776" cy="32451"/>
                <a:chOff x="4595437" y="3598775"/>
                <a:chExt cx="37776" cy="32451"/>
              </a:xfrm>
            </p:grpSpPr>
            <p:sp>
              <p:nvSpPr>
                <p:cNvPr id="7095" name="Google Shape;7095;p7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4641864" y="3524443"/>
                <a:ext cx="37776" cy="32380"/>
                <a:chOff x="4641864" y="3524443"/>
                <a:chExt cx="37776" cy="32380"/>
              </a:xfrm>
            </p:grpSpPr>
            <p:sp>
              <p:nvSpPr>
                <p:cNvPr id="7098" name="Google Shape;7098;p7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1"/>
              <p:cNvGrpSpPr/>
              <p:nvPr/>
            </p:nvGrpSpPr>
            <p:grpSpPr>
              <a:xfrm>
                <a:off x="4648431" y="3893901"/>
                <a:ext cx="37776" cy="32357"/>
                <a:chOff x="4648431" y="3893901"/>
                <a:chExt cx="37776" cy="32357"/>
              </a:xfrm>
            </p:grpSpPr>
            <p:sp>
              <p:nvSpPr>
                <p:cNvPr id="7101" name="Google Shape;7101;p7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71"/>
              <p:cNvGrpSpPr/>
              <p:nvPr/>
            </p:nvGrpSpPr>
            <p:grpSpPr>
              <a:xfrm>
                <a:off x="4567752" y="3722908"/>
                <a:ext cx="37870" cy="32380"/>
                <a:chOff x="4567752" y="3722908"/>
                <a:chExt cx="37870" cy="32380"/>
              </a:xfrm>
            </p:grpSpPr>
            <p:sp>
              <p:nvSpPr>
                <p:cNvPr id="7104" name="Google Shape;7104;p7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4617506" y="3652052"/>
                <a:ext cx="37783" cy="32357"/>
                <a:chOff x="4617506" y="3652052"/>
                <a:chExt cx="37783" cy="32357"/>
              </a:xfrm>
            </p:grpSpPr>
            <p:sp>
              <p:nvSpPr>
                <p:cNvPr id="7107" name="Google Shape;7107;p7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1"/>
              <p:cNvGrpSpPr/>
              <p:nvPr/>
            </p:nvGrpSpPr>
            <p:grpSpPr>
              <a:xfrm>
                <a:off x="4739005" y="3554149"/>
                <a:ext cx="37870" cy="32357"/>
                <a:chOff x="4739005" y="3554149"/>
                <a:chExt cx="37870" cy="32357"/>
              </a:xfrm>
            </p:grpSpPr>
            <p:sp>
              <p:nvSpPr>
                <p:cNvPr id="7110" name="Google Shape;7110;p7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1"/>
              <p:cNvGrpSpPr/>
              <p:nvPr/>
            </p:nvGrpSpPr>
            <p:grpSpPr>
              <a:xfrm>
                <a:off x="4806557" y="3630258"/>
                <a:ext cx="37776" cy="32364"/>
                <a:chOff x="4806557" y="3630258"/>
                <a:chExt cx="37776" cy="32364"/>
              </a:xfrm>
            </p:grpSpPr>
            <p:sp>
              <p:nvSpPr>
                <p:cNvPr id="7113" name="Google Shape;7113;p7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71"/>
              <p:cNvGrpSpPr/>
              <p:nvPr/>
            </p:nvGrpSpPr>
            <p:grpSpPr>
              <a:xfrm>
                <a:off x="4737007" y="4004357"/>
                <a:ext cx="37870" cy="32357"/>
                <a:chOff x="4737007" y="4004357"/>
                <a:chExt cx="37870" cy="32357"/>
              </a:xfrm>
            </p:grpSpPr>
            <p:sp>
              <p:nvSpPr>
                <p:cNvPr id="7116" name="Google Shape;7116;p7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1"/>
              <p:cNvGrpSpPr/>
              <p:nvPr/>
            </p:nvGrpSpPr>
            <p:grpSpPr>
              <a:xfrm>
                <a:off x="4773634" y="4208627"/>
                <a:ext cx="37776" cy="32357"/>
                <a:chOff x="4773634" y="4208627"/>
                <a:chExt cx="37776" cy="32357"/>
              </a:xfrm>
            </p:grpSpPr>
            <p:sp>
              <p:nvSpPr>
                <p:cNvPr id="7119" name="Google Shape;7119;p7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1"/>
              <p:cNvGrpSpPr/>
              <p:nvPr/>
            </p:nvGrpSpPr>
            <p:grpSpPr>
              <a:xfrm>
                <a:off x="4888282" y="4074764"/>
                <a:ext cx="37776" cy="32451"/>
                <a:chOff x="4888282" y="4074764"/>
                <a:chExt cx="37776" cy="32451"/>
              </a:xfrm>
            </p:grpSpPr>
            <p:sp>
              <p:nvSpPr>
                <p:cNvPr id="7122" name="Google Shape;7122;p7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1"/>
              <p:cNvGrpSpPr/>
              <p:nvPr/>
            </p:nvGrpSpPr>
            <p:grpSpPr>
              <a:xfrm>
                <a:off x="4901315" y="3804271"/>
                <a:ext cx="37776" cy="32364"/>
                <a:chOff x="4901315" y="3804271"/>
                <a:chExt cx="37776" cy="32364"/>
              </a:xfrm>
            </p:grpSpPr>
            <p:sp>
              <p:nvSpPr>
                <p:cNvPr id="7125" name="Google Shape;7125;p7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1"/>
              <p:cNvGrpSpPr/>
              <p:nvPr/>
            </p:nvGrpSpPr>
            <p:grpSpPr>
              <a:xfrm>
                <a:off x="4866394" y="3715035"/>
                <a:ext cx="37846" cy="32357"/>
                <a:chOff x="4866394" y="3715035"/>
                <a:chExt cx="37846" cy="32357"/>
              </a:xfrm>
            </p:grpSpPr>
            <p:sp>
              <p:nvSpPr>
                <p:cNvPr id="7128" name="Google Shape;7128;p7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1"/>
              <p:cNvGrpSpPr/>
              <p:nvPr/>
            </p:nvGrpSpPr>
            <p:grpSpPr>
              <a:xfrm>
                <a:off x="4979233" y="3839798"/>
                <a:ext cx="37878" cy="32420"/>
                <a:chOff x="4979233" y="3839798"/>
                <a:chExt cx="37878" cy="32420"/>
              </a:xfrm>
            </p:grpSpPr>
            <p:sp>
              <p:nvSpPr>
                <p:cNvPr id="7131" name="Google Shape;7131;p7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71"/>
              <p:cNvGrpSpPr/>
              <p:nvPr/>
            </p:nvGrpSpPr>
            <p:grpSpPr>
              <a:xfrm>
                <a:off x="4790662" y="3679147"/>
                <a:ext cx="37783" cy="32380"/>
                <a:chOff x="4790662" y="3679147"/>
                <a:chExt cx="37783" cy="32380"/>
              </a:xfrm>
            </p:grpSpPr>
            <p:sp>
              <p:nvSpPr>
                <p:cNvPr id="7134" name="Google Shape;7134;p7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71"/>
              <p:cNvGrpSpPr/>
              <p:nvPr/>
            </p:nvGrpSpPr>
            <p:grpSpPr>
              <a:xfrm>
                <a:off x="4857263" y="3557861"/>
                <a:ext cx="37776" cy="32357"/>
                <a:chOff x="4857263" y="3557861"/>
                <a:chExt cx="37776" cy="32357"/>
              </a:xfrm>
            </p:grpSpPr>
            <p:sp>
              <p:nvSpPr>
                <p:cNvPr id="7137" name="Google Shape;7137;p7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71"/>
              <p:cNvGrpSpPr/>
              <p:nvPr/>
            </p:nvGrpSpPr>
            <p:grpSpPr>
              <a:xfrm>
                <a:off x="4883902" y="3648033"/>
                <a:ext cx="37783" cy="32380"/>
                <a:chOff x="4883902" y="3648033"/>
                <a:chExt cx="37783" cy="32380"/>
              </a:xfrm>
            </p:grpSpPr>
            <p:sp>
              <p:nvSpPr>
                <p:cNvPr id="7140" name="Google Shape;7140;p7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1"/>
              <p:cNvGrpSpPr/>
              <p:nvPr/>
            </p:nvGrpSpPr>
            <p:grpSpPr>
              <a:xfrm>
                <a:off x="4907780" y="3347220"/>
                <a:ext cx="37878" cy="32357"/>
                <a:chOff x="4907780" y="3347220"/>
                <a:chExt cx="37878" cy="32357"/>
              </a:xfrm>
            </p:grpSpPr>
            <p:sp>
              <p:nvSpPr>
                <p:cNvPr id="7143" name="Google Shape;7143;p7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1"/>
              <p:cNvGrpSpPr/>
              <p:nvPr/>
            </p:nvGrpSpPr>
            <p:grpSpPr>
              <a:xfrm>
                <a:off x="5065048" y="3738150"/>
                <a:ext cx="37783" cy="32364"/>
                <a:chOff x="5065048" y="3738150"/>
                <a:chExt cx="37783" cy="32364"/>
              </a:xfrm>
            </p:grpSpPr>
            <p:sp>
              <p:nvSpPr>
                <p:cNvPr id="7146" name="Google Shape;7146;p7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1"/>
              <p:cNvGrpSpPr/>
              <p:nvPr/>
            </p:nvGrpSpPr>
            <p:grpSpPr>
              <a:xfrm>
                <a:off x="5071616" y="3284615"/>
                <a:ext cx="37783" cy="32357"/>
                <a:chOff x="5071616" y="3284615"/>
                <a:chExt cx="37783" cy="32357"/>
              </a:xfrm>
            </p:grpSpPr>
            <p:sp>
              <p:nvSpPr>
                <p:cNvPr id="7149" name="Google Shape;7149;p7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1"/>
              <p:cNvGrpSpPr/>
              <p:nvPr/>
            </p:nvGrpSpPr>
            <p:grpSpPr>
              <a:xfrm>
                <a:off x="5389291" y="3759921"/>
                <a:ext cx="37783" cy="32380"/>
                <a:chOff x="5389291" y="3759921"/>
                <a:chExt cx="37783" cy="32380"/>
              </a:xfrm>
            </p:grpSpPr>
            <p:sp>
              <p:nvSpPr>
                <p:cNvPr id="7152" name="Google Shape;7152;p7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1"/>
              <p:cNvGrpSpPr/>
              <p:nvPr/>
            </p:nvGrpSpPr>
            <p:grpSpPr>
              <a:xfrm>
                <a:off x="5431534" y="3632932"/>
                <a:ext cx="37878" cy="32451"/>
                <a:chOff x="5431534" y="3632932"/>
                <a:chExt cx="37878" cy="32451"/>
              </a:xfrm>
            </p:grpSpPr>
            <p:sp>
              <p:nvSpPr>
                <p:cNvPr id="7155" name="Google Shape;7155;p7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1"/>
              <p:cNvGrpSpPr/>
              <p:nvPr/>
            </p:nvGrpSpPr>
            <p:grpSpPr>
              <a:xfrm>
                <a:off x="5540755" y="3544829"/>
                <a:ext cx="37783" cy="32357"/>
                <a:chOff x="5540755" y="3544829"/>
                <a:chExt cx="37783" cy="32357"/>
              </a:xfrm>
            </p:grpSpPr>
            <p:sp>
              <p:nvSpPr>
                <p:cNvPr id="7158" name="Google Shape;7158;p7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1"/>
              <p:cNvGrpSpPr/>
              <p:nvPr/>
            </p:nvGrpSpPr>
            <p:grpSpPr>
              <a:xfrm>
                <a:off x="5579293" y="3412107"/>
                <a:ext cx="37776" cy="32357"/>
                <a:chOff x="5579293" y="3412107"/>
                <a:chExt cx="37776" cy="32357"/>
              </a:xfrm>
            </p:grpSpPr>
            <p:sp>
              <p:nvSpPr>
                <p:cNvPr id="7161" name="Google Shape;7161;p7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71"/>
              <p:cNvGrpSpPr/>
              <p:nvPr/>
            </p:nvGrpSpPr>
            <p:grpSpPr>
              <a:xfrm>
                <a:off x="5801346" y="3284615"/>
                <a:ext cx="37783" cy="32357"/>
                <a:chOff x="5801346" y="3284615"/>
                <a:chExt cx="37783" cy="32357"/>
              </a:xfrm>
            </p:grpSpPr>
            <p:sp>
              <p:nvSpPr>
                <p:cNvPr id="7164" name="Google Shape;7164;p7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1"/>
              <p:cNvGrpSpPr/>
              <p:nvPr/>
            </p:nvGrpSpPr>
            <p:grpSpPr>
              <a:xfrm>
                <a:off x="5763578" y="3399067"/>
                <a:ext cx="37776" cy="32364"/>
                <a:chOff x="5763578" y="3399067"/>
                <a:chExt cx="37776" cy="32364"/>
              </a:xfrm>
            </p:grpSpPr>
            <p:sp>
              <p:nvSpPr>
                <p:cNvPr id="7167" name="Google Shape;7167;p7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1"/>
              <p:cNvGrpSpPr/>
              <p:nvPr/>
            </p:nvGrpSpPr>
            <p:grpSpPr>
              <a:xfrm>
                <a:off x="5395858" y="3230952"/>
                <a:ext cx="37776" cy="32364"/>
                <a:chOff x="5395858" y="3230952"/>
                <a:chExt cx="37776" cy="32364"/>
              </a:xfrm>
            </p:grpSpPr>
            <p:sp>
              <p:nvSpPr>
                <p:cNvPr id="7170" name="Google Shape;7170;p7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1"/>
              <p:cNvGrpSpPr/>
              <p:nvPr/>
            </p:nvGrpSpPr>
            <p:grpSpPr>
              <a:xfrm>
                <a:off x="5264088" y="3188237"/>
                <a:ext cx="37776" cy="32357"/>
                <a:chOff x="5264088" y="3188237"/>
                <a:chExt cx="37776" cy="32357"/>
              </a:xfrm>
            </p:grpSpPr>
            <p:sp>
              <p:nvSpPr>
                <p:cNvPr id="7173" name="Google Shape;7173;p7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1"/>
              <p:cNvGrpSpPr/>
              <p:nvPr/>
            </p:nvGrpSpPr>
            <p:grpSpPr>
              <a:xfrm>
                <a:off x="5585758" y="3237425"/>
                <a:ext cx="37878" cy="32357"/>
                <a:chOff x="5585758" y="3237425"/>
                <a:chExt cx="37878" cy="32357"/>
              </a:xfrm>
            </p:grpSpPr>
            <p:sp>
              <p:nvSpPr>
                <p:cNvPr id="7176" name="Google Shape;7176;p7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1"/>
              <p:cNvGrpSpPr/>
              <p:nvPr/>
            </p:nvGrpSpPr>
            <p:grpSpPr>
              <a:xfrm>
                <a:off x="4874196" y="3291088"/>
                <a:ext cx="37878" cy="32451"/>
                <a:chOff x="4874196" y="3291088"/>
                <a:chExt cx="37878" cy="32451"/>
              </a:xfrm>
            </p:grpSpPr>
            <p:sp>
              <p:nvSpPr>
                <p:cNvPr id="7179" name="Google Shape;7179;p7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1"/>
              <p:cNvGrpSpPr/>
              <p:nvPr/>
            </p:nvGrpSpPr>
            <p:grpSpPr>
              <a:xfrm>
                <a:off x="5197770" y="3785466"/>
                <a:ext cx="37783" cy="32427"/>
                <a:chOff x="5197770" y="3785466"/>
                <a:chExt cx="37783" cy="32427"/>
              </a:xfrm>
            </p:grpSpPr>
            <p:sp>
              <p:nvSpPr>
                <p:cNvPr id="7182" name="Google Shape;7182;p7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71"/>
              <p:cNvGrpSpPr/>
              <p:nvPr/>
            </p:nvGrpSpPr>
            <p:grpSpPr>
              <a:xfrm>
                <a:off x="5177699" y="3492117"/>
                <a:ext cx="37776" cy="32357"/>
                <a:chOff x="5177699" y="3492117"/>
                <a:chExt cx="37776" cy="32357"/>
              </a:xfrm>
            </p:grpSpPr>
            <p:sp>
              <p:nvSpPr>
                <p:cNvPr id="7185" name="Google Shape;7185;p7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1"/>
              <p:cNvGrpSpPr/>
              <p:nvPr/>
            </p:nvGrpSpPr>
            <p:grpSpPr>
              <a:xfrm>
                <a:off x="5349431" y="3622346"/>
                <a:ext cx="37870" cy="32380"/>
                <a:chOff x="5349431" y="3622346"/>
                <a:chExt cx="37870" cy="32380"/>
              </a:xfrm>
            </p:grpSpPr>
            <p:sp>
              <p:nvSpPr>
                <p:cNvPr id="7188" name="Google Shape;7188;p7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1"/>
              <p:cNvGrpSpPr/>
              <p:nvPr/>
            </p:nvGrpSpPr>
            <p:grpSpPr>
              <a:xfrm>
                <a:off x="5068855" y="3563980"/>
                <a:ext cx="53954" cy="46223"/>
                <a:chOff x="5068855" y="3563980"/>
                <a:chExt cx="53954" cy="46223"/>
              </a:xfrm>
            </p:grpSpPr>
            <p:sp>
              <p:nvSpPr>
                <p:cNvPr id="7191" name="Google Shape;7191;p7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71"/>
              <p:cNvGrpSpPr/>
              <p:nvPr/>
            </p:nvGrpSpPr>
            <p:grpSpPr>
              <a:xfrm>
                <a:off x="5037654" y="3392507"/>
                <a:ext cx="37870" cy="32451"/>
                <a:chOff x="5037654" y="3392507"/>
                <a:chExt cx="37870" cy="32451"/>
              </a:xfrm>
            </p:grpSpPr>
            <p:sp>
              <p:nvSpPr>
                <p:cNvPr id="7194" name="Google Shape;7194;p7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1"/>
              <p:cNvGrpSpPr/>
              <p:nvPr/>
            </p:nvGrpSpPr>
            <p:grpSpPr>
              <a:xfrm>
                <a:off x="5456560" y="3368629"/>
                <a:ext cx="37870" cy="32451"/>
                <a:chOff x="5456560" y="3368629"/>
                <a:chExt cx="37870" cy="32451"/>
              </a:xfrm>
            </p:grpSpPr>
            <p:sp>
              <p:nvSpPr>
                <p:cNvPr id="7197" name="Google Shape;7197;p7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71"/>
              <p:cNvGrpSpPr/>
              <p:nvPr/>
            </p:nvGrpSpPr>
            <p:grpSpPr>
              <a:xfrm>
                <a:off x="4755749" y="3501516"/>
                <a:ext cx="46246" cy="39608"/>
                <a:chOff x="4755749" y="3501516"/>
                <a:chExt cx="46246" cy="39608"/>
              </a:xfrm>
            </p:grpSpPr>
            <p:sp>
              <p:nvSpPr>
                <p:cNvPr id="7200" name="Google Shape;7200;p7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1"/>
              <p:cNvGrpSpPr/>
              <p:nvPr/>
            </p:nvGrpSpPr>
            <p:grpSpPr>
              <a:xfrm>
                <a:off x="4681346" y="3485582"/>
                <a:ext cx="37783" cy="32427"/>
                <a:chOff x="4681346" y="3485582"/>
                <a:chExt cx="37783" cy="32427"/>
              </a:xfrm>
            </p:grpSpPr>
            <p:sp>
              <p:nvSpPr>
                <p:cNvPr id="7203" name="Google Shape;7203;p7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1"/>
              <p:cNvGrpSpPr/>
              <p:nvPr/>
            </p:nvGrpSpPr>
            <p:grpSpPr>
              <a:xfrm>
                <a:off x="4767067" y="3291088"/>
                <a:ext cx="37878" cy="32451"/>
                <a:chOff x="4767067" y="3291088"/>
                <a:chExt cx="37878" cy="32451"/>
              </a:xfrm>
            </p:grpSpPr>
            <p:sp>
              <p:nvSpPr>
                <p:cNvPr id="7206" name="Google Shape;7206;p7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1"/>
              <p:cNvGrpSpPr/>
              <p:nvPr/>
            </p:nvGrpSpPr>
            <p:grpSpPr>
              <a:xfrm>
                <a:off x="4687819" y="3405539"/>
                <a:ext cx="37776" cy="32451"/>
                <a:chOff x="4687819" y="3405539"/>
                <a:chExt cx="37776" cy="32451"/>
              </a:xfrm>
            </p:grpSpPr>
            <p:sp>
              <p:nvSpPr>
                <p:cNvPr id="7209" name="Google Shape;7209;p7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71"/>
              <p:cNvGrpSpPr/>
              <p:nvPr/>
            </p:nvGrpSpPr>
            <p:grpSpPr>
              <a:xfrm>
                <a:off x="4923101" y="3444809"/>
                <a:ext cx="52813" cy="45318"/>
                <a:chOff x="4923101" y="3444809"/>
                <a:chExt cx="52813" cy="45318"/>
              </a:xfrm>
            </p:grpSpPr>
            <p:sp>
              <p:nvSpPr>
                <p:cNvPr id="7212" name="Google Shape;7212;p7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1"/>
              <p:cNvGrpSpPr/>
              <p:nvPr/>
            </p:nvGrpSpPr>
            <p:grpSpPr>
              <a:xfrm>
                <a:off x="4846040" y="3654750"/>
                <a:ext cx="31405" cy="26993"/>
                <a:chOff x="4846040" y="3654750"/>
                <a:chExt cx="31405" cy="26993"/>
              </a:xfrm>
            </p:grpSpPr>
            <p:sp>
              <p:nvSpPr>
                <p:cNvPr id="7215" name="Google Shape;7215;p7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71"/>
              <p:cNvGrpSpPr/>
              <p:nvPr/>
            </p:nvGrpSpPr>
            <p:grpSpPr>
              <a:xfrm>
                <a:off x="4925673" y="3691700"/>
                <a:ext cx="40253" cy="34472"/>
                <a:chOff x="4925673" y="3691700"/>
                <a:chExt cx="40253" cy="34472"/>
              </a:xfrm>
            </p:grpSpPr>
            <p:sp>
              <p:nvSpPr>
                <p:cNvPr id="7218" name="Google Shape;7218;p7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71"/>
              <p:cNvGrpSpPr/>
              <p:nvPr/>
            </p:nvGrpSpPr>
            <p:grpSpPr>
              <a:xfrm>
                <a:off x="4894653" y="3740848"/>
                <a:ext cx="31405" cy="26906"/>
                <a:chOff x="4894653" y="3740848"/>
                <a:chExt cx="31405" cy="26906"/>
              </a:xfrm>
            </p:grpSpPr>
            <p:sp>
              <p:nvSpPr>
                <p:cNvPr id="7221" name="Google Shape;7221;p7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1"/>
              <p:cNvGrpSpPr/>
              <p:nvPr/>
            </p:nvGrpSpPr>
            <p:grpSpPr>
              <a:xfrm>
                <a:off x="4962300" y="3696348"/>
                <a:ext cx="38255" cy="32773"/>
                <a:chOff x="4962300" y="3696348"/>
                <a:chExt cx="38255" cy="32773"/>
              </a:xfrm>
            </p:grpSpPr>
            <p:sp>
              <p:nvSpPr>
                <p:cNvPr id="7224" name="Google Shape;7224;p7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1"/>
              <p:cNvGrpSpPr/>
              <p:nvPr/>
            </p:nvGrpSpPr>
            <p:grpSpPr>
              <a:xfrm>
                <a:off x="4980185" y="3743349"/>
                <a:ext cx="31499" cy="26969"/>
                <a:chOff x="4980185" y="3743349"/>
                <a:chExt cx="31499" cy="26969"/>
              </a:xfrm>
            </p:grpSpPr>
            <p:sp>
              <p:nvSpPr>
                <p:cNvPr id="7227" name="Google Shape;7227;p7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71"/>
              <p:cNvGrpSpPr/>
              <p:nvPr/>
            </p:nvGrpSpPr>
            <p:grpSpPr>
              <a:xfrm>
                <a:off x="5013768" y="3734312"/>
                <a:ext cx="31499" cy="26969"/>
                <a:chOff x="5013768" y="3734312"/>
                <a:chExt cx="31499" cy="26969"/>
              </a:xfrm>
            </p:grpSpPr>
            <p:sp>
              <p:nvSpPr>
                <p:cNvPr id="7230" name="Google Shape;7230;p7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1"/>
              <p:cNvGrpSpPr/>
              <p:nvPr/>
            </p:nvGrpSpPr>
            <p:grpSpPr>
              <a:xfrm>
                <a:off x="5036703" y="3764545"/>
                <a:ext cx="31499" cy="26898"/>
                <a:chOff x="5036703" y="3764545"/>
                <a:chExt cx="31499" cy="26898"/>
              </a:xfrm>
            </p:grpSpPr>
            <p:sp>
              <p:nvSpPr>
                <p:cNvPr id="7233" name="Google Shape;7233;p7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1"/>
              <p:cNvGrpSpPr/>
              <p:nvPr/>
            </p:nvGrpSpPr>
            <p:grpSpPr>
              <a:xfrm>
                <a:off x="4953546" y="3768352"/>
                <a:ext cx="31405" cy="26898"/>
                <a:chOff x="4953546" y="3768352"/>
                <a:chExt cx="31405" cy="26898"/>
              </a:xfrm>
            </p:grpSpPr>
            <p:sp>
              <p:nvSpPr>
                <p:cNvPr id="7236" name="Google Shape;7236;p7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1"/>
              <p:cNvGrpSpPr/>
              <p:nvPr/>
            </p:nvGrpSpPr>
            <p:grpSpPr>
              <a:xfrm>
                <a:off x="4964770" y="3814016"/>
                <a:ext cx="31499" cy="26993"/>
                <a:chOff x="4964770" y="3814016"/>
                <a:chExt cx="31499" cy="26993"/>
              </a:xfrm>
            </p:grpSpPr>
            <p:sp>
              <p:nvSpPr>
                <p:cNvPr id="7239" name="Google Shape;7239;p7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1"/>
              <p:cNvGrpSpPr/>
              <p:nvPr/>
            </p:nvGrpSpPr>
            <p:grpSpPr>
              <a:xfrm>
                <a:off x="4923290" y="3800504"/>
                <a:ext cx="31468" cy="26898"/>
                <a:chOff x="4923290" y="3800504"/>
                <a:chExt cx="31468" cy="26898"/>
              </a:xfrm>
            </p:grpSpPr>
            <p:sp>
              <p:nvSpPr>
                <p:cNvPr id="7242" name="Google Shape;7242;p7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1"/>
              <p:cNvGrpSpPr/>
              <p:nvPr/>
            </p:nvGrpSpPr>
            <p:grpSpPr>
              <a:xfrm>
                <a:off x="5108534" y="3650943"/>
                <a:ext cx="31405" cy="26993"/>
                <a:chOff x="5108534" y="3650943"/>
                <a:chExt cx="31405" cy="26993"/>
              </a:xfrm>
            </p:grpSpPr>
            <p:sp>
              <p:nvSpPr>
                <p:cNvPr id="7245" name="Google Shape;7245;p7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1"/>
              <p:cNvGrpSpPr/>
              <p:nvPr/>
            </p:nvGrpSpPr>
            <p:grpSpPr>
              <a:xfrm>
                <a:off x="5119380" y="3760739"/>
                <a:ext cx="31499" cy="26993"/>
                <a:chOff x="5119380" y="3760739"/>
                <a:chExt cx="31499" cy="26993"/>
              </a:xfrm>
            </p:grpSpPr>
            <p:sp>
              <p:nvSpPr>
                <p:cNvPr id="7248" name="Google Shape;7248;p7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1"/>
              <p:cNvGrpSpPr/>
              <p:nvPr/>
            </p:nvGrpSpPr>
            <p:grpSpPr>
              <a:xfrm>
                <a:off x="5119380" y="3788235"/>
                <a:ext cx="31499" cy="26993"/>
                <a:chOff x="5119380" y="3788235"/>
                <a:chExt cx="31499" cy="26993"/>
              </a:xfrm>
            </p:grpSpPr>
            <p:sp>
              <p:nvSpPr>
                <p:cNvPr id="7251" name="Google Shape;7251;p7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1"/>
              <p:cNvGrpSpPr/>
              <p:nvPr/>
            </p:nvGrpSpPr>
            <p:grpSpPr>
              <a:xfrm>
                <a:off x="5158005" y="3875284"/>
                <a:ext cx="31405" cy="27001"/>
                <a:chOff x="5158005" y="3875284"/>
                <a:chExt cx="31405" cy="27001"/>
              </a:xfrm>
            </p:grpSpPr>
            <p:sp>
              <p:nvSpPr>
                <p:cNvPr id="7254" name="Google Shape;7254;p7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1"/>
              <p:cNvGrpSpPr/>
              <p:nvPr/>
            </p:nvGrpSpPr>
            <p:grpSpPr>
              <a:xfrm>
                <a:off x="5233163" y="3764545"/>
                <a:ext cx="31499" cy="26898"/>
                <a:chOff x="5233163" y="3764545"/>
                <a:chExt cx="31499" cy="26898"/>
              </a:xfrm>
            </p:grpSpPr>
            <p:sp>
              <p:nvSpPr>
                <p:cNvPr id="7257" name="Google Shape;7257;p7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1"/>
              <p:cNvGrpSpPr/>
              <p:nvPr/>
            </p:nvGrpSpPr>
            <p:grpSpPr>
              <a:xfrm>
                <a:off x="5276168" y="3805545"/>
                <a:ext cx="31499" cy="26906"/>
                <a:chOff x="5276168" y="3805545"/>
                <a:chExt cx="31499" cy="26906"/>
              </a:xfrm>
            </p:grpSpPr>
            <p:sp>
              <p:nvSpPr>
                <p:cNvPr id="7260" name="Google Shape;7260;p7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1"/>
              <p:cNvGrpSpPr/>
              <p:nvPr/>
            </p:nvGrpSpPr>
            <p:grpSpPr>
              <a:xfrm>
                <a:off x="5294053" y="3851933"/>
                <a:ext cx="31405" cy="26945"/>
                <a:chOff x="5294053" y="3851933"/>
                <a:chExt cx="31405" cy="26945"/>
              </a:xfrm>
            </p:grpSpPr>
            <p:sp>
              <p:nvSpPr>
                <p:cNvPr id="7263" name="Google Shape;7263;p7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71"/>
              <p:cNvGrpSpPr/>
              <p:nvPr/>
            </p:nvGrpSpPr>
            <p:grpSpPr>
              <a:xfrm>
                <a:off x="5341723" y="3851902"/>
                <a:ext cx="31405" cy="26977"/>
                <a:chOff x="5341723" y="3851902"/>
                <a:chExt cx="31405" cy="26977"/>
              </a:xfrm>
            </p:grpSpPr>
            <p:sp>
              <p:nvSpPr>
                <p:cNvPr id="7266" name="Google Shape;7266;p7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1"/>
              <p:cNvGrpSpPr/>
              <p:nvPr/>
            </p:nvGrpSpPr>
            <p:grpSpPr>
              <a:xfrm>
                <a:off x="5054871" y="3507855"/>
                <a:ext cx="31405" cy="26993"/>
                <a:chOff x="5054871" y="3507855"/>
                <a:chExt cx="31405" cy="26993"/>
              </a:xfrm>
            </p:grpSpPr>
            <p:sp>
              <p:nvSpPr>
                <p:cNvPr id="7269" name="Google Shape;7269;p7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1"/>
              <p:cNvGrpSpPr/>
              <p:nvPr/>
            </p:nvGrpSpPr>
            <p:grpSpPr>
              <a:xfrm>
                <a:off x="4876579" y="3675325"/>
                <a:ext cx="31405" cy="26969"/>
                <a:chOff x="4876579" y="3675325"/>
                <a:chExt cx="31405" cy="26969"/>
              </a:xfrm>
            </p:grpSpPr>
            <p:sp>
              <p:nvSpPr>
                <p:cNvPr id="7272" name="Google Shape;7272;p7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1"/>
              <p:cNvGrpSpPr/>
              <p:nvPr/>
            </p:nvGrpSpPr>
            <p:grpSpPr>
              <a:xfrm>
                <a:off x="4842233" y="3688333"/>
                <a:ext cx="31405" cy="26993"/>
                <a:chOff x="4842233" y="3688333"/>
                <a:chExt cx="31405" cy="26993"/>
              </a:xfrm>
            </p:grpSpPr>
            <p:sp>
              <p:nvSpPr>
                <p:cNvPr id="7275" name="Google Shape;7275;p7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1"/>
              <p:cNvGrpSpPr/>
              <p:nvPr/>
            </p:nvGrpSpPr>
            <p:grpSpPr>
              <a:xfrm>
                <a:off x="5187876" y="3608032"/>
                <a:ext cx="31405" cy="27001"/>
                <a:chOff x="5187876" y="3608032"/>
                <a:chExt cx="31405" cy="27001"/>
              </a:xfrm>
            </p:grpSpPr>
            <p:sp>
              <p:nvSpPr>
                <p:cNvPr id="7278" name="Google Shape;7278;p7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0" name="Google Shape;7280;p7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2" name="Google Shape;7282;p71"/>
              <p:cNvGrpSpPr/>
              <p:nvPr/>
            </p:nvGrpSpPr>
            <p:grpSpPr>
              <a:xfrm>
                <a:off x="5269224" y="3304167"/>
                <a:ext cx="40253" cy="34402"/>
                <a:chOff x="5269224" y="3304167"/>
                <a:chExt cx="40253" cy="34402"/>
              </a:xfrm>
            </p:grpSpPr>
            <p:sp>
              <p:nvSpPr>
                <p:cNvPr id="7283" name="Google Shape;7283;p7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1"/>
              <p:cNvGrpSpPr/>
              <p:nvPr/>
            </p:nvGrpSpPr>
            <p:grpSpPr>
              <a:xfrm>
                <a:off x="5327354" y="3476615"/>
                <a:ext cx="49864" cy="42723"/>
                <a:chOff x="5327354" y="3476615"/>
                <a:chExt cx="49864" cy="42723"/>
              </a:xfrm>
            </p:grpSpPr>
            <p:sp>
              <p:nvSpPr>
                <p:cNvPr id="7286" name="Google Shape;7286;p7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7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0" name="Google Shape;7290;p71"/>
              <p:cNvGrpSpPr/>
              <p:nvPr/>
            </p:nvGrpSpPr>
            <p:grpSpPr>
              <a:xfrm>
                <a:off x="5341723" y="3775957"/>
                <a:ext cx="31405" cy="26898"/>
                <a:chOff x="5341723" y="3775957"/>
                <a:chExt cx="31405" cy="26898"/>
              </a:xfrm>
            </p:grpSpPr>
            <p:sp>
              <p:nvSpPr>
                <p:cNvPr id="7291" name="Google Shape;7291;p7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1"/>
              <p:cNvGrpSpPr/>
              <p:nvPr/>
            </p:nvGrpSpPr>
            <p:grpSpPr>
              <a:xfrm>
                <a:off x="5439053" y="3699274"/>
                <a:ext cx="31405" cy="26898"/>
                <a:chOff x="5439053" y="3699274"/>
                <a:chExt cx="31405" cy="26898"/>
              </a:xfrm>
            </p:grpSpPr>
            <p:sp>
              <p:nvSpPr>
                <p:cNvPr id="7294" name="Google Shape;7294;p7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71"/>
              <p:cNvGrpSpPr/>
              <p:nvPr/>
            </p:nvGrpSpPr>
            <p:grpSpPr>
              <a:xfrm>
                <a:off x="5412414" y="3622307"/>
                <a:ext cx="31499" cy="26993"/>
                <a:chOff x="5412414" y="3622307"/>
                <a:chExt cx="31499" cy="26993"/>
              </a:xfrm>
            </p:grpSpPr>
            <p:sp>
              <p:nvSpPr>
                <p:cNvPr id="7297" name="Google Shape;7297;p7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1"/>
              <p:cNvGrpSpPr/>
              <p:nvPr/>
            </p:nvGrpSpPr>
            <p:grpSpPr>
              <a:xfrm>
                <a:off x="5476254" y="3473949"/>
                <a:ext cx="26835" cy="26930"/>
                <a:chOff x="5476254" y="3473949"/>
                <a:chExt cx="26835" cy="26930"/>
              </a:xfrm>
            </p:grpSpPr>
            <p:sp>
              <p:nvSpPr>
                <p:cNvPr id="7300" name="Google Shape;7300;p7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1"/>
              <p:cNvGrpSpPr/>
              <p:nvPr/>
            </p:nvGrpSpPr>
            <p:grpSpPr>
              <a:xfrm>
                <a:off x="5564547" y="3481594"/>
                <a:ext cx="31397" cy="26898"/>
                <a:chOff x="5564547" y="3481594"/>
                <a:chExt cx="31397" cy="26898"/>
              </a:xfrm>
            </p:grpSpPr>
            <p:sp>
              <p:nvSpPr>
                <p:cNvPr id="7303" name="Google Shape;7303;p7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1"/>
              <p:cNvGrpSpPr/>
              <p:nvPr/>
            </p:nvGrpSpPr>
            <p:grpSpPr>
              <a:xfrm>
                <a:off x="5534101" y="3470174"/>
                <a:ext cx="31397" cy="26906"/>
                <a:chOff x="5534101" y="3470174"/>
                <a:chExt cx="31397" cy="26906"/>
              </a:xfrm>
            </p:grpSpPr>
            <p:sp>
              <p:nvSpPr>
                <p:cNvPr id="7306" name="Google Shape;7306;p7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71"/>
              <p:cNvGrpSpPr/>
              <p:nvPr/>
            </p:nvGrpSpPr>
            <p:grpSpPr>
              <a:xfrm>
                <a:off x="5610879" y="3314486"/>
                <a:ext cx="31499" cy="26938"/>
                <a:chOff x="5610879" y="3314486"/>
                <a:chExt cx="31499" cy="26938"/>
              </a:xfrm>
            </p:grpSpPr>
            <p:sp>
              <p:nvSpPr>
                <p:cNvPr id="7309" name="Google Shape;7309;p7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1"/>
              <p:cNvGrpSpPr/>
              <p:nvPr/>
            </p:nvGrpSpPr>
            <p:grpSpPr>
              <a:xfrm>
                <a:off x="4834525" y="3501382"/>
                <a:ext cx="31499" cy="26898"/>
                <a:chOff x="4834525" y="3501382"/>
                <a:chExt cx="31499" cy="26898"/>
              </a:xfrm>
            </p:grpSpPr>
            <p:sp>
              <p:nvSpPr>
                <p:cNvPr id="7312" name="Google Shape;7312;p7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1"/>
              <p:cNvGrpSpPr/>
              <p:nvPr/>
            </p:nvGrpSpPr>
            <p:grpSpPr>
              <a:xfrm>
                <a:off x="4898460" y="3580158"/>
                <a:ext cx="31405" cy="26898"/>
                <a:chOff x="4898460" y="3580158"/>
                <a:chExt cx="31405" cy="26898"/>
              </a:xfrm>
            </p:grpSpPr>
            <p:sp>
              <p:nvSpPr>
                <p:cNvPr id="7315" name="Google Shape;7315;p7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1"/>
              <p:cNvGrpSpPr/>
              <p:nvPr/>
            </p:nvGrpSpPr>
            <p:grpSpPr>
              <a:xfrm>
                <a:off x="4882667" y="3608032"/>
                <a:ext cx="31499" cy="27001"/>
                <a:chOff x="4882667" y="3608032"/>
                <a:chExt cx="31499" cy="27001"/>
              </a:xfrm>
            </p:grpSpPr>
            <p:sp>
              <p:nvSpPr>
                <p:cNvPr id="7318" name="Google Shape;7318;p7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71"/>
              <p:cNvGrpSpPr/>
              <p:nvPr/>
            </p:nvGrpSpPr>
            <p:grpSpPr>
              <a:xfrm>
                <a:off x="4843373" y="3631407"/>
                <a:ext cx="16273" cy="16186"/>
                <a:chOff x="4843373" y="3631407"/>
                <a:chExt cx="16273" cy="16186"/>
              </a:xfrm>
            </p:grpSpPr>
            <p:sp>
              <p:nvSpPr>
                <p:cNvPr id="7321" name="Google Shape;7321;p7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1"/>
              <p:cNvGrpSpPr/>
              <p:nvPr/>
            </p:nvGrpSpPr>
            <p:grpSpPr>
              <a:xfrm>
                <a:off x="4727773" y="3591578"/>
                <a:ext cx="31499" cy="26898"/>
                <a:chOff x="4727773" y="3591578"/>
                <a:chExt cx="31499" cy="26898"/>
              </a:xfrm>
            </p:grpSpPr>
            <p:sp>
              <p:nvSpPr>
                <p:cNvPr id="7324" name="Google Shape;7324;p7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6" name="Google Shape;7326;p7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8" name="Google Shape;7328;p71"/>
              <p:cNvGrpSpPr/>
              <p:nvPr/>
            </p:nvGrpSpPr>
            <p:grpSpPr>
              <a:xfrm>
                <a:off x="4609421" y="3577398"/>
                <a:ext cx="31499" cy="27001"/>
                <a:chOff x="4609421" y="3577398"/>
                <a:chExt cx="31499" cy="27001"/>
              </a:xfrm>
            </p:grpSpPr>
            <p:sp>
              <p:nvSpPr>
                <p:cNvPr id="7329" name="Google Shape;7329;p7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1"/>
              <p:cNvGrpSpPr/>
              <p:nvPr/>
            </p:nvGrpSpPr>
            <p:grpSpPr>
              <a:xfrm>
                <a:off x="4649289" y="3577398"/>
                <a:ext cx="31499" cy="27001"/>
                <a:chOff x="4649289" y="3577398"/>
                <a:chExt cx="31499" cy="27001"/>
              </a:xfrm>
            </p:grpSpPr>
            <p:sp>
              <p:nvSpPr>
                <p:cNvPr id="7332" name="Google Shape;7332;p7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1"/>
              <p:cNvGrpSpPr/>
              <p:nvPr/>
            </p:nvGrpSpPr>
            <p:grpSpPr>
              <a:xfrm>
                <a:off x="4605614" y="3639523"/>
                <a:ext cx="31499" cy="26906"/>
                <a:chOff x="4605614" y="3639523"/>
                <a:chExt cx="31499" cy="26906"/>
              </a:xfrm>
            </p:grpSpPr>
            <p:sp>
              <p:nvSpPr>
                <p:cNvPr id="7335" name="Google Shape;7335;p7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1"/>
              <p:cNvGrpSpPr/>
              <p:nvPr/>
            </p:nvGrpSpPr>
            <p:grpSpPr>
              <a:xfrm>
                <a:off x="4785149" y="3618846"/>
                <a:ext cx="26930" cy="26843"/>
                <a:chOff x="4785149" y="3618846"/>
                <a:chExt cx="26930" cy="26843"/>
              </a:xfrm>
            </p:grpSpPr>
            <p:sp>
              <p:nvSpPr>
                <p:cNvPr id="7338" name="Google Shape;7338;p7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1"/>
              <p:cNvGrpSpPr/>
              <p:nvPr/>
            </p:nvGrpSpPr>
            <p:grpSpPr>
              <a:xfrm>
                <a:off x="4810167" y="3601567"/>
                <a:ext cx="31405" cy="26898"/>
                <a:chOff x="4810167" y="3601567"/>
                <a:chExt cx="31405" cy="26898"/>
              </a:xfrm>
            </p:grpSpPr>
            <p:sp>
              <p:nvSpPr>
                <p:cNvPr id="7341" name="Google Shape;7341;p7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1"/>
              <p:cNvGrpSpPr/>
              <p:nvPr/>
            </p:nvGrpSpPr>
            <p:grpSpPr>
              <a:xfrm>
                <a:off x="4831002" y="3373230"/>
                <a:ext cx="31405" cy="26898"/>
                <a:chOff x="4831002" y="3373230"/>
                <a:chExt cx="31405" cy="26898"/>
              </a:xfrm>
            </p:grpSpPr>
            <p:sp>
              <p:nvSpPr>
                <p:cNvPr id="7344" name="Google Shape;7344;p7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1"/>
              <p:cNvGrpSpPr/>
              <p:nvPr/>
            </p:nvGrpSpPr>
            <p:grpSpPr>
              <a:xfrm>
                <a:off x="4719311" y="3355054"/>
                <a:ext cx="31499" cy="27001"/>
                <a:chOff x="4719311" y="3355054"/>
                <a:chExt cx="31499" cy="27001"/>
              </a:xfrm>
            </p:grpSpPr>
            <p:sp>
              <p:nvSpPr>
                <p:cNvPr id="7347" name="Google Shape;7347;p7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71"/>
              <p:cNvGrpSpPr/>
              <p:nvPr/>
            </p:nvGrpSpPr>
            <p:grpSpPr>
              <a:xfrm>
                <a:off x="4798755" y="3450260"/>
                <a:ext cx="26930" cy="26930"/>
                <a:chOff x="4798755" y="3450260"/>
                <a:chExt cx="26930" cy="26930"/>
              </a:xfrm>
            </p:grpSpPr>
            <p:sp>
              <p:nvSpPr>
                <p:cNvPr id="7350" name="Google Shape;7350;p7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1"/>
              <p:cNvGrpSpPr/>
              <p:nvPr/>
            </p:nvGrpSpPr>
            <p:grpSpPr>
              <a:xfrm>
                <a:off x="4645576" y="3467555"/>
                <a:ext cx="31405" cy="26953"/>
                <a:chOff x="4645576" y="3467555"/>
                <a:chExt cx="31405" cy="26953"/>
              </a:xfrm>
            </p:grpSpPr>
            <p:sp>
              <p:nvSpPr>
                <p:cNvPr id="7353" name="Google Shape;7353;p7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1"/>
              <p:cNvGrpSpPr/>
              <p:nvPr/>
            </p:nvGrpSpPr>
            <p:grpSpPr>
              <a:xfrm>
                <a:off x="4687631" y="3583965"/>
                <a:ext cx="31499" cy="26898"/>
                <a:chOff x="4687631" y="3583965"/>
                <a:chExt cx="31499" cy="26898"/>
              </a:xfrm>
            </p:grpSpPr>
            <p:sp>
              <p:nvSpPr>
                <p:cNvPr id="7356" name="Google Shape;7356;p7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1"/>
              <p:cNvGrpSpPr/>
              <p:nvPr/>
            </p:nvGrpSpPr>
            <p:grpSpPr>
              <a:xfrm>
                <a:off x="4719311" y="3471314"/>
                <a:ext cx="31499" cy="27001"/>
                <a:chOff x="4719311" y="3471314"/>
                <a:chExt cx="31499" cy="27001"/>
              </a:xfrm>
            </p:grpSpPr>
            <p:sp>
              <p:nvSpPr>
                <p:cNvPr id="7359" name="Google Shape;7359;p7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1"/>
              <p:cNvGrpSpPr/>
              <p:nvPr/>
            </p:nvGrpSpPr>
            <p:grpSpPr>
              <a:xfrm>
                <a:off x="4719311" y="3434404"/>
                <a:ext cx="31499" cy="26898"/>
                <a:chOff x="4719311" y="3434404"/>
                <a:chExt cx="31499" cy="26898"/>
              </a:xfrm>
            </p:grpSpPr>
            <p:sp>
              <p:nvSpPr>
                <p:cNvPr id="7362" name="Google Shape;7362;p7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1"/>
              <p:cNvGrpSpPr/>
              <p:nvPr/>
            </p:nvGrpSpPr>
            <p:grpSpPr>
              <a:xfrm>
                <a:off x="4768876" y="3401772"/>
                <a:ext cx="31499" cy="26898"/>
                <a:chOff x="4768876" y="3401772"/>
                <a:chExt cx="31499" cy="26898"/>
              </a:xfrm>
            </p:grpSpPr>
            <p:sp>
              <p:nvSpPr>
                <p:cNvPr id="7365" name="Google Shape;7365;p7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71"/>
              <p:cNvGrpSpPr/>
              <p:nvPr/>
            </p:nvGrpSpPr>
            <p:grpSpPr>
              <a:xfrm>
                <a:off x="4762214" y="3471377"/>
                <a:ext cx="26938" cy="26938"/>
                <a:chOff x="4762214" y="3471377"/>
                <a:chExt cx="26938" cy="26938"/>
              </a:xfrm>
            </p:grpSpPr>
            <p:sp>
              <p:nvSpPr>
                <p:cNvPr id="7368" name="Google Shape;7368;p7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71"/>
              <p:cNvGrpSpPr/>
              <p:nvPr/>
            </p:nvGrpSpPr>
            <p:grpSpPr>
              <a:xfrm>
                <a:off x="4790473" y="3344782"/>
                <a:ext cx="31405" cy="26898"/>
                <a:chOff x="4790473" y="3344782"/>
                <a:chExt cx="31405" cy="26898"/>
              </a:xfrm>
            </p:grpSpPr>
            <p:sp>
              <p:nvSpPr>
                <p:cNvPr id="7371" name="Google Shape;7371;p7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1"/>
              <p:cNvGrpSpPr/>
              <p:nvPr/>
            </p:nvGrpSpPr>
            <p:grpSpPr>
              <a:xfrm>
                <a:off x="4823774" y="3950733"/>
                <a:ext cx="37398" cy="32034"/>
                <a:chOff x="4823774" y="3950733"/>
                <a:chExt cx="37398" cy="32034"/>
              </a:xfrm>
            </p:grpSpPr>
            <p:sp>
              <p:nvSpPr>
                <p:cNvPr id="7374" name="Google Shape;7374;p7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71"/>
              <p:cNvGrpSpPr/>
              <p:nvPr/>
            </p:nvGrpSpPr>
            <p:grpSpPr>
              <a:xfrm>
                <a:off x="4823396" y="4110566"/>
                <a:ext cx="31405" cy="26906"/>
                <a:chOff x="4823396" y="4110566"/>
                <a:chExt cx="31405" cy="26906"/>
              </a:xfrm>
            </p:grpSpPr>
            <p:sp>
              <p:nvSpPr>
                <p:cNvPr id="7377" name="Google Shape;7377;p7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1"/>
              <p:cNvGrpSpPr/>
              <p:nvPr/>
            </p:nvGrpSpPr>
            <p:grpSpPr>
              <a:xfrm>
                <a:off x="4838332" y="3821150"/>
                <a:ext cx="31499" cy="26898"/>
                <a:chOff x="4838332" y="3821150"/>
                <a:chExt cx="31499" cy="26898"/>
              </a:xfrm>
            </p:grpSpPr>
            <p:sp>
              <p:nvSpPr>
                <p:cNvPr id="7380" name="Google Shape;7380;p7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1"/>
              <p:cNvGrpSpPr/>
              <p:nvPr/>
            </p:nvGrpSpPr>
            <p:grpSpPr>
              <a:xfrm>
                <a:off x="4661275" y="3815007"/>
                <a:ext cx="36824" cy="31523"/>
                <a:chOff x="4661275" y="3815007"/>
                <a:chExt cx="36824" cy="31523"/>
              </a:xfrm>
            </p:grpSpPr>
            <p:sp>
              <p:nvSpPr>
                <p:cNvPr id="7383" name="Google Shape;7383;p7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1"/>
              <p:cNvGrpSpPr/>
              <p:nvPr/>
            </p:nvGrpSpPr>
            <p:grpSpPr>
              <a:xfrm>
                <a:off x="4558998" y="3851037"/>
                <a:ext cx="33591" cy="28699"/>
                <a:chOff x="4558998" y="3851037"/>
                <a:chExt cx="33591" cy="28699"/>
              </a:xfrm>
            </p:grpSpPr>
            <p:sp>
              <p:nvSpPr>
                <p:cNvPr id="7386" name="Google Shape;7386;p7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1"/>
              <p:cNvGrpSpPr/>
              <p:nvPr/>
            </p:nvGrpSpPr>
            <p:grpSpPr>
              <a:xfrm>
                <a:off x="4696762" y="3638587"/>
                <a:ext cx="33591" cy="28794"/>
                <a:chOff x="4696762" y="3638587"/>
                <a:chExt cx="33591" cy="28794"/>
              </a:xfrm>
            </p:grpSpPr>
            <p:sp>
              <p:nvSpPr>
                <p:cNvPr id="7389" name="Google Shape;7389;p7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71"/>
              <p:cNvGrpSpPr/>
              <p:nvPr/>
            </p:nvGrpSpPr>
            <p:grpSpPr>
              <a:xfrm>
                <a:off x="4929479" y="3939140"/>
                <a:ext cx="33497" cy="28692"/>
                <a:chOff x="4929479" y="3939140"/>
                <a:chExt cx="33497" cy="28692"/>
              </a:xfrm>
            </p:grpSpPr>
            <p:sp>
              <p:nvSpPr>
                <p:cNvPr id="7392" name="Google Shape;7392;p7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71"/>
              <p:cNvGrpSpPr/>
              <p:nvPr/>
            </p:nvGrpSpPr>
            <p:grpSpPr>
              <a:xfrm>
                <a:off x="4907119" y="3986039"/>
                <a:ext cx="33497" cy="28699"/>
                <a:chOff x="4907119" y="3986039"/>
                <a:chExt cx="33497" cy="28699"/>
              </a:xfrm>
            </p:grpSpPr>
            <p:sp>
              <p:nvSpPr>
                <p:cNvPr id="7395" name="Google Shape;7395;p7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1"/>
              <p:cNvGrpSpPr/>
              <p:nvPr/>
            </p:nvGrpSpPr>
            <p:grpSpPr>
              <a:xfrm>
                <a:off x="4911783" y="4048102"/>
                <a:ext cx="33591" cy="28762"/>
                <a:chOff x="4911783" y="4048102"/>
                <a:chExt cx="33591" cy="28762"/>
              </a:xfrm>
            </p:grpSpPr>
            <p:sp>
              <p:nvSpPr>
                <p:cNvPr id="7398" name="Google Shape;7398;p7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0" name="Google Shape;7400;p7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2" name="Google Shape;7402;p71"/>
              <p:cNvGrpSpPr/>
              <p:nvPr/>
            </p:nvGrpSpPr>
            <p:grpSpPr>
              <a:xfrm>
                <a:off x="4762623" y="3837847"/>
                <a:ext cx="42416" cy="36273"/>
                <a:chOff x="4762623" y="3837847"/>
                <a:chExt cx="42416" cy="36273"/>
              </a:xfrm>
            </p:grpSpPr>
            <p:sp>
              <p:nvSpPr>
                <p:cNvPr id="7403" name="Google Shape;7403;p7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71"/>
              <p:cNvGrpSpPr/>
              <p:nvPr/>
            </p:nvGrpSpPr>
            <p:grpSpPr>
              <a:xfrm>
                <a:off x="4746044" y="4104966"/>
                <a:ext cx="33497" cy="28699"/>
                <a:chOff x="4746044" y="4104966"/>
                <a:chExt cx="33497" cy="28699"/>
              </a:xfrm>
            </p:grpSpPr>
            <p:sp>
              <p:nvSpPr>
                <p:cNvPr id="7406" name="Google Shape;7406;p7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1"/>
              <p:cNvGrpSpPr/>
              <p:nvPr/>
            </p:nvGrpSpPr>
            <p:grpSpPr>
              <a:xfrm>
                <a:off x="4859646" y="4162554"/>
                <a:ext cx="33591" cy="28762"/>
                <a:chOff x="4859646" y="4162554"/>
                <a:chExt cx="33591" cy="28762"/>
              </a:xfrm>
            </p:grpSpPr>
            <p:sp>
              <p:nvSpPr>
                <p:cNvPr id="7409" name="Google Shape;7409;p7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11" name="Google Shape;7411;p71"/>
            <p:cNvGrpSpPr/>
            <p:nvPr/>
          </p:nvGrpSpPr>
          <p:grpSpPr>
            <a:xfrm>
              <a:off x="3597785" y="3274438"/>
              <a:ext cx="855610" cy="1122100"/>
              <a:chOff x="3597785" y="3274438"/>
              <a:chExt cx="855610" cy="1122100"/>
            </a:xfrm>
          </p:grpSpPr>
          <p:grpSp>
            <p:nvGrpSpPr>
              <p:cNvPr id="7412" name="Google Shape;7412;p71"/>
              <p:cNvGrpSpPr/>
              <p:nvPr/>
            </p:nvGrpSpPr>
            <p:grpSpPr>
              <a:xfrm>
                <a:off x="3617857" y="3284717"/>
                <a:ext cx="826785" cy="1099165"/>
                <a:chOff x="3617857" y="3284717"/>
                <a:chExt cx="826785" cy="1099165"/>
              </a:xfrm>
            </p:grpSpPr>
            <p:sp>
              <p:nvSpPr>
                <p:cNvPr id="7413" name="Google Shape;7413;p7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1"/>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1"/>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1"/>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1"/>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1"/>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1"/>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1"/>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1"/>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1"/>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1"/>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1"/>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1"/>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1"/>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1"/>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1"/>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1"/>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1"/>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1"/>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1"/>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1"/>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1"/>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1"/>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1"/>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1"/>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1"/>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1"/>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1"/>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1"/>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1"/>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1"/>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1"/>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1"/>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1"/>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1"/>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1"/>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1"/>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1"/>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1"/>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1"/>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1"/>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1"/>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1"/>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1"/>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1"/>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1"/>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1"/>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1"/>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1"/>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1"/>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1"/>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1"/>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1"/>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1"/>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1"/>
              <p:cNvGrpSpPr/>
              <p:nvPr/>
            </p:nvGrpSpPr>
            <p:grpSpPr>
              <a:xfrm>
                <a:off x="4180904" y="4251758"/>
                <a:ext cx="37783" cy="32420"/>
                <a:chOff x="4180904" y="4251758"/>
                <a:chExt cx="37783" cy="32420"/>
              </a:xfrm>
            </p:grpSpPr>
            <p:sp>
              <p:nvSpPr>
                <p:cNvPr id="7470" name="Google Shape;7470;p7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71"/>
              <p:cNvGrpSpPr/>
              <p:nvPr/>
            </p:nvGrpSpPr>
            <p:grpSpPr>
              <a:xfrm>
                <a:off x="4201644" y="4081324"/>
                <a:ext cx="37783" cy="32364"/>
                <a:chOff x="4201644" y="4081324"/>
                <a:chExt cx="37783" cy="32364"/>
              </a:xfrm>
            </p:grpSpPr>
            <p:sp>
              <p:nvSpPr>
                <p:cNvPr id="7473" name="Google Shape;7473;p7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1"/>
              <p:cNvGrpSpPr/>
              <p:nvPr/>
            </p:nvGrpSpPr>
            <p:grpSpPr>
              <a:xfrm>
                <a:off x="4284416" y="3887428"/>
                <a:ext cx="37783" cy="32451"/>
                <a:chOff x="4284416" y="3887428"/>
                <a:chExt cx="37783" cy="32451"/>
              </a:xfrm>
            </p:grpSpPr>
            <p:sp>
              <p:nvSpPr>
                <p:cNvPr id="7476" name="Google Shape;7476;p7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71"/>
              <p:cNvGrpSpPr/>
              <p:nvPr/>
            </p:nvGrpSpPr>
            <p:grpSpPr>
              <a:xfrm>
                <a:off x="4223721" y="3860404"/>
                <a:ext cx="37870" cy="32364"/>
                <a:chOff x="4223721" y="3860404"/>
                <a:chExt cx="37870" cy="32364"/>
              </a:xfrm>
            </p:grpSpPr>
            <p:sp>
              <p:nvSpPr>
                <p:cNvPr id="7479" name="Google Shape;7479;p7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1"/>
              <p:cNvGrpSpPr/>
              <p:nvPr/>
            </p:nvGrpSpPr>
            <p:grpSpPr>
              <a:xfrm>
                <a:off x="4104889" y="3699242"/>
                <a:ext cx="37776" cy="32357"/>
                <a:chOff x="4104889" y="3699242"/>
                <a:chExt cx="37776" cy="32357"/>
              </a:xfrm>
            </p:grpSpPr>
            <p:sp>
              <p:nvSpPr>
                <p:cNvPr id="7482" name="Google Shape;7482;p7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71"/>
              <p:cNvGrpSpPr/>
              <p:nvPr/>
            </p:nvGrpSpPr>
            <p:grpSpPr>
              <a:xfrm>
                <a:off x="4143608" y="3475121"/>
                <a:ext cx="37878" cy="32420"/>
                <a:chOff x="4143608" y="3475121"/>
                <a:chExt cx="37878" cy="32420"/>
              </a:xfrm>
            </p:grpSpPr>
            <p:sp>
              <p:nvSpPr>
                <p:cNvPr id="7485" name="Google Shape;7485;p7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71"/>
              <p:cNvGrpSpPr/>
              <p:nvPr/>
            </p:nvGrpSpPr>
            <p:grpSpPr>
              <a:xfrm>
                <a:off x="4217248" y="3570893"/>
                <a:ext cx="37776" cy="32364"/>
                <a:chOff x="4217248" y="3570893"/>
                <a:chExt cx="37776" cy="32364"/>
              </a:xfrm>
            </p:grpSpPr>
            <p:sp>
              <p:nvSpPr>
                <p:cNvPr id="7488" name="Google Shape;7488;p7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71"/>
              <p:cNvGrpSpPr/>
              <p:nvPr/>
            </p:nvGrpSpPr>
            <p:grpSpPr>
              <a:xfrm>
                <a:off x="4255307" y="3431612"/>
                <a:ext cx="37776" cy="32451"/>
                <a:chOff x="4255307" y="3431612"/>
                <a:chExt cx="37776" cy="32451"/>
              </a:xfrm>
            </p:grpSpPr>
            <p:sp>
              <p:nvSpPr>
                <p:cNvPr id="7491" name="Google Shape;7491;p7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71"/>
              <p:cNvGrpSpPr/>
              <p:nvPr/>
            </p:nvGrpSpPr>
            <p:grpSpPr>
              <a:xfrm>
                <a:off x="3853052" y="3577398"/>
                <a:ext cx="37776" cy="32420"/>
                <a:chOff x="3853052" y="3577398"/>
                <a:chExt cx="37776" cy="32420"/>
              </a:xfrm>
            </p:grpSpPr>
            <p:sp>
              <p:nvSpPr>
                <p:cNvPr id="7494" name="Google Shape;7494;p7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1"/>
              <p:cNvGrpSpPr/>
              <p:nvPr/>
            </p:nvGrpSpPr>
            <p:grpSpPr>
              <a:xfrm>
                <a:off x="4039908" y="3412107"/>
                <a:ext cx="37776" cy="32357"/>
                <a:chOff x="4039908" y="3412107"/>
                <a:chExt cx="37776" cy="32357"/>
              </a:xfrm>
            </p:grpSpPr>
            <p:sp>
              <p:nvSpPr>
                <p:cNvPr id="7497" name="Google Shape;7497;p7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71"/>
              <p:cNvGrpSpPr/>
              <p:nvPr/>
            </p:nvGrpSpPr>
            <p:grpSpPr>
              <a:xfrm>
                <a:off x="4017360" y="3342061"/>
                <a:ext cx="37870" cy="32380"/>
                <a:chOff x="4017360" y="3342061"/>
                <a:chExt cx="37870" cy="32380"/>
              </a:xfrm>
            </p:grpSpPr>
            <p:sp>
              <p:nvSpPr>
                <p:cNvPr id="7500" name="Google Shape;7500;p7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2" name="Google Shape;7502;p7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4" name="Google Shape;7504;p71"/>
              <p:cNvGrpSpPr/>
              <p:nvPr/>
            </p:nvGrpSpPr>
            <p:grpSpPr>
              <a:xfrm>
                <a:off x="3750870" y="3418650"/>
                <a:ext cx="37776" cy="32380"/>
                <a:chOff x="3750870" y="3418650"/>
                <a:chExt cx="37776" cy="32380"/>
              </a:xfrm>
            </p:grpSpPr>
            <p:sp>
              <p:nvSpPr>
                <p:cNvPr id="7505" name="Google Shape;7505;p7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1"/>
              <p:cNvGrpSpPr/>
              <p:nvPr/>
            </p:nvGrpSpPr>
            <p:grpSpPr>
              <a:xfrm>
                <a:off x="3632509" y="3274438"/>
                <a:ext cx="37783" cy="32357"/>
                <a:chOff x="3632509" y="3274438"/>
                <a:chExt cx="37783" cy="32357"/>
              </a:xfrm>
            </p:grpSpPr>
            <p:sp>
              <p:nvSpPr>
                <p:cNvPr id="7508" name="Google Shape;7508;p7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1"/>
              <p:cNvGrpSpPr/>
              <p:nvPr/>
            </p:nvGrpSpPr>
            <p:grpSpPr>
              <a:xfrm>
                <a:off x="3906424" y="3297561"/>
                <a:ext cx="37776" cy="32451"/>
                <a:chOff x="3906424" y="3297561"/>
                <a:chExt cx="37776" cy="32451"/>
              </a:xfrm>
            </p:grpSpPr>
            <p:sp>
              <p:nvSpPr>
                <p:cNvPr id="7511" name="Google Shape;7511;p7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1"/>
              <p:cNvGrpSpPr/>
              <p:nvPr/>
            </p:nvGrpSpPr>
            <p:grpSpPr>
              <a:xfrm>
                <a:off x="3866084" y="3412107"/>
                <a:ext cx="37776" cy="32357"/>
                <a:chOff x="3866084" y="3412107"/>
                <a:chExt cx="37776" cy="32357"/>
              </a:xfrm>
            </p:grpSpPr>
            <p:sp>
              <p:nvSpPr>
                <p:cNvPr id="7514" name="Google Shape;7514;p7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1"/>
              <p:cNvGrpSpPr/>
              <p:nvPr/>
            </p:nvGrpSpPr>
            <p:grpSpPr>
              <a:xfrm>
                <a:off x="4023919" y="3766409"/>
                <a:ext cx="37783" cy="32357"/>
                <a:chOff x="4023919" y="3766409"/>
                <a:chExt cx="37783" cy="32357"/>
              </a:xfrm>
            </p:grpSpPr>
            <p:sp>
              <p:nvSpPr>
                <p:cNvPr id="7517" name="Google Shape;7517;p7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1"/>
              <p:cNvGrpSpPr/>
              <p:nvPr/>
            </p:nvGrpSpPr>
            <p:grpSpPr>
              <a:xfrm>
                <a:off x="3973882" y="3779449"/>
                <a:ext cx="37776" cy="32357"/>
                <a:chOff x="3973882" y="3779449"/>
                <a:chExt cx="37776" cy="32357"/>
              </a:xfrm>
            </p:grpSpPr>
            <p:sp>
              <p:nvSpPr>
                <p:cNvPr id="7520" name="Google Shape;7520;p7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1"/>
              <p:cNvGrpSpPr/>
              <p:nvPr/>
            </p:nvGrpSpPr>
            <p:grpSpPr>
              <a:xfrm>
                <a:off x="4073398" y="3838028"/>
                <a:ext cx="37776" cy="32380"/>
                <a:chOff x="4073398" y="3838028"/>
                <a:chExt cx="37776" cy="32380"/>
              </a:xfrm>
            </p:grpSpPr>
            <p:sp>
              <p:nvSpPr>
                <p:cNvPr id="7523" name="Google Shape;7523;p7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1"/>
              <p:cNvGrpSpPr/>
              <p:nvPr/>
            </p:nvGrpSpPr>
            <p:grpSpPr>
              <a:xfrm>
                <a:off x="4342672" y="4144496"/>
                <a:ext cx="37752" cy="32364"/>
                <a:chOff x="4342672" y="4144496"/>
                <a:chExt cx="37752" cy="32364"/>
              </a:xfrm>
            </p:grpSpPr>
            <p:sp>
              <p:nvSpPr>
                <p:cNvPr id="7526" name="Google Shape;7526;p7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1"/>
              <p:cNvGrpSpPr/>
              <p:nvPr/>
            </p:nvGrpSpPr>
            <p:grpSpPr>
              <a:xfrm>
                <a:off x="4406386" y="4056872"/>
                <a:ext cx="37783" cy="32364"/>
                <a:chOff x="4406386" y="4056872"/>
                <a:chExt cx="37783" cy="32364"/>
              </a:xfrm>
            </p:grpSpPr>
            <p:sp>
              <p:nvSpPr>
                <p:cNvPr id="7529" name="Google Shape;7529;p7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1"/>
              <p:cNvGrpSpPr/>
              <p:nvPr/>
            </p:nvGrpSpPr>
            <p:grpSpPr>
              <a:xfrm>
                <a:off x="4284416" y="4245254"/>
                <a:ext cx="37783" cy="32357"/>
                <a:chOff x="4284416" y="4245254"/>
                <a:chExt cx="37783" cy="32357"/>
              </a:xfrm>
            </p:grpSpPr>
            <p:sp>
              <p:nvSpPr>
                <p:cNvPr id="7532" name="Google Shape;7532;p7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1"/>
              <p:cNvGrpSpPr/>
              <p:nvPr/>
            </p:nvGrpSpPr>
            <p:grpSpPr>
              <a:xfrm>
                <a:off x="4219057" y="4331258"/>
                <a:ext cx="37776" cy="32364"/>
                <a:chOff x="4219057" y="4331258"/>
                <a:chExt cx="37776" cy="32364"/>
              </a:xfrm>
            </p:grpSpPr>
            <p:sp>
              <p:nvSpPr>
                <p:cNvPr id="7535" name="Google Shape;7535;p7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1"/>
              <p:cNvGrpSpPr/>
              <p:nvPr/>
            </p:nvGrpSpPr>
            <p:grpSpPr>
              <a:xfrm>
                <a:off x="4204122" y="4141688"/>
                <a:ext cx="33497" cy="28699"/>
                <a:chOff x="4204122" y="4141688"/>
                <a:chExt cx="33497" cy="28699"/>
              </a:xfrm>
            </p:grpSpPr>
            <p:sp>
              <p:nvSpPr>
                <p:cNvPr id="7538" name="Google Shape;7538;p7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71"/>
              <p:cNvGrpSpPr/>
              <p:nvPr/>
            </p:nvGrpSpPr>
            <p:grpSpPr>
              <a:xfrm>
                <a:off x="4301546" y="4003869"/>
                <a:ext cx="38916" cy="33324"/>
                <a:chOff x="4301546" y="4003869"/>
                <a:chExt cx="38916" cy="33324"/>
              </a:xfrm>
            </p:grpSpPr>
            <p:sp>
              <p:nvSpPr>
                <p:cNvPr id="7541" name="Google Shape;7541;p7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1"/>
              <p:cNvGrpSpPr/>
              <p:nvPr/>
            </p:nvGrpSpPr>
            <p:grpSpPr>
              <a:xfrm>
                <a:off x="4210681" y="3924669"/>
                <a:ext cx="36549" cy="31366"/>
                <a:chOff x="4210681" y="3924669"/>
                <a:chExt cx="36549" cy="31366"/>
              </a:xfrm>
            </p:grpSpPr>
            <p:sp>
              <p:nvSpPr>
                <p:cNvPr id="7544" name="Google Shape;7544;p7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1"/>
              <p:cNvGrpSpPr/>
              <p:nvPr/>
            </p:nvGrpSpPr>
            <p:grpSpPr>
              <a:xfrm>
                <a:off x="3987771" y="3628874"/>
                <a:ext cx="31499" cy="26993"/>
                <a:chOff x="3987771" y="3628874"/>
                <a:chExt cx="31499" cy="26993"/>
              </a:xfrm>
            </p:grpSpPr>
            <p:sp>
              <p:nvSpPr>
                <p:cNvPr id="7547" name="Google Shape;7547;p7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1"/>
              <p:cNvGrpSpPr/>
              <p:nvPr/>
            </p:nvGrpSpPr>
            <p:grpSpPr>
              <a:xfrm>
                <a:off x="4087382" y="3775674"/>
                <a:ext cx="31405" cy="26898"/>
                <a:chOff x="4087382" y="3775674"/>
                <a:chExt cx="31405" cy="26898"/>
              </a:xfrm>
            </p:grpSpPr>
            <p:sp>
              <p:nvSpPr>
                <p:cNvPr id="7550" name="Google Shape;7550;p7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1"/>
              <p:cNvGrpSpPr/>
              <p:nvPr/>
            </p:nvGrpSpPr>
            <p:grpSpPr>
              <a:xfrm>
                <a:off x="4118873" y="3856637"/>
                <a:ext cx="31405" cy="26906"/>
                <a:chOff x="4118873" y="3856637"/>
                <a:chExt cx="31405" cy="26906"/>
              </a:xfrm>
            </p:grpSpPr>
            <p:sp>
              <p:nvSpPr>
                <p:cNvPr id="7553" name="Google Shape;7553;p7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1"/>
              <p:cNvGrpSpPr/>
              <p:nvPr/>
            </p:nvGrpSpPr>
            <p:grpSpPr>
              <a:xfrm>
                <a:off x="4168541" y="3639523"/>
                <a:ext cx="31499" cy="26906"/>
                <a:chOff x="4168541" y="3639523"/>
                <a:chExt cx="31499" cy="26906"/>
              </a:xfrm>
            </p:grpSpPr>
            <p:sp>
              <p:nvSpPr>
                <p:cNvPr id="7556" name="Google Shape;7556;p7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1"/>
              <p:cNvGrpSpPr/>
              <p:nvPr/>
            </p:nvGrpSpPr>
            <p:grpSpPr>
              <a:xfrm>
                <a:off x="3965789" y="3393545"/>
                <a:ext cx="31405" cy="26945"/>
                <a:chOff x="3965789" y="3393545"/>
                <a:chExt cx="31405" cy="26945"/>
              </a:xfrm>
            </p:grpSpPr>
            <p:sp>
              <p:nvSpPr>
                <p:cNvPr id="7559" name="Google Shape;7559;p7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1"/>
              <p:cNvGrpSpPr/>
              <p:nvPr/>
            </p:nvGrpSpPr>
            <p:grpSpPr>
              <a:xfrm>
                <a:off x="3925166" y="3491008"/>
                <a:ext cx="31405" cy="27001"/>
                <a:chOff x="3925166" y="3491008"/>
                <a:chExt cx="31405" cy="27001"/>
              </a:xfrm>
            </p:grpSpPr>
            <p:sp>
              <p:nvSpPr>
                <p:cNvPr id="7562" name="Google Shape;7562;p7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1"/>
              <p:cNvGrpSpPr/>
              <p:nvPr/>
            </p:nvGrpSpPr>
            <p:grpSpPr>
              <a:xfrm>
                <a:off x="3682845" y="3340976"/>
                <a:ext cx="31397" cy="26898"/>
                <a:chOff x="3682845" y="3340976"/>
                <a:chExt cx="31397" cy="26898"/>
              </a:xfrm>
            </p:grpSpPr>
            <p:sp>
              <p:nvSpPr>
                <p:cNvPr id="7565" name="Google Shape;7565;p7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1"/>
              <p:cNvGrpSpPr/>
              <p:nvPr/>
            </p:nvGrpSpPr>
            <p:grpSpPr>
              <a:xfrm>
                <a:off x="3795393" y="3353725"/>
                <a:ext cx="31499" cy="26993"/>
                <a:chOff x="3795393" y="3353725"/>
                <a:chExt cx="31499" cy="26993"/>
              </a:xfrm>
            </p:grpSpPr>
            <p:sp>
              <p:nvSpPr>
                <p:cNvPr id="7568" name="Google Shape;7568;p7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71"/>
              <p:cNvGrpSpPr/>
              <p:nvPr/>
            </p:nvGrpSpPr>
            <p:grpSpPr>
              <a:xfrm>
                <a:off x="4176909" y="4363221"/>
                <a:ext cx="38924" cy="33316"/>
                <a:chOff x="4176909" y="4363221"/>
                <a:chExt cx="38924" cy="33316"/>
              </a:xfrm>
            </p:grpSpPr>
            <p:sp>
              <p:nvSpPr>
                <p:cNvPr id="7571" name="Google Shape;7571;p7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71"/>
              <p:cNvGrpSpPr/>
              <p:nvPr/>
            </p:nvGrpSpPr>
            <p:grpSpPr>
              <a:xfrm>
                <a:off x="4226191" y="4007660"/>
                <a:ext cx="33560" cy="28770"/>
                <a:chOff x="4226191" y="4007660"/>
                <a:chExt cx="33560" cy="28770"/>
              </a:xfrm>
            </p:grpSpPr>
            <p:sp>
              <p:nvSpPr>
                <p:cNvPr id="7574" name="Google Shape;7574;p7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1"/>
              <p:cNvGrpSpPr/>
              <p:nvPr/>
            </p:nvGrpSpPr>
            <p:grpSpPr>
              <a:xfrm>
                <a:off x="3597785" y="3377045"/>
                <a:ext cx="33591" cy="28699"/>
                <a:chOff x="3597785" y="3377045"/>
                <a:chExt cx="33591" cy="28699"/>
              </a:xfrm>
            </p:grpSpPr>
            <p:sp>
              <p:nvSpPr>
                <p:cNvPr id="7577" name="Google Shape;7577;p7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1"/>
              <p:cNvGrpSpPr/>
              <p:nvPr/>
            </p:nvGrpSpPr>
            <p:grpSpPr>
              <a:xfrm>
                <a:off x="3887870" y="3669796"/>
                <a:ext cx="33591" cy="28692"/>
                <a:chOff x="3887870" y="3669796"/>
                <a:chExt cx="33591" cy="28692"/>
              </a:xfrm>
            </p:grpSpPr>
            <p:sp>
              <p:nvSpPr>
                <p:cNvPr id="7580" name="Google Shape;7580;p7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1"/>
              <p:cNvGrpSpPr/>
              <p:nvPr/>
            </p:nvGrpSpPr>
            <p:grpSpPr>
              <a:xfrm>
                <a:off x="3818320" y="3481625"/>
                <a:ext cx="33497" cy="28770"/>
                <a:chOff x="3818320" y="3481625"/>
                <a:chExt cx="33497" cy="28770"/>
              </a:xfrm>
            </p:grpSpPr>
            <p:sp>
              <p:nvSpPr>
                <p:cNvPr id="7583" name="Google Shape;7583;p7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1"/>
              <p:cNvGrpSpPr/>
              <p:nvPr/>
            </p:nvGrpSpPr>
            <p:grpSpPr>
              <a:xfrm>
                <a:off x="4278139" y="4120948"/>
                <a:ext cx="37492" cy="32129"/>
                <a:chOff x="4278139" y="4120948"/>
                <a:chExt cx="37492" cy="32129"/>
              </a:xfrm>
            </p:grpSpPr>
            <p:sp>
              <p:nvSpPr>
                <p:cNvPr id="7586" name="Google Shape;7586;p7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1"/>
              <p:cNvGrpSpPr/>
              <p:nvPr/>
            </p:nvGrpSpPr>
            <p:grpSpPr>
              <a:xfrm>
                <a:off x="4419898" y="3977388"/>
                <a:ext cx="33497" cy="28692"/>
                <a:chOff x="4419898" y="3977388"/>
                <a:chExt cx="33497" cy="28692"/>
              </a:xfrm>
            </p:grpSpPr>
            <p:sp>
              <p:nvSpPr>
                <p:cNvPr id="7589" name="Google Shape;7589;p7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1"/>
              <p:cNvGrpSpPr/>
              <p:nvPr/>
            </p:nvGrpSpPr>
            <p:grpSpPr>
              <a:xfrm>
                <a:off x="4158930" y="4034684"/>
                <a:ext cx="33497" cy="28762"/>
                <a:chOff x="4158930" y="4034684"/>
                <a:chExt cx="33497" cy="28762"/>
              </a:xfrm>
            </p:grpSpPr>
            <p:sp>
              <p:nvSpPr>
                <p:cNvPr id="7592" name="Google Shape;7592;p7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71"/>
              <p:cNvGrpSpPr/>
              <p:nvPr/>
            </p:nvGrpSpPr>
            <p:grpSpPr>
              <a:xfrm>
                <a:off x="4134949" y="3957049"/>
                <a:ext cx="33497" cy="28770"/>
                <a:chOff x="4134949" y="3957049"/>
                <a:chExt cx="33497" cy="28770"/>
              </a:xfrm>
            </p:grpSpPr>
            <p:sp>
              <p:nvSpPr>
                <p:cNvPr id="7595" name="Google Shape;7595;p7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1"/>
              <p:cNvGrpSpPr/>
              <p:nvPr/>
            </p:nvGrpSpPr>
            <p:grpSpPr>
              <a:xfrm>
                <a:off x="4193653" y="4184403"/>
                <a:ext cx="43580" cy="37264"/>
                <a:chOff x="4193653" y="4184403"/>
                <a:chExt cx="43580" cy="37264"/>
              </a:xfrm>
            </p:grpSpPr>
            <p:sp>
              <p:nvSpPr>
                <p:cNvPr id="7598" name="Google Shape;7598;p7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1"/>
              <p:cNvGrpSpPr/>
              <p:nvPr/>
            </p:nvGrpSpPr>
            <p:grpSpPr>
              <a:xfrm>
                <a:off x="4343600" y="3943844"/>
                <a:ext cx="43580" cy="37312"/>
                <a:chOff x="4343600" y="3943844"/>
                <a:chExt cx="43580" cy="37312"/>
              </a:xfrm>
            </p:grpSpPr>
            <p:sp>
              <p:nvSpPr>
                <p:cNvPr id="7601" name="Google Shape;7601;p7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1"/>
              <p:cNvGrpSpPr/>
              <p:nvPr/>
            </p:nvGrpSpPr>
            <p:grpSpPr>
              <a:xfrm>
                <a:off x="4172339" y="3381693"/>
                <a:ext cx="31499" cy="27001"/>
                <a:chOff x="4172339" y="3381693"/>
                <a:chExt cx="31499" cy="27001"/>
              </a:xfrm>
            </p:grpSpPr>
            <p:sp>
              <p:nvSpPr>
                <p:cNvPr id="7604" name="Google Shape;7604;p7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title"/>
          </p:nvPr>
        </p:nvSpPr>
        <p:spPr>
          <a:xfrm>
            <a:off x="152400" y="797259"/>
            <a:ext cx="4419600" cy="7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Data Set</a:t>
            </a:r>
          </a:p>
        </p:txBody>
      </p:sp>
      <p:sp>
        <p:nvSpPr>
          <p:cNvPr id="294" name="Google Shape;294;p41"/>
          <p:cNvSpPr txBox="1">
            <a:spLocks noGrp="1"/>
          </p:cNvSpPr>
          <p:nvPr>
            <p:ph type="body" idx="1"/>
          </p:nvPr>
        </p:nvSpPr>
        <p:spPr>
          <a:xfrm>
            <a:off x="4571" y="1504059"/>
            <a:ext cx="3000300" cy="2054700"/>
          </a:xfrm>
          <a:prstGeom prst="rect">
            <a:avLst/>
          </a:prstGeom>
        </p:spPr>
        <p:txBody>
          <a:bodyPr spcFirstLastPara="1" wrap="square" lIns="91425" tIns="91425" rIns="91425" bIns="91425" anchor="t" anchorCtr="0">
            <a:noAutofit/>
          </a:bodyPr>
          <a:lstStyle/>
          <a:p>
            <a:pPr marL="0" indent="0" algn="l">
              <a:spcAft>
                <a:spcPts val="1600"/>
              </a:spcAft>
              <a:buNone/>
            </a:pPr>
            <a:r>
              <a:rPr lang="en-US"/>
              <a:t>The Food and Agriculture Organization (FAO) is a specialized agency of the United Nations that leads international efforts to</a:t>
            </a:r>
            <a:br>
              <a:rPr lang="en-US"/>
            </a:br>
            <a:r>
              <a:rPr lang="en-US"/>
              <a:t>defeat hunger and has information regarding the agriculture crops growth since 1961.</a:t>
            </a:r>
            <a:br>
              <a:rPr lang="en-US"/>
            </a:br>
            <a:r>
              <a:rPr lang="en-US"/>
              <a:t>FAO has over 194 member states and works in over</a:t>
            </a:r>
            <a:br>
              <a:rPr lang="en-US"/>
            </a:br>
            <a:r>
              <a:rPr lang="en-US"/>
              <a:t>130 countries worldwide.</a:t>
            </a:r>
            <a:endParaRPr/>
          </a:p>
        </p:txBody>
      </p:sp>
      <p:sp>
        <p:nvSpPr>
          <p:cNvPr id="296" name="Google Shape;296;p41"/>
          <p:cNvSpPr/>
          <p:nvPr/>
        </p:nvSpPr>
        <p:spPr>
          <a:xfrm rot="10800000">
            <a:off x="7088700" y="442230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rot="10800000">
            <a:off x="0" y="367050"/>
            <a:ext cx="31836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239ECDD6-2636-44D4-B061-5CE8535C5680}"/>
              </a:ext>
            </a:extLst>
          </p:cNvPr>
          <p:cNvPicPr>
            <a:picLocks noChangeAspect="1"/>
          </p:cNvPicPr>
          <p:nvPr/>
        </p:nvPicPr>
        <p:blipFill>
          <a:blip r:embed="rId3"/>
          <a:stretch>
            <a:fillRect/>
          </a:stretch>
        </p:blipFill>
        <p:spPr>
          <a:xfrm>
            <a:off x="2522963" y="961994"/>
            <a:ext cx="6612363" cy="321951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09"/>
        <p:cNvGrpSpPr/>
        <p:nvPr/>
      </p:nvGrpSpPr>
      <p:grpSpPr>
        <a:xfrm>
          <a:off x="0" y="0"/>
          <a:ext cx="0" cy="0"/>
          <a:chOff x="0" y="0"/>
          <a:chExt cx="0" cy="0"/>
        </a:xfrm>
      </p:grpSpPr>
      <p:grpSp>
        <p:nvGrpSpPr>
          <p:cNvPr id="7610" name="Google Shape;7610;p72"/>
          <p:cNvGrpSpPr/>
          <p:nvPr/>
        </p:nvGrpSpPr>
        <p:grpSpPr>
          <a:xfrm>
            <a:off x="2126623" y="3607908"/>
            <a:ext cx="1102891" cy="760337"/>
            <a:chOff x="4967783" y="2151471"/>
            <a:chExt cx="3920692" cy="2702940"/>
          </a:xfrm>
        </p:grpSpPr>
        <p:grpSp>
          <p:nvGrpSpPr>
            <p:cNvPr id="7611" name="Google Shape;7611;p72"/>
            <p:cNvGrpSpPr/>
            <p:nvPr/>
          </p:nvGrpSpPr>
          <p:grpSpPr>
            <a:xfrm>
              <a:off x="5045709" y="2252109"/>
              <a:ext cx="3761071" cy="2501708"/>
              <a:chOff x="2691784" y="1805334"/>
              <a:chExt cx="3761071" cy="2501708"/>
            </a:xfrm>
          </p:grpSpPr>
          <p:sp>
            <p:nvSpPr>
              <p:cNvPr id="7612" name="Google Shape;7612;p72"/>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2"/>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2"/>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2"/>
            <p:cNvGrpSpPr/>
            <p:nvPr/>
          </p:nvGrpSpPr>
          <p:grpSpPr>
            <a:xfrm>
              <a:off x="4967783" y="2151471"/>
              <a:ext cx="3920692" cy="2702940"/>
              <a:chOff x="2613858" y="1704696"/>
              <a:chExt cx="3920692" cy="2702940"/>
            </a:xfrm>
          </p:grpSpPr>
          <p:sp>
            <p:nvSpPr>
              <p:cNvPr id="7620" name="Google Shape;7620;p72"/>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2"/>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2"/>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5" name="Google Shape;7625;p72"/>
          <p:cNvGrpSpPr/>
          <p:nvPr/>
        </p:nvGrpSpPr>
        <p:grpSpPr>
          <a:xfrm>
            <a:off x="3530532" y="1496185"/>
            <a:ext cx="1561911" cy="708580"/>
            <a:chOff x="3530532" y="1496185"/>
            <a:chExt cx="1561911" cy="708580"/>
          </a:xfrm>
        </p:grpSpPr>
        <p:grpSp>
          <p:nvGrpSpPr>
            <p:cNvPr id="7626" name="Google Shape;7626;p72"/>
            <p:cNvGrpSpPr/>
            <p:nvPr/>
          </p:nvGrpSpPr>
          <p:grpSpPr>
            <a:xfrm>
              <a:off x="3720318" y="1857562"/>
              <a:ext cx="1372125" cy="54"/>
              <a:chOff x="3720318" y="1857562"/>
              <a:chExt cx="1372125" cy="54"/>
            </a:xfrm>
          </p:grpSpPr>
          <p:cxnSp>
            <p:nvCxnSpPr>
              <p:cNvPr id="7627" name="Google Shape;7627;p72"/>
              <p:cNvCxnSpPr>
                <a:endCxn id="7628"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629" name="Google Shape;7629;p72"/>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630" name="Google Shape;7630;p72"/>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7631" name="Google Shape;7631;p72"/>
              <p:cNvCxnSpPr>
                <a:stCxn id="7628"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7632" name="Google Shape;7632;p72"/>
            <p:cNvGrpSpPr/>
            <p:nvPr/>
          </p:nvGrpSpPr>
          <p:grpSpPr>
            <a:xfrm>
              <a:off x="3567462" y="1496185"/>
              <a:ext cx="286500" cy="272914"/>
              <a:chOff x="3567462" y="1496185"/>
              <a:chExt cx="286500" cy="272914"/>
            </a:xfrm>
          </p:grpSpPr>
          <p:cxnSp>
            <p:nvCxnSpPr>
              <p:cNvPr id="7633" name="Google Shape;7633;p72"/>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7634" name="Google Shape;7634;p72"/>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5" name="Google Shape;7635;p72"/>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7" name="Google Shape;7637;p72"/>
            <p:cNvGrpSpPr/>
            <p:nvPr/>
          </p:nvGrpSpPr>
          <p:grpSpPr>
            <a:xfrm>
              <a:off x="3929014" y="1960574"/>
              <a:ext cx="286500" cy="242342"/>
              <a:chOff x="3929014" y="1960574"/>
              <a:chExt cx="286500" cy="242342"/>
            </a:xfrm>
          </p:grpSpPr>
          <p:cxnSp>
            <p:nvCxnSpPr>
              <p:cNvPr id="7638" name="Google Shape;7638;p72"/>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7639" name="Google Shape;7639;p72"/>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72"/>
            <p:cNvGrpSpPr/>
            <p:nvPr/>
          </p:nvGrpSpPr>
          <p:grpSpPr>
            <a:xfrm>
              <a:off x="4290828" y="1496185"/>
              <a:ext cx="286500" cy="272914"/>
              <a:chOff x="4290828" y="1496185"/>
              <a:chExt cx="286500" cy="272914"/>
            </a:xfrm>
          </p:grpSpPr>
          <p:cxnSp>
            <p:nvCxnSpPr>
              <p:cNvPr id="7641" name="Google Shape;7641;p72"/>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7642" name="Google Shape;7642;p72"/>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3" name="Google Shape;7643;p72"/>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2"/>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4" name="Google Shape;7644;p72"/>
            <p:cNvGrpSpPr/>
            <p:nvPr/>
          </p:nvGrpSpPr>
          <p:grpSpPr>
            <a:xfrm>
              <a:off x="4657726" y="1959674"/>
              <a:ext cx="286500" cy="245092"/>
              <a:chOff x="4657726" y="1959674"/>
              <a:chExt cx="286500" cy="245092"/>
            </a:xfrm>
          </p:grpSpPr>
          <p:cxnSp>
            <p:nvCxnSpPr>
              <p:cNvPr id="7645" name="Google Shape;7645;p72"/>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7646" name="Google Shape;7646;p72"/>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7" name="Google Shape;7647;p72"/>
          <p:cNvGrpSpPr/>
          <p:nvPr/>
        </p:nvGrpSpPr>
        <p:grpSpPr>
          <a:xfrm>
            <a:off x="3512551" y="2358282"/>
            <a:ext cx="1597032" cy="378649"/>
            <a:chOff x="3512551" y="2358282"/>
            <a:chExt cx="1597032" cy="378649"/>
          </a:xfrm>
        </p:grpSpPr>
        <p:grpSp>
          <p:nvGrpSpPr>
            <p:cNvPr id="7648" name="Google Shape;7648;p72"/>
            <p:cNvGrpSpPr/>
            <p:nvPr/>
          </p:nvGrpSpPr>
          <p:grpSpPr>
            <a:xfrm>
              <a:off x="3738198" y="2553002"/>
              <a:ext cx="1145834" cy="117"/>
              <a:chOff x="3738198" y="2553002"/>
              <a:chExt cx="1145834" cy="117"/>
            </a:xfrm>
          </p:grpSpPr>
          <p:cxnSp>
            <p:nvCxnSpPr>
              <p:cNvPr id="7649" name="Google Shape;7649;p72"/>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7650" name="Google Shape;7650;p72"/>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7651" name="Google Shape;7651;p72"/>
              <p:cNvCxnSpPr>
                <a:stCxn id="7652" idx="6"/>
                <a:endCxn id="7653"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7654" name="Google Shape;7654;p72"/>
            <p:cNvGrpSpPr/>
            <p:nvPr/>
          </p:nvGrpSpPr>
          <p:grpSpPr>
            <a:xfrm>
              <a:off x="3969644" y="2440153"/>
              <a:ext cx="225900" cy="296779"/>
              <a:chOff x="3969644" y="2440153"/>
              <a:chExt cx="225900" cy="296779"/>
            </a:xfrm>
          </p:grpSpPr>
          <p:cxnSp>
            <p:nvCxnSpPr>
              <p:cNvPr id="7655" name="Google Shape;7655;p72"/>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7653" name="Google Shape;7653;p72"/>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2"/>
            <p:cNvGrpSpPr/>
            <p:nvPr/>
          </p:nvGrpSpPr>
          <p:grpSpPr>
            <a:xfrm>
              <a:off x="4426818" y="2358282"/>
              <a:ext cx="225600" cy="307471"/>
              <a:chOff x="4426818" y="2358282"/>
              <a:chExt cx="225600" cy="307471"/>
            </a:xfrm>
          </p:grpSpPr>
          <p:cxnSp>
            <p:nvCxnSpPr>
              <p:cNvPr id="7658" name="Google Shape;7658;p72"/>
              <p:cNvCxnSpPr>
                <a:stCxn id="7659"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7660" name="Google Shape;7660;p72"/>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2"/>
            <p:cNvGrpSpPr/>
            <p:nvPr/>
          </p:nvGrpSpPr>
          <p:grpSpPr>
            <a:xfrm>
              <a:off x="4883984" y="2440153"/>
              <a:ext cx="225600" cy="296479"/>
              <a:chOff x="4883984" y="2440153"/>
              <a:chExt cx="225600" cy="296479"/>
            </a:xfrm>
          </p:grpSpPr>
          <p:cxnSp>
            <p:nvCxnSpPr>
              <p:cNvPr id="7662" name="Google Shape;7662;p72"/>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7663" name="Google Shape;7663;p72"/>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2"/>
            <p:cNvGrpSpPr/>
            <p:nvPr/>
          </p:nvGrpSpPr>
          <p:grpSpPr>
            <a:xfrm>
              <a:off x="3512551" y="2437558"/>
              <a:ext cx="225647" cy="228426"/>
              <a:chOff x="2182679" y="2283114"/>
              <a:chExt cx="792300" cy="802058"/>
            </a:xfrm>
          </p:grpSpPr>
          <p:cxnSp>
            <p:nvCxnSpPr>
              <p:cNvPr id="7666" name="Google Shape;7666;p72"/>
              <p:cNvCxnSpPr>
                <a:stCxn id="7667"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7652" name="Google Shape;7652;p72"/>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68" name="Google Shape;7668;p72"/>
          <p:cNvGrpSpPr/>
          <p:nvPr/>
        </p:nvGrpSpPr>
        <p:grpSpPr>
          <a:xfrm>
            <a:off x="6872633" y="1182079"/>
            <a:ext cx="1559809" cy="722610"/>
            <a:chOff x="634175" y="2986275"/>
            <a:chExt cx="3147949" cy="1458344"/>
          </a:xfrm>
        </p:grpSpPr>
        <p:cxnSp>
          <p:nvCxnSpPr>
            <p:cNvPr id="7669" name="Google Shape;7669;p72"/>
            <p:cNvCxnSpPr>
              <a:stCxn id="7670" idx="4"/>
              <a:endCxn id="7671"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7672" name="Google Shape;7672;p72"/>
            <p:cNvCxnSpPr>
              <a:stCxn id="7671" idx="0"/>
              <a:endCxn id="7673"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7674" name="Google Shape;7674;p72"/>
            <p:cNvCxnSpPr>
              <a:stCxn id="7673" idx="4"/>
              <a:endCxn id="7675"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7676" name="Google Shape;7676;p72"/>
            <p:cNvCxnSpPr>
              <a:stCxn id="7675" idx="0"/>
              <a:endCxn id="7677"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7677" name="Google Shape;7677;p72"/>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673" name="Google Shape;7673;p72"/>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670" name="Google Shape;7670;p72"/>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675" name="Google Shape;7675;p72"/>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671" name="Google Shape;7671;p72"/>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678" name="Google Shape;7678;p72"/>
          <p:cNvGrpSpPr/>
          <p:nvPr/>
        </p:nvGrpSpPr>
        <p:grpSpPr>
          <a:xfrm>
            <a:off x="3526424" y="2891987"/>
            <a:ext cx="1570719" cy="294123"/>
            <a:chOff x="998425" y="1182125"/>
            <a:chExt cx="1065400" cy="199500"/>
          </a:xfrm>
        </p:grpSpPr>
        <p:sp>
          <p:nvSpPr>
            <p:cNvPr id="7679" name="Google Shape;7679;p7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2"/>
          <p:cNvGrpSpPr/>
          <p:nvPr/>
        </p:nvGrpSpPr>
        <p:grpSpPr>
          <a:xfrm>
            <a:off x="6869680" y="2009474"/>
            <a:ext cx="1565716" cy="366729"/>
            <a:chOff x="1247650" y="2075423"/>
            <a:chExt cx="6648477" cy="1557238"/>
          </a:xfrm>
        </p:grpSpPr>
        <p:sp>
          <p:nvSpPr>
            <p:cNvPr id="7685" name="Google Shape;7685;p7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6853992" y="3158289"/>
            <a:ext cx="1597061" cy="663440"/>
            <a:chOff x="6796238" y="3158297"/>
            <a:chExt cx="1630319" cy="677257"/>
          </a:xfrm>
        </p:grpSpPr>
        <p:cxnSp>
          <p:nvCxnSpPr>
            <p:cNvPr id="7692" name="Google Shape;7692;p72"/>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7693" name="Google Shape;7693;p72"/>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7694" name="Google Shape;7694;p72"/>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7695" name="Google Shape;7695;p72"/>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7696" name="Google Shape;7696;p72"/>
            <p:cNvGrpSpPr/>
            <p:nvPr/>
          </p:nvGrpSpPr>
          <p:grpSpPr>
            <a:xfrm>
              <a:off x="6796238" y="3311904"/>
              <a:ext cx="1630319" cy="377697"/>
              <a:chOff x="6796238" y="3311904"/>
              <a:chExt cx="1630319" cy="377697"/>
            </a:xfrm>
          </p:grpSpPr>
          <p:sp>
            <p:nvSpPr>
              <p:cNvPr id="7697" name="Google Shape;7697;p72"/>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00" name="Google Shape;7700;p72"/>
          <p:cNvGrpSpPr/>
          <p:nvPr/>
        </p:nvGrpSpPr>
        <p:grpSpPr>
          <a:xfrm>
            <a:off x="5375130" y="1179681"/>
            <a:ext cx="1368606" cy="1593805"/>
            <a:chOff x="1839112" y="2209163"/>
            <a:chExt cx="1918159" cy="2233784"/>
          </a:xfrm>
        </p:grpSpPr>
        <p:sp>
          <p:nvSpPr>
            <p:cNvPr id="7701" name="Google Shape;7701;p72"/>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2"/>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2"/>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4" name="Google Shape;7704;p72"/>
            <p:cNvCxnSpPr>
              <a:stCxn id="7701" idx="6"/>
              <a:endCxn id="7702"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7705" name="Google Shape;7705;p72"/>
            <p:cNvCxnSpPr>
              <a:stCxn id="7702" idx="4"/>
              <a:endCxn id="7706"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7707" name="Google Shape;7707;p72"/>
            <p:cNvCxnSpPr>
              <a:stCxn id="7706" idx="6"/>
              <a:endCxn id="7703"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7708" name="Google Shape;7708;p72"/>
            <p:cNvCxnSpPr>
              <a:stCxn id="7703" idx="4"/>
              <a:endCxn id="7709"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7706" name="Google Shape;7706;p72"/>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2"/>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11" name="Google Shape;7711;p72"/>
            <p:cNvCxnSpPr>
              <a:endCxn id="7710"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7712" name="Google Shape;7712;p72"/>
          <p:cNvGrpSpPr/>
          <p:nvPr/>
        </p:nvGrpSpPr>
        <p:grpSpPr>
          <a:xfrm>
            <a:off x="3507503" y="1185917"/>
            <a:ext cx="1637968" cy="154942"/>
            <a:chOff x="238125" y="2506075"/>
            <a:chExt cx="7115411" cy="673075"/>
          </a:xfrm>
        </p:grpSpPr>
        <p:sp>
          <p:nvSpPr>
            <p:cNvPr id="7713" name="Google Shape;7713;p7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72"/>
          <p:cNvGrpSpPr/>
          <p:nvPr/>
        </p:nvGrpSpPr>
        <p:grpSpPr>
          <a:xfrm>
            <a:off x="746187" y="1507514"/>
            <a:ext cx="2476762" cy="91743"/>
            <a:chOff x="1464850" y="436376"/>
            <a:chExt cx="6001362" cy="222300"/>
          </a:xfrm>
        </p:grpSpPr>
        <p:sp>
          <p:nvSpPr>
            <p:cNvPr id="7719" name="Google Shape;7719;p72"/>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2"/>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24" name="Google Shape;7724;p72"/>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725" name="Google Shape;7725;p72"/>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726" name="Google Shape;7726;p72"/>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7727" name="Google Shape;7727;p72"/>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7728" name="Google Shape;7728;p72"/>
          <p:cNvGrpSpPr/>
          <p:nvPr/>
        </p:nvGrpSpPr>
        <p:grpSpPr>
          <a:xfrm>
            <a:off x="732455" y="2742980"/>
            <a:ext cx="1452710" cy="651923"/>
            <a:chOff x="803162" y="2667727"/>
            <a:chExt cx="1411906" cy="633611"/>
          </a:xfrm>
        </p:grpSpPr>
        <p:cxnSp>
          <p:nvCxnSpPr>
            <p:cNvPr id="7729" name="Google Shape;7729;p72"/>
            <p:cNvCxnSpPr>
              <a:stCxn id="7730" idx="2"/>
              <a:endCxn id="7731"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732" name="Google Shape;7732;p72"/>
            <p:cNvCxnSpPr>
              <a:stCxn id="7733" idx="0"/>
              <a:endCxn id="7730"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734" name="Google Shape;7734;p72"/>
            <p:cNvCxnSpPr>
              <a:stCxn id="7733" idx="2"/>
              <a:endCxn id="7735"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736" name="Google Shape;7736;p72"/>
            <p:cNvCxnSpPr>
              <a:stCxn id="7737" idx="0"/>
              <a:endCxn id="7733"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738" name="Google Shape;7738;p72"/>
            <p:cNvCxnSpPr>
              <a:stCxn id="7731" idx="2"/>
              <a:endCxn id="7739"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7740" name="Google Shape;7740;p72"/>
            <p:cNvCxnSpPr>
              <a:stCxn id="7741" idx="0"/>
              <a:endCxn id="7731"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7737" name="Google Shape;7737;p72"/>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735" name="Google Shape;7735;p72"/>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741" name="Google Shape;7741;p72"/>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739" name="Google Shape;7739;p72"/>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731" name="Google Shape;7731;p72"/>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733" name="Google Shape;7733;p72"/>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730" name="Google Shape;7730;p72"/>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742" name="Google Shape;7742;p72"/>
          <p:cNvGrpSpPr/>
          <p:nvPr/>
        </p:nvGrpSpPr>
        <p:grpSpPr>
          <a:xfrm>
            <a:off x="732456" y="1178518"/>
            <a:ext cx="2518541" cy="209309"/>
            <a:chOff x="803163" y="1111966"/>
            <a:chExt cx="2447800" cy="203430"/>
          </a:xfrm>
        </p:grpSpPr>
        <p:grpSp>
          <p:nvGrpSpPr>
            <p:cNvPr id="7743" name="Google Shape;7743;p72"/>
            <p:cNvGrpSpPr/>
            <p:nvPr/>
          </p:nvGrpSpPr>
          <p:grpSpPr>
            <a:xfrm>
              <a:off x="1958180" y="1111966"/>
              <a:ext cx="588019" cy="121396"/>
              <a:chOff x="4808316" y="2800065"/>
              <a:chExt cx="1999386" cy="412910"/>
            </a:xfrm>
          </p:grpSpPr>
          <p:sp>
            <p:nvSpPr>
              <p:cNvPr id="7744" name="Google Shape;7744;p72"/>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5" name="Google Shape;7745;p72"/>
              <p:cNvGrpSpPr/>
              <p:nvPr/>
            </p:nvGrpSpPr>
            <p:grpSpPr>
              <a:xfrm>
                <a:off x="4808316" y="2800065"/>
                <a:ext cx="92400" cy="411825"/>
                <a:chOff x="845575" y="2563700"/>
                <a:chExt cx="92400" cy="411825"/>
              </a:xfrm>
            </p:grpSpPr>
            <p:cxnSp>
              <p:nvCxnSpPr>
                <p:cNvPr id="7746" name="Google Shape;7746;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747" name="Google Shape;7747;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748" name="Google Shape;7748;p72"/>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7749" name="Google Shape;7749;p72"/>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0" name="Google Shape;7750;p72"/>
            <p:cNvGrpSpPr/>
            <p:nvPr/>
          </p:nvGrpSpPr>
          <p:grpSpPr>
            <a:xfrm>
              <a:off x="803163" y="1111974"/>
              <a:ext cx="591158" cy="121545"/>
              <a:chOff x="803163" y="1111974"/>
              <a:chExt cx="591158" cy="121545"/>
            </a:xfrm>
          </p:grpSpPr>
          <p:grpSp>
            <p:nvGrpSpPr>
              <p:cNvPr id="7751" name="Google Shape;7751;p72"/>
              <p:cNvGrpSpPr/>
              <p:nvPr/>
            </p:nvGrpSpPr>
            <p:grpSpPr>
              <a:xfrm>
                <a:off x="803163" y="1111974"/>
                <a:ext cx="27175" cy="121077"/>
                <a:chOff x="845575" y="2563700"/>
                <a:chExt cx="92400" cy="411825"/>
              </a:xfrm>
            </p:grpSpPr>
            <p:cxnSp>
              <p:nvCxnSpPr>
                <p:cNvPr id="7752" name="Google Shape;7752;p7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753" name="Google Shape;7753;p7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4" name="Google Shape;7754;p72"/>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2"/>
            <p:cNvGrpSpPr/>
            <p:nvPr/>
          </p:nvGrpSpPr>
          <p:grpSpPr>
            <a:xfrm>
              <a:off x="1381910" y="1194219"/>
              <a:ext cx="588341" cy="121177"/>
              <a:chOff x="1381910" y="1194219"/>
              <a:chExt cx="588341" cy="121177"/>
            </a:xfrm>
          </p:grpSpPr>
          <p:grpSp>
            <p:nvGrpSpPr>
              <p:cNvPr id="7756" name="Google Shape;7756;p72"/>
              <p:cNvGrpSpPr/>
              <p:nvPr/>
            </p:nvGrpSpPr>
            <p:grpSpPr>
              <a:xfrm rot="10800000">
                <a:off x="1381910" y="1194319"/>
                <a:ext cx="27175" cy="121077"/>
                <a:chOff x="2070100" y="2563700"/>
                <a:chExt cx="92400" cy="411825"/>
              </a:xfrm>
            </p:grpSpPr>
            <p:cxnSp>
              <p:nvCxnSpPr>
                <p:cNvPr id="7757" name="Google Shape;7757;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758" name="Google Shape;7758;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9" name="Google Shape;7759;p72"/>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2"/>
            <p:cNvGrpSpPr/>
            <p:nvPr/>
          </p:nvGrpSpPr>
          <p:grpSpPr>
            <a:xfrm>
              <a:off x="2532079" y="1194219"/>
              <a:ext cx="704927" cy="121177"/>
              <a:chOff x="2532079" y="1194219"/>
              <a:chExt cx="704927" cy="121177"/>
            </a:xfrm>
          </p:grpSpPr>
          <p:grpSp>
            <p:nvGrpSpPr>
              <p:cNvPr id="7761" name="Google Shape;7761;p72"/>
              <p:cNvGrpSpPr/>
              <p:nvPr/>
            </p:nvGrpSpPr>
            <p:grpSpPr>
              <a:xfrm rot="10800000">
                <a:off x="2532079" y="1194319"/>
                <a:ext cx="27175" cy="121077"/>
                <a:chOff x="2070100" y="2563700"/>
                <a:chExt cx="92400" cy="411825"/>
              </a:xfrm>
            </p:grpSpPr>
            <p:cxnSp>
              <p:nvCxnSpPr>
                <p:cNvPr id="7762" name="Google Shape;7762;p7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763" name="Google Shape;7763;p7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4" name="Google Shape;7764;p72"/>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65" name="Google Shape;7765;p72"/>
          <p:cNvGrpSpPr/>
          <p:nvPr/>
        </p:nvGrpSpPr>
        <p:grpSpPr>
          <a:xfrm>
            <a:off x="3525467" y="3875150"/>
            <a:ext cx="1567778" cy="491677"/>
            <a:chOff x="5194708" y="3484366"/>
            <a:chExt cx="3148148" cy="987304"/>
          </a:xfrm>
        </p:grpSpPr>
        <p:grpSp>
          <p:nvGrpSpPr>
            <p:cNvPr id="7766" name="Google Shape;7766;p72"/>
            <p:cNvGrpSpPr/>
            <p:nvPr/>
          </p:nvGrpSpPr>
          <p:grpSpPr>
            <a:xfrm>
              <a:off x="7531521" y="3484366"/>
              <a:ext cx="811335" cy="987304"/>
              <a:chOff x="3379425" y="1617275"/>
              <a:chExt cx="1090650" cy="1327200"/>
            </a:xfrm>
          </p:grpSpPr>
          <p:sp>
            <p:nvSpPr>
              <p:cNvPr id="7767" name="Google Shape;7767;p7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2"/>
            <p:cNvGrpSpPr/>
            <p:nvPr/>
          </p:nvGrpSpPr>
          <p:grpSpPr>
            <a:xfrm>
              <a:off x="6752546" y="3484366"/>
              <a:ext cx="811428" cy="987304"/>
              <a:chOff x="2332275" y="1617275"/>
              <a:chExt cx="1090775" cy="1327200"/>
            </a:xfrm>
          </p:grpSpPr>
          <p:sp>
            <p:nvSpPr>
              <p:cNvPr id="7771" name="Google Shape;7771;p7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2"/>
            <p:cNvGrpSpPr/>
            <p:nvPr/>
          </p:nvGrpSpPr>
          <p:grpSpPr>
            <a:xfrm>
              <a:off x="5973664" y="3484366"/>
              <a:ext cx="811335" cy="987304"/>
              <a:chOff x="1285250" y="1617275"/>
              <a:chExt cx="1090650" cy="1327200"/>
            </a:xfrm>
          </p:grpSpPr>
          <p:sp>
            <p:nvSpPr>
              <p:cNvPr id="7775" name="Google Shape;7775;p7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2"/>
            <p:cNvGrpSpPr/>
            <p:nvPr/>
          </p:nvGrpSpPr>
          <p:grpSpPr>
            <a:xfrm>
              <a:off x="5194708" y="3484366"/>
              <a:ext cx="811409" cy="987304"/>
              <a:chOff x="238125" y="1617275"/>
              <a:chExt cx="1090750" cy="1327200"/>
            </a:xfrm>
          </p:grpSpPr>
          <p:sp>
            <p:nvSpPr>
              <p:cNvPr id="7779" name="Google Shape;7779;p7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2" name="Google Shape;7782;p72"/>
          <p:cNvGrpSpPr/>
          <p:nvPr/>
        </p:nvGrpSpPr>
        <p:grpSpPr>
          <a:xfrm>
            <a:off x="3486076" y="3355561"/>
            <a:ext cx="1616964" cy="346256"/>
            <a:chOff x="1808063" y="4294338"/>
            <a:chExt cx="3370782" cy="721817"/>
          </a:xfrm>
        </p:grpSpPr>
        <p:sp>
          <p:nvSpPr>
            <p:cNvPr id="7783" name="Google Shape;7783;p7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2"/>
          <p:cNvGrpSpPr/>
          <p:nvPr/>
        </p:nvGrpSpPr>
        <p:grpSpPr>
          <a:xfrm>
            <a:off x="764288" y="3641590"/>
            <a:ext cx="1295882" cy="646587"/>
            <a:chOff x="834100" y="3642869"/>
            <a:chExt cx="1259483" cy="628426"/>
          </a:xfrm>
        </p:grpSpPr>
        <p:sp>
          <p:nvSpPr>
            <p:cNvPr id="7794" name="Google Shape;7794;p72"/>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2"/>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2"/>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2"/>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2"/>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2"/>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2"/>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2"/>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2"/>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2"/>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2"/>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2"/>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2"/>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2"/>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2"/>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2"/>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2"/>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2"/>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2"/>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2"/>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2"/>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2"/>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2"/>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2"/>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2"/>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9" name="Google Shape;7819;p72"/>
            <p:cNvGrpSpPr/>
            <p:nvPr/>
          </p:nvGrpSpPr>
          <p:grpSpPr>
            <a:xfrm>
              <a:off x="1360364" y="3847835"/>
              <a:ext cx="208119" cy="224359"/>
              <a:chOff x="1360769" y="3847100"/>
              <a:chExt cx="208119" cy="224359"/>
            </a:xfrm>
          </p:grpSpPr>
          <p:sp>
            <p:nvSpPr>
              <p:cNvPr id="7820" name="Google Shape;7820;p72"/>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2"/>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2"/>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2"/>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2"/>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2"/>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2"/>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2"/>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2"/>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2"/>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2"/>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2"/>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2"/>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2"/>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2"/>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2"/>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2"/>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2"/>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2"/>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2"/>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0" name="Google Shape;7840;p72"/>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2"/>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2"/>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2"/>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2"/>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2"/>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2"/>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2"/>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2"/>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2"/>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2"/>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2"/>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2"/>
          <p:cNvGrpSpPr/>
          <p:nvPr/>
        </p:nvGrpSpPr>
        <p:grpSpPr>
          <a:xfrm rot="5400000">
            <a:off x="5977401" y="3438087"/>
            <a:ext cx="164064" cy="1414916"/>
            <a:chOff x="4428249" y="1369375"/>
            <a:chExt cx="36905" cy="429569"/>
          </a:xfrm>
        </p:grpSpPr>
        <p:sp>
          <p:nvSpPr>
            <p:cNvPr id="7855" name="Google Shape;7855;p72"/>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2"/>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2"/>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2"/>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2"/>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2"/>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2"/>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2"/>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2"/>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2"/>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2"/>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2"/>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2"/>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2"/>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2"/>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2"/>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2"/>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2"/>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2"/>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2"/>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2"/>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2"/>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2"/>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2"/>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2"/>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2"/>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2"/>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2"/>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2"/>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2"/>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2"/>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2"/>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72"/>
          <p:cNvGrpSpPr/>
          <p:nvPr/>
        </p:nvGrpSpPr>
        <p:grpSpPr>
          <a:xfrm rot="10800000" flipH="1">
            <a:off x="5349830" y="3026630"/>
            <a:ext cx="1419207" cy="24808"/>
            <a:chOff x="219558" y="4738465"/>
            <a:chExt cx="5852400" cy="102300"/>
          </a:xfrm>
        </p:grpSpPr>
        <p:cxnSp>
          <p:nvCxnSpPr>
            <p:cNvPr id="7888" name="Google Shape;7888;p72"/>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7889" name="Google Shape;7889;p72"/>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2"/>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2"/>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2"/>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2"/>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2"/>
          <p:cNvGrpSpPr/>
          <p:nvPr/>
        </p:nvGrpSpPr>
        <p:grpSpPr>
          <a:xfrm>
            <a:off x="5361148" y="3399694"/>
            <a:ext cx="1396570" cy="385016"/>
            <a:chOff x="5286284" y="2966544"/>
            <a:chExt cx="1396570" cy="385016"/>
          </a:xfrm>
        </p:grpSpPr>
        <p:cxnSp>
          <p:nvCxnSpPr>
            <p:cNvPr id="7895" name="Google Shape;7895;p72"/>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7896" name="Google Shape;7896;p72"/>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7897" name="Google Shape;7897;p72"/>
            <p:cNvGrpSpPr/>
            <p:nvPr/>
          </p:nvGrpSpPr>
          <p:grpSpPr>
            <a:xfrm>
              <a:off x="5287688" y="3173364"/>
              <a:ext cx="1395166" cy="74100"/>
              <a:chOff x="5287688" y="3173364"/>
              <a:chExt cx="1395166" cy="74100"/>
            </a:xfrm>
          </p:grpSpPr>
          <p:cxnSp>
            <p:nvCxnSpPr>
              <p:cNvPr id="7898" name="Google Shape;7898;p72"/>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7899" name="Google Shape;7899;p72"/>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7900" name="Google Shape;7900;p72"/>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901" name="Google Shape;7901;p72"/>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902" name="Google Shape;7902;p72"/>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903" name="Google Shape;7903;p72"/>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904" name="Google Shape;7904;p72"/>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7905" name="Google Shape;7905;p72"/>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7906" name="Google Shape;7906;p72"/>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7907" name="Google Shape;7907;p72"/>
          <p:cNvGrpSpPr/>
          <p:nvPr/>
        </p:nvGrpSpPr>
        <p:grpSpPr>
          <a:xfrm>
            <a:off x="2047214" y="1818470"/>
            <a:ext cx="1182276" cy="662027"/>
            <a:chOff x="2029517" y="1732295"/>
            <a:chExt cx="1149068" cy="643432"/>
          </a:xfrm>
        </p:grpSpPr>
        <p:grpSp>
          <p:nvGrpSpPr>
            <p:cNvPr id="7908" name="Google Shape;7908;p72"/>
            <p:cNvGrpSpPr/>
            <p:nvPr/>
          </p:nvGrpSpPr>
          <p:grpSpPr>
            <a:xfrm>
              <a:off x="2708660" y="1746937"/>
              <a:ext cx="455427" cy="244429"/>
              <a:chOff x="2700693" y="1746937"/>
              <a:chExt cx="455427" cy="244429"/>
            </a:xfrm>
          </p:grpSpPr>
          <p:grpSp>
            <p:nvGrpSpPr>
              <p:cNvPr id="7909" name="Google Shape;7909;p72"/>
              <p:cNvGrpSpPr/>
              <p:nvPr/>
            </p:nvGrpSpPr>
            <p:grpSpPr>
              <a:xfrm>
                <a:off x="2905682" y="1782817"/>
                <a:ext cx="250438" cy="208549"/>
                <a:chOff x="2905682" y="1782817"/>
                <a:chExt cx="250438" cy="208549"/>
              </a:xfrm>
            </p:grpSpPr>
            <p:cxnSp>
              <p:nvCxnSpPr>
                <p:cNvPr id="7910" name="Google Shape;7910;p72"/>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911" name="Google Shape;7911;p72"/>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2"/>
              <p:cNvGrpSpPr/>
              <p:nvPr/>
            </p:nvGrpSpPr>
            <p:grpSpPr>
              <a:xfrm>
                <a:off x="2700693" y="1746937"/>
                <a:ext cx="449967" cy="72374"/>
                <a:chOff x="2700693" y="1746937"/>
                <a:chExt cx="449967" cy="72374"/>
              </a:xfrm>
            </p:grpSpPr>
            <p:cxnSp>
              <p:nvCxnSpPr>
                <p:cNvPr id="7913" name="Google Shape;7913;p72"/>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914" name="Google Shape;7914;p72"/>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15" name="Google Shape;7915;p72"/>
            <p:cNvGrpSpPr/>
            <p:nvPr/>
          </p:nvGrpSpPr>
          <p:grpSpPr>
            <a:xfrm>
              <a:off x="2029517" y="1732295"/>
              <a:ext cx="1149068" cy="643432"/>
              <a:chOff x="2029517" y="1732295"/>
              <a:chExt cx="1149068" cy="643432"/>
            </a:xfrm>
          </p:grpSpPr>
          <p:grpSp>
            <p:nvGrpSpPr>
              <p:cNvPr id="7916" name="Google Shape;7916;p72"/>
              <p:cNvGrpSpPr/>
              <p:nvPr/>
            </p:nvGrpSpPr>
            <p:grpSpPr>
              <a:xfrm>
                <a:off x="2703618" y="2103152"/>
                <a:ext cx="474966" cy="260017"/>
                <a:chOff x="2703618" y="2103152"/>
                <a:chExt cx="474966" cy="260017"/>
              </a:xfrm>
            </p:grpSpPr>
            <p:grpSp>
              <p:nvGrpSpPr>
                <p:cNvPr id="7917" name="Google Shape;7917;p72"/>
                <p:cNvGrpSpPr/>
                <p:nvPr/>
              </p:nvGrpSpPr>
              <p:grpSpPr>
                <a:xfrm>
                  <a:off x="2703618" y="2290640"/>
                  <a:ext cx="450291" cy="72529"/>
                  <a:chOff x="2703618" y="2290640"/>
                  <a:chExt cx="450291" cy="72529"/>
                </a:xfrm>
              </p:grpSpPr>
              <p:cxnSp>
                <p:nvCxnSpPr>
                  <p:cNvPr id="7918" name="Google Shape;7918;p72"/>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919" name="Google Shape;7919;p72"/>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2"/>
                <p:cNvGrpSpPr/>
                <p:nvPr/>
              </p:nvGrpSpPr>
              <p:grpSpPr>
                <a:xfrm>
                  <a:off x="2908607" y="2103152"/>
                  <a:ext cx="269977" cy="223538"/>
                  <a:chOff x="2908607" y="2103152"/>
                  <a:chExt cx="269977" cy="223538"/>
                </a:xfrm>
              </p:grpSpPr>
              <p:cxnSp>
                <p:nvCxnSpPr>
                  <p:cNvPr id="7921" name="Google Shape;7921;p72"/>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922" name="Google Shape;7922;p72"/>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3" name="Google Shape;7923;p72"/>
              <p:cNvGrpSpPr/>
              <p:nvPr/>
            </p:nvGrpSpPr>
            <p:grpSpPr>
              <a:xfrm>
                <a:off x="2029517" y="1732295"/>
                <a:ext cx="685827" cy="643432"/>
                <a:chOff x="2029517" y="1732295"/>
                <a:chExt cx="685827" cy="643432"/>
              </a:xfrm>
            </p:grpSpPr>
            <p:sp>
              <p:nvSpPr>
                <p:cNvPr id="7924" name="Google Shape;7924;p72"/>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5" name="Google Shape;7925;p72"/>
                <p:cNvGrpSpPr/>
                <p:nvPr/>
              </p:nvGrpSpPr>
              <p:grpSpPr>
                <a:xfrm>
                  <a:off x="2158948" y="1732295"/>
                  <a:ext cx="556396" cy="333108"/>
                  <a:chOff x="2158948" y="1732295"/>
                  <a:chExt cx="556396" cy="333108"/>
                </a:xfrm>
              </p:grpSpPr>
              <p:cxnSp>
                <p:nvCxnSpPr>
                  <p:cNvPr id="7926" name="Google Shape;7926;p72"/>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927" name="Google Shape;7927;p72"/>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2"/>
                <p:cNvGrpSpPr/>
                <p:nvPr/>
              </p:nvGrpSpPr>
              <p:grpSpPr>
                <a:xfrm>
                  <a:off x="2159908" y="2065057"/>
                  <a:ext cx="550884" cy="310670"/>
                  <a:chOff x="2159908" y="2065057"/>
                  <a:chExt cx="550884" cy="310670"/>
                </a:xfrm>
              </p:grpSpPr>
              <p:cxnSp>
                <p:nvCxnSpPr>
                  <p:cNvPr id="7929" name="Google Shape;7929;p72"/>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930" name="Google Shape;7930;p72"/>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931" name="Google Shape;7931;p72"/>
          <p:cNvGrpSpPr/>
          <p:nvPr/>
        </p:nvGrpSpPr>
        <p:grpSpPr>
          <a:xfrm>
            <a:off x="732462" y="1766083"/>
            <a:ext cx="962651" cy="810058"/>
            <a:chOff x="844912" y="1681380"/>
            <a:chExt cx="935611" cy="787305"/>
          </a:xfrm>
        </p:grpSpPr>
        <p:grpSp>
          <p:nvGrpSpPr>
            <p:cNvPr id="7932" name="Google Shape;7932;p72"/>
            <p:cNvGrpSpPr/>
            <p:nvPr/>
          </p:nvGrpSpPr>
          <p:grpSpPr>
            <a:xfrm>
              <a:off x="844912" y="1819635"/>
              <a:ext cx="329836" cy="510016"/>
              <a:chOff x="844912" y="1819635"/>
              <a:chExt cx="329836" cy="510016"/>
            </a:xfrm>
          </p:grpSpPr>
          <p:sp>
            <p:nvSpPr>
              <p:cNvPr id="7933" name="Google Shape;7933;p72"/>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2"/>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2"/>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2"/>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2"/>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2"/>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2"/>
            <p:cNvGrpSpPr/>
            <p:nvPr/>
          </p:nvGrpSpPr>
          <p:grpSpPr>
            <a:xfrm>
              <a:off x="1284601" y="2158168"/>
              <a:ext cx="495923" cy="310517"/>
              <a:chOff x="1284601" y="2158168"/>
              <a:chExt cx="495923" cy="310517"/>
            </a:xfrm>
          </p:grpSpPr>
          <p:sp>
            <p:nvSpPr>
              <p:cNvPr id="7940" name="Google Shape;7940;p72"/>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1" name="Google Shape;7941;p72"/>
              <p:cNvGrpSpPr/>
              <p:nvPr/>
            </p:nvGrpSpPr>
            <p:grpSpPr>
              <a:xfrm>
                <a:off x="1507666" y="2158168"/>
                <a:ext cx="272858" cy="310517"/>
                <a:chOff x="1507666" y="2158168"/>
                <a:chExt cx="272858" cy="310517"/>
              </a:xfrm>
            </p:grpSpPr>
            <p:grpSp>
              <p:nvGrpSpPr>
                <p:cNvPr id="7942" name="Google Shape;7942;p72"/>
                <p:cNvGrpSpPr/>
                <p:nvPr/>
              </p:nvGrpSpPr>
              <p:grpSpPr>
                <a:xfrm>
                  <a:off x="1507666" y="2176104"/>
                  <a:ext cx="166395" cy="273149"/>
                  <a:chOff x="1507666" y="2176104"/>
                  <a:chExt cx="166395" cy="273149"/>
                </a:xfrm>
              </p:grpSpPr>
              <p:sp>
                <p:nvSpPr>
                  <p:cNvPr id="7943" name="Google Shape;7943;p72"/>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2"/>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2"/>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0" name="Google Shape;7950;p72"/>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52" name="Google Shape;7952;p72"/>
            <p:cNvGrpSpPr/>
            <p:nvPr/>
          </p:nvGrpSpPr>
          <p:grpSpPr>
            <a:xfrm>
              <a:off x="1284601" y="1681380"/>
              <a:ext cx="495923" cy="310517"/>
              <a:chOff x="1284601" y="1681380"/>
              <a:chExt cx="495923" cy="310517"/>
            </a:xfrm>
          </p:grpSpPr>
          <p:sp>
            <p:nvSpPr>
              <p:cNvPr id="7953" name="Google Shape;7953;p72"/>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4" name="Google Shape;7954;p72"/>
              <p:cNvGrpSpPr/>
              <p:nvPr/>
            </p:nvGrpSpPr>
            <p:grpSpPr>
              <a:xfrm>
                <a:off x="1507666" y="1681380"/>
                <a:ext cx="272858" cy="310517"/>
                <a:chOff x="1507666" y="1681380"/>
                <a:chExt cx="272858" cy="310517"/>
              </a:xfrm>
            </p:grpSpPr>
            <p:grpSp>
              <p:nvGrpSpPr>
                <p:cNvPr id="7955" name="Google Shape;7955;p72"/>
                <p:cNvGrpSpPr/>
                <p:nvPr/>
              </p:nvGrpSpPr>
              <p:grpSpPr>
                <a:xfrm>
                  <a:off x="1507666" y="1700120"/>
                  <a:ext cx="166395" cy="272984"/>
                  <a:chOff x="1507666" y="1700120"/>
                  <a:chExt cx="166395" cy="272984"/>
                </a:xfrm>
              </p:grpSpPr>
              <p:sp>
                <p:nvSpPr>
                  <p:cNvPr id="7956" name="Google Shape;7956;p72"/>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2"/>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2"/>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2"/>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3" name="Google Shape;7963;p72"/>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965" name="Google Shape;7965;p72"/>
          <p:cNvGrpSpPr/>
          <p:nvPr/>
        </p:nvGrpSpPr>
        <p:grpSpPr>
          <a:xfrm>
            <a:off x="6841403" y="2533512"/>
            <a:ext cx="1622269" cy="552443"/>
            <a:chOff x="6894650" y="2574740"/>
            <a:chExt cx="1445100" cy="492111"/>
          </a:xfrm>
        </p:grpSpPr>
        <p:sp>
          <p:nvSpPr>
            <p:cNvPr id="7966" name="Google Shape;7966;p72"/>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2"/>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2"/>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71" name="Google Shape;7971;p72"/>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7972" name="Google Shape;7972;p72"/>
          <p:cNvGrpSpPr/>
          <p:nvPr/>
        </p:nvGrpSpPr>
        <p:grpSpPr>
          <a:xfrm>
            <a:off x="6860946" y="3907768"/>
            <a:ext cx="1583206" cy="475705"/>
            <a:chOff x="6953919" y="3907920"/>
            <a:chExt cx="1377300" cy="475705"/>
          </a:xfrm>
        </p:grpSpPr>
        <p:cxnSp>
          <p:nvCxnSpPr>
            <p:cNvPr id="7973" name="Google Shape;7973;p72"/>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7974" name="Google Shape;7974;p72"/>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7975" name="Google Shape;7975;p72"/>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7976" name="Google Shape;7976;p72"/>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7977" name="Google Shape;7977;p72"/>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7978" name="Google Shape;7978;p72"/>
          <p:cNvGrpSpPr/>
          <p:nvPr/>
        </p:nvGrpSpPr>
        <p:grpSpPr>
          <a:xfrm>
            <a:off x="2364534" y="2668913"/>
            <a:ext cx="836286" cy="824529"/>
            <a:chOff x="2389399" y="2595741"/>
            <a:chExt cx="812796" cy="801369"/>
          </a:xfrm>
        </p:grpSpPr>
        <p:grpSp>
          <p:nvGrpSpPr>
            <p:cNvPr id="7979" name="Google Shape;7979;p72"/>
            <p:cNvGrpSpPr/>
            <p:nvPr/>
          </p:nvGrpSpPr>
          <p:grpSpPr>
            <a:xfrm>
              <a:off x="2492145" y="2881565"/>
              <a:ext cx="607300" cy="229751"/>
              <a:chOff x="2492145" y="2881565"/>
              <a:chExt cx="607300" cy="229751"/>
            </a:xfrm>
          </p:grpSpPr>
          <p:sp>
            <p:nvSpPr>
              <p:cNvPr id="7980" name="Google Shape;7980;p72"/>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2"/>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72"/>
            <p:cNvGrpSpPr/>
            <p:nvPr/>
          </p:nvGrpSpPr>
          <p:grpSpPr>
            <a:xfrm>
              <a:off x="2389399" y="2595741"/>
              <a:ext cx="812796" cy="296825"/>
              <a:chOff x="2389399" y="2595741"/>
              <a:chExt cx="812796" cy="296825"/>
            </a:xfrm>
          </p:grpSpPr>
          <p:grpSp>
            <p:nvGrpSpPr>
              <p:cNvPr id="7984" name="Google Shape;7984;p72"/>
              <p:cNvGrpSpPr/>
              <p:nvPr/>
            </p:nvGrpSpPr>
            <p:grpSpPr>
              <a:xfrm>
                <a:off x="2389399" y="2595741"/>
                <a:ext cx="363638" cy="296825"/>
                <a:chOff x="2389399" y="2595741"/>
                <a:chExt cx="363638" cy="296825"/>
              </a:xfrm>
            </p:grpSpPr>
            <p:grpSp>
              <p:nvGrpSpPr>
                <p:cNvPr id="7985" name="Google Shape;7985;p72"/>
                <p:cNvGrpSpPr/>
                <p:nvPr/>
              </p:nvGrpSpPr>
              <p:grpSpPr>
                <a:xfrm>
                  <a:off x="2493852" y="2794333"/>
                  <a:ext cx="259185" cy="98232"/>
                  <a:chOff x="2493852" y="2794333"/>
                  <a:chExt cx="259185" cy="98232"/>
                </a:xfrm>
              </p:grpSpPr>
              <p:sp>
                <p:nvSpPr>
                  <p:cNvPr id="7986" name="Google Shape;7986;p72"/>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2"/>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72"/>
                <p:cNvGrpSpPr/>
                <p:nvPr/>
              </p:nvGrpSpPr>
              <p:grpSpPr>
                <a:xfrm>
                  <a:off x="2389399" y="2595741"/>
                  <a:ext cx="224343" cy="182054"/>
                  <a:chOff x="2389399" y="2595741"/>
                  <a:chExt cx="224343" cy="182054"/>
                </a:xfrm>
              </p:grpSpPr>
              <p:sp>
                <p:nvSpPr>
                  <p:cNvPr id="7990" name="Google Shape;7990;p72"/>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92" name="Google Shape;7992;p72"/>
              <p:cNvGrpSpPr/>
              <p:nvPr/>
            </p:nvGrpSpPr>
            <p:grpSpPr>
              <a:xfrm>
                <a:off x="2683630" y="2595741"/>
                <a:ext cx="224334" cy="296825"/>
                <a:chOff x="2683630" y="2595741"/>
                <a:chExt cx="224334" cy="296825"/>
              </a:xfrm>
            </p:grpSpPr>
            <p:grpSp>
              <p:nvGrpSpPr>
                <p:cNvPr id="7993" name="Google Shape;7993;p72"/>
                <p:cNvGrpSpPr/>
                <p:nvPr/>
              </p:nvGrpSpPr>
              <p:grpSpPr>
                <a:xfrm>
                  <a:off x="2788083" y="2794333"/>
                  <a:ext cx="15356" cy="98232"/>
                  <a:chOff x="2788083" y="2794333"/>
                  <a:chExt cx="15356" cy="98232"/>
                </a:xfrm>
              </p:grpSpPr>
              <p:sp>
                <p:nvSpPr>
                  <p:cNvPr id="7994" name="Google Shape;7994;p72"/>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2"/>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72"/>
                <p:cNvGrpSpPr/>
                <p:nvPr/>
              </p:nvGrpSpPr>
              <p:grpSpPr>
                <a:xfrm>
                  <a:off x="2683630" y="2595741"/>
                  <a:ext cx="224334" cy="182054"/>
                  <a:chOff x="2683630" y="2595741"/>
                  <a:chExt cx="224334" cy="182054"/>
                </a:xfrm>
              </p:grpSpPr>
              <p:sp>
                <p:nvSpPr>
                  <p:cNvPr id="7998" name="Google Shape;7998;p72"/>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0" name="Google Shape;8000;p72"/>
              <p:cNvGrpSpPr/>
              <p:nvPr/>
            </p:nvGrpSpPr>
            <p:grpSpPr>
              <a:xfrm>
                <a:off x="2838475" y="2595741"/>
                <a:ext cx="363719" cy="296825"/>
                <a:chOff x="2838475" y="2595741"/>
                <a:chExt cx="363719" cy="296825"/>
              </a:xfrm>
            </p:grpSpPr>
            <p:grpSp>
              <p:nvGrpSpPr>
                <p:cNvPr id="8001" name="Google Shape;8001;p72"/>
                <p:cNvGrpSpPr/>
                <p:nvPr/>
              </p:nvGrpSpPr>
              <p:grpSpPr>
                <a:xfrm>
                  <a:off x="2838475" y="2794333"/>
                  <a:ext cx="259185" cy="98232"/>
                  <a:chOff x="2838475" y="2794333"/>
                  <a:chExt cx="259185" cy="98232"/>
                </a:xfrm>
              </p:grpSpPr>
              <p:sp>
                <p:nvSpPr>
                  <p:cNvPr id="8002" name="Google Shape;8002;p72"/>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2"/>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2"/>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2"/>
                <p:cNvGrpSpPr/>
                <p:nvPr/>
              </p:nvGrpSpPr>
              <p:grpSpPr>
                <a:xfrm>
                  <a:off x="2977852" y="2595741"/>
                  <a:ext cx="224343" cy="182054"/>
                  <a:chOff x="2977852" y="2595741"/>
                  <a:chExt cx="224343" cy="182054"/>
                </a:xfrm>
              </p:grpSpPr>
              <p:sp>
                <p:nvSpPr>
                  <p:cNvPr id="8006" name="Google Shape;8006;p72"/>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008" name="Google Shape;8008;p72"/>
            <p:cNvGrpSpPr/>
            <p:nvPr/>
          </p:nvGrpSpPr>
          <p:grpSpPr>
            <a:xfrm>
              <a:off x="2389399" y="3100241"/>
              <a:ext cx="812796" cy="296869"/>
              <a:chOff x="2389399" y="3100241"/>
              <a:chExt cx="812796" cy="296869"/>
            </a:xfrm>
          </p:grpSpPr>
          <p:grpSp>
            <p:nvGrpSpPr>
              <p:cNvPr id="8009" name="Google Shape;8009;p72"/>
              <p:cNvGrpSpPr/>
              <p:nvPr/>
            </p:nvGrpSpPr>
            <p:grpSpPr>
              <a:xfrm>
                <a:off x="2683630" y="3100241"/>
                <a:ext cx="224334" cy="296869"/>
                <a:chOff x="2683630" y="3100241"/>
                <a:chExt cx="224334" cy="296869"/>
              </a:xfrm>
            </p:grpSpPr>
            <p:grpSp>
              <p:nvGrpSpPr>
                <p:cNvPr id="8010" name="Google Shape;8010;p72"/>
                <p:cNvGrpSpPr/>
                <p:nvPr/>
              </p:nvGrpSpPr>
              <p:grpSpPr>
                <a:xfrm>
                  <a:off x="2788083" y="3100241"/>
                  <a:ext cx="15356" cy="98237"/>
                  <a:chOff x="2788083" y="3100241"/>
                  <a:chExt cx="15356" cy="98237"/>
                </a:xfrm>
              </p:grpSpPr>
              <p:sp>
                <p:nvSpPr>
                  <p:cNvPr id="8011" name="Google Shape;8011;p72"/>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2"/>
                <p:cNvGrpSpPr/>
                <p:nvPr/>
              </p:nvGrpSpPr>
              <p:grpSpPr>
                <a:xfrm>
                  <a:off x="2683630" y="3215065"/>
                  <a:ext cx="224334" cy="182045"/>
                  <a:chOff x="2683630" y="3215065"/>
                  <a:chExt cx="224334" cy="182045"/>
                </a:xfrm>
              </p:grpSpPr>
              <p:sp>
                <p:nvSpPr>
                  <p:cNvPr id="8015" name="Google Shape;8015;p72"/>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2"/>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7" name="Google Shape;8017;p72"/>
              <p:cNvGrpSpPr/>
              <p:nvPr/>
            </p:nvGrpSpPr>
            <p:grpSpPr>
              <a:xfrm>
                <a:off x="2389399" y="3100241"/>
                <a:ext cx="363638" cy="296869"/>
                <a:chOff x="2389399" y="3100241"/>
                <a:chExt cx="363638" cy="296869"/>
              </a:xfrm>
            </p:grpSpPr>
            <p:grpSp>
              <p:nvGrpSpPr>
                <p:cNvPr id="8018" name="Google Shape;8018;p72"/>
                <p:cNvGrpSpPr/>
                <p:nvPr/>
              </p:nvGrpSpPr>
              <p:grpSpPr>
                <a:xfrm>
                  <a:off x="2493852" y="3100241"/>
                  <a:ext cx="259185" cy="98237"/>
                  <a:chOff x="2493852" y="3100241"/>
                  <a:chExt cx="259185" cy="98237"/>
                </a:xfrm>
              </p:grpSpPr>
              <p:sp>
                <p:nvSpPr>
                  <p:cNvPr id="8019" name="Google Shape;8019;p72"/>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2"/>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72"/>
                <p:cNvGrpSpPr/>
                <p:nvPr/>
              </p:nvGrpSpPr>
              <p:grpSpPr>
                <a:xfrm>
                  <a:off x="2389399" y="3215065"/>
                  <a:ext cx="224343" cy="182045"/>
                  <a:chOff x="2389399" y="3215065"/>
                  <a:chExt cx="224343" cy="182045"/>
                </a:xfrm>
              </p:grpSpPr>
              <p:sp>
                <p:nvSpPr>
                  <p:cNvPr id="8023" name="Google Shape;8023;p72"/>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5" name="Google Shape;8025;p72"/>
              <p:cNvGrpSpPr/>
              <p:nvPr/>
            </p:nvGrpSpPr>
            <p:grpSpPr>
              <a:xfrm>
                <a:off x="2838475" y="3100241"/>
                <a:ext cx="363719" cy="296869"/>
                <a:chOff x="2838475" y="3100241"/>
                <a:chExt cx="363719" cy="296869"/>
              </a:xfrm>
            </p:grpSpPr>
            <p:grpSp>
              <p:nvGrpSpPr>
                <p:cNvPr id="8026" name="Google Shape;8026;p72"/>
                <p:cNvGrpSpPr/>
                <p:nvPr/>
              </p:nvGrpSpPr>
              <p:grpSpPr>
                <a:xfrm>
                  <a:off x="2838475" y="3100241"/>
                  <a:ext cx="259185" cy="98237"/>
                  <a:chOff x="2838475" y="3100241"/>
                  <a:chExt cx="259185" cy="98237"/>
                </a:xfrm>
              </p:grpSpPr>
              <p:sp>
                <p:nvSpPr>
                  <p:cNvPr id="8027" name="Google Shape;8027;p72"/>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2"/>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72"/>
                <p:cNvGrpSpPr/>
                <p:nvPr/>
              </p:nvGrpSpPr>
              <p:grpSpPr>
                <a:xfrm>
                  <a:off x="2977852" y="3215065"/>
                  <a:ext cx="224343" cy="182045"/>
                  <a:chOff x="2977852" y="3215065"/>
                  <a:chExt cx="224343" cy="182045"/>
                </a:xfrm>
              </p:grpSpPr>
              <p:sp>
                <p:nvSpPr>
                  <p:cNvPr id="8031" name="Google Shape;8031;p72"/>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36"/>
        <p:cNvGrpSpPr/>
        <p:nvPr/>
      </p:nvGrpSpPr>
      <p:grpSpPr>
        <a:xfrm>
          <a:off x="0" y="0"/>
          <a:ext cx="0" cy="0"/>
          <a:chOff x="0" y="0"/>
          <a:chExt cx="0" cy="0"/>
        </a:xfrm>
      </p:grpSpPr>
      <p:grpSp>
        <p:nvGrpSpPr>
          <p:cNvPr id="8037" name="Google Shape;8037;p73"/>
          <p:cNvGrpSpPr/>
          <p:nvPr/>
        </p:nvGrpSpPr>
        <p:grpSpPr>
          <a:xfrm>
            <a:off x="718875" y="3363288"/>
            <a:ext cx="2390414" cy="1024800"/>
            <a:chOff x="728925" y="3296613"/>
            <a:chExt cx="2390414" cy="1024800"/>
          </a:xfrm>
        </p:grpSpPr>
        <p:grpSp>
          <p:nvGrpSpPr>
            <p:cNvPr id="8038" name="Google Shape;8038;p73"/>
            <p:cNvGrpSpPr/>
            <p:nvPr/>
          </p:nvGrpSpPr>
          <p:grpSpPr>
            <a:xfrm>
              <a:off x="728925" y="3619800"/>
              <a:ext cx="2390414" cy="500893"/>
              <a:chOff x="728925" y="3619800"/>
              <a:chExt cx="2390414" cy="500893"/>
            </a:xfrm>
          </p:grpSpPr>
          <p:sp>
            <p:nvSpPr>
              <p:cNvPr id="8039" name="Google Shape;8039;p73"/>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040" name="Google Shape;8040;p73"/>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041" name="Google Shape;8041;p73"/>
            <p:cNvGrpSpPr/>
            <p:nvPr/>
          </p:nvGrpSpPr>
          <p:grpSpPr>
            <a:xfrm>
              <a:off x="1348050" y="3296613"/>
              <a:ext cx="1706152" cy="1024800"/>
              <a:chOff x="1348050" y="3296613"/>
              <a:chExt cx="1706152" cy="1024800"/>
            </a:xfrm>
          </p:grpSpPr>
          <p:sp>
            <p:nvSpPr>
              <p:cNvPr id="8042" name="Google Shape;8042;p73"/>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043" name="Google Shape;8043;p73"/>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044" name="Google Shape;8044;p73"/>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045" name="Google Shape;8045;p73"/>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046" name="Google Shape;8046;p73"/>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047" name="Google Shape;8047;p73"/>
            <p:cNvGrpSpPr/>
            <p:nvPr/>
          </p:nvGrpSpPr>
          <p:grpSpPr>
            <a:xfrm>
              <a:off x="1455707" y="3654858"/>
              <a:ext cx="1491150" cy="417657"/>
              <a:chOff x="1455707" y="3654858"/>
              <a:chExt cx="1491150" cy="417657"/>
            </a:xfrm>
          </p:grpSpPr>
          <p:sp>
            <p:nvSpPr>
              <p:cNvPr id="8048" name="Google Shape;8048;p73"/>
              <p:cNvSpPr/>
              <p:nvPr/>
            </p:nvSpPr>
            <p:spPr>
              <a:xfrm>
                <a:off x="1472938"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3"/>
              <p:cNvSpPr/>
              <p:nvPr/>
            </p:nvSpPr>
            <p:spPr>
              <a:xfrm>
                <a:off x="1490853"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3"/>
              <p:cNvSpPr/>
              <p:nvPr/>
            </p:nvSpPr>
            <p:spPr>
              <a:xfrm>
                <a:off x="181918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3"/>
              <p:cNvSpPr/>
              <p:nvPr/>
            </p:nvSpPr>
            <p:spPr>
              <a:xfrm>
                <a:off x="183709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3"/>
              <p:cNvSpPr/>
              <p:nvPr/>
            </p:nvSpPr>
            <p:spPr>
              <a:xfrm>
                <a:off x="1478676" y="40082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3"/>
              <p:cNvSpPr/>
              <p:nvPr/>
            </p:nvSpPr>
            <p:spPr>
              <a:xfrm>
                <a:off x="1455707" y="40079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3"/>
              <p:cNvSpPr/>
              <p:nvPr/>
            </p:nvSpPr>
            <p:spPr>
              <a:xfrm>
                <a:off x="184157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3"/>
              <p:cNvSpPr/>
              <p:nvPr/>
            </p:nvSpPr>
            <p:spPr>
              <a:xfrm>
                <a:off x="181861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3"/>
              <p:cNvSpPr/>
              <p:nvPr/>
            </p:nvSpPr>
            <p:spPr>
              <a:xfrm>
                <a:off x="217249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3"/>
              <p:cNvSpPr/>
              <p:nvPr/>
            </p:nvSpPr>
            <p:spPr>
              <a:xfrm>
                <a:off x="219040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3"/>
              <p:cNvSpPr/>
              <p:nvPr/>
            </p:nvSpPr>
            <p:spPr>
              <a:xfrm>
                <a:off x="219488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3"/>
              <p:cNvSpPr/>
              <p:nvPr/>
            </p:nvSpPr>
            <p:spPr>
              <a:xfrm>
                <a:off x="217192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3"/>
              <p:cNvSpPr/>
              <p:nvPr/>
            </p:nvSpPr>
            <p:spPr>
              <a:xfrm>
                <a:off x="2874730"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3"/>
              <p:cNvSpPr/>
              <p:nvPr/>
            </p:nvSpPr>
            <p:spPr>
              <a:xfrm>
                <a:off x="2892645"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3"/>
              <p:cNvSpPr/>
              <p:nvPr/>
            </p:nvSpPr>
            <p:spPr>
              <a:xfrm>
                <a:off x="2901559" y="40055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3"/>
              <p:cNvSpPr/>
              <p:nvPr/>
            </p:nvSpPr>
            <p:spPr>
              <a:xfrm>
                <a:off x="2878589" y="40052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3"/>
              <p:cNvSpPr/>
              <p:nvPr/>
            </p:nvSpPr>
            <p:spPr>
              <a:xfrm>
                <a:off x="2525796"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3"/>
              <p:cNvSpPr/>
              <p:nvPr/>
            </p:nvSpPr>
            <p:spPr>
              <a:xfrm>
                <a:off x="2543711"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3"/>
              <p:cNvSpPr/>
              <p:nvPr/>
            </p:nvSpPr>
            <p:spPr>
              <a:xfrm>
                <a:off x="2548194"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3"/>
              <p:cNvSpPr/>
              <p:nvPr/>
            </p:nvSpPr>
            <p:spPr>
              <a:xfrm>
                <a:off x="2525225"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068" name="Google Shape;8068;p73"/>
          <p:cNvGraphicFramePr/>
          <p:nvPr/>
        </p:nvGraphicFramePr>
        <p:xfrm>
          <a:off x="5954575" y="2361200"/>
          <a:ext cx="2504100" cy="868600"/>
        </p:xfrm>
        <a:graphic>
          <a:graphicData uri="http://schemas.openxmlformats.org/drawingml/2006/table">
            <a:tbl>
              <a:tblPr>
                <a:noFill/>
                <a:tableStyleId>{D761B259-3795-4AFE-99CD-700926823C99}</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069" name="Google Shape;8069;p73"/>
          <p:cNvGrpSpPr/>
          <p:nvPr/>
        </p:nvGrpSpPr>
        <p:grpSpPr>
          <a:xfrm>
            <a:off x="727251" y="1188964"/>
            <a:ext cx="2396505" cy="976502"/>
            <a:chOff x="749309" y="1112739"/>
            <a:chExt cx="2371603" cy="976502"/>
          </a:xfrm>
        </p:grpSpPr>
        <p:grpSp>
          <p:nvGrpSpPr>
            <p:cNvPr id="8070" name="Google Shape;8070;p73"/>
            <p:cNvGrpSpPr/>
            <p:nvPr/>
          </p:nvGrpSpPr>
          <p:grpSpPr>
            <a:xfrm>
              <a:off x="1092126" y="1112739"/>
              <a:ext cx="2028786" cy="975464"/>
              <a:chOff x="1092126" y="1112739"/>
              <a:chExt cx="2028786" cy="975464"/>
            </a:xfrm>
          </p:grpSpPr>
          <p:sp>
            <p:nvSpPr>
              <p:cNvPr id="8071" name="Google Shape;8071;p73"/>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3"/>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3"/>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3"/>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3"/>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3"/>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3"/>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3"/>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3"/>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3"/>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3"/>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3"/>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3"/>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3"/>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3"/>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3"/>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3"/>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3"/>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3"/>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3"/>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3"/>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3"/>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3"/>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3"/>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3"/>
            <p:cNvGrpSpPr/>
            <p:nvPr/>
          </p:nvGrpSpPr>
          <p:grpSpPr>
            <a:xfrm>
              <a:off x="749309" y="1112739"/>
              <a:ext cx="314700" cy="975464"/>
              <a:chOff x="749309" y="1112739"/>
              <a:chExt cx="314700" cy="975464"/>
            </a:xfrm>
          </p:grpSpPr>
          <p:sp>
            <p:nvSpPr>
              <p:cNvPr id="8096" name="Google Shape;8096;p73"/>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3"/>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3"/>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3"/>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0" name="Google Shape;8100;p7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104" name="Google Shape;8104;p73"/>
          <p:cNvGraphicFramePr/>
          <p:nvPr/>
        </p:nvGraphicFramePr>
        <p:xfrm>
          <a:off x="5954600" y="1188950"/>
          <a:ext cx="2504100" cy="976500"/>
        </p:xfrm>
        <a:graphic>
          <a:graphicData uri="http://schemas.openxmlformats.org/drawingml/2006/table">
            <a:tbl>
              <a:tblPr>
                <a:noFill/>
                <a:tableStyleId>{D761B259-3795-4AFE-99CD-700926823C99}</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105" name="Google Shape;8105;p73"/>
          <p:cNvGraphicFramePr/>
          <p:nvPr/>
        </p:nvGraphicFramePr>
        <p:xfrm>
          <a:off x="3375463" y="2361200"/>
          <a:ext cx="2363400" cy="868575"/>
        </p:xfrm>
        <a:graphic>
          <a:graphicData uri="http://schemas.openxmlformats.org/drawingml/2006/table">
            <a:tbl>
              <a:tblPr>
                <a:noFill/>
                <a:tableStyleId>{D761B259-3795-4AFE-99CD-700926823C99}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8106" name="Google Shape;8106;p73"/>
          <p:cNvGrpSpPr/>
          <p:nvPr/>
        </p:nvGrpSpPr>
        <p:grpSpPr>
          <a:xfrm>
            <a:off x="3377449" y="3352160"/>
            <a:ext cx="2363377" cy="1047062"/>
            <a:chOff x="3358399" y="3285485"/>
            <a:chExt cx="2363377" cy="1047062"/>
          </a:xfrm>
        </p:grpSpPr>
        <p:grpSp>
          <p:nvGrpSpPr>
            <p:cNvPr id="8107" name="Google Shape;8107;p73"/>
            <p:cNvGrpSpPr/>
            <p:nvPr/>
          </p:nvGrpSpPr>
          <p:grpSpPr>
            <a:xfrm>
              <a:off x="3358412" y="3285485"/>
              <a:ext cx="2363244" cy="139500"/>
              <a:chOff x="3358412" y="3285485"/>
              <a:chExt cx="2363244" cy="139500"/>
            </a:xfrm>
          </p:grpSpPr>
          <p:sp>
            <p:nvSpPr>
              <p:cNvPr id="8108" name="Google Shape;8108;p73"/>
              <p:cNvSpPr/>
              <p:nvPr/>
            </p:nvSpPr>
            <p:spPr>
              <a:xfrm>
                <a:off x="3358412"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3"/>
              <p:cNvSpPr/>
              <p:nvPr/>
            </p:nvSpPr>
            <p:spPr>
              <a:xfrm>
                <a:off x="3838898"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3"/>
              <p:cNvSpPr/>
              <p:nvPr/>
            </p:nvSpPr>
            <p:spPr>
              <a:xfrm>
                <a:off x="4319384"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3"/>
              <p:cNvSpPr/>
              <p:nvPr/>
            </p:nvSpPr>
            <p:spPr>
              <a:xfrm>
                <a:off x="4799870"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3"/>
              <p:cNvSpPr/>
              <p:nvPr/>
            </p:nvSpPr>
            <p:spPr>
              <a:xfrm>
                <a:off x="5280356"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3"/>
            <p:cNvGrpSpPr/>
            <p:nvPr/>
          </p:nvGrpSpPr>
          <p:grpSpPr>
            <a:xfrm>
              <a:off x="3358412" y="3466996"/>
              <a:ext cx="2363244" cy="139500"/>
              <a:chOff x="3358412" y="3466996"/>
              <a:chExt cx="2363244" cy="139500"/>
            </a:xfrm>
          </p:grpSpPr>
          <p:sp>
            <p:nvSpPr>
              <p:cNvPr id="8114" name="Google Shape;8114;p73"/>
              <p:cNvSpPr/>
              <p:nvPr/>
            </p:nvSpPr>
            <p:spPr>
              <a:xfrm>
                <a:off x="3358412"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3"/>
              <p:cNvSpPr/>
              <p:nvPr/>
            </p:nvSpPr>
            <p:spPr>
              <a:xfrm>
                <a:off x="3838898"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3"/>
              <p:cNvSpPr/>
              <p:nvPr/>
            </p:nvSpPr>
            <p:spPr>
              <a:xfrm>
                <a:off x="4319384"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3"/>
              <p:cNvSpPr/>
              <p:nvPr/>
            </p:nvSpPr>
            <p:spPr>
              <a:xfrm>
                <a:off x="4799870"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3"/>
              <p:cNvSpPr/>
              <p:nvPr/>
            </p:nvSpPr>
            <p:spPr>
              <a:xfrm>
                <a:off x="5280356"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3"/>
            <p:cNvGrpSpPr/>
            <p:nvPr/>
          </p:nvGrpSpPr>
          <p:grpSpPr>
            <a:xfrm>
              <a:off x="3358412" y="3648507"/>
              <a:ext cx="2363244" cy="139500"/>
              <a:chOff x="3358412" y="3648507"/>
              <a:chExt cx="2363244" cy="139500"/>
            </a:xfrm>
          </p:grpSpPr>
          <p:sp>
            <p:nvSpPr>
              <p:cNvPr id="8120" name="Google Shape;8120;p73"/>
              <p:cNvSpPr/>
              <p:nvPr/>
            </p:nvSpPr>
            <p:spPr>
              <a:xfrm>
                <a:off x="3358412"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3"/>
              <p:cNvSpPr/>
              <p:nvPr/>
            </p:nvSpPr>
            <p:spPr>
              <a:xfrm>
                <a:off x="3838898"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3"/>
              <p:cNvSpPr/>
              <p:nvPr/>
            </p:nvSpPr>
            <p:spPr>
              <a:xfrm>
                <a:off x="4319384"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3"/>
              <p:cNvSpPr/>
              <p:nvPr/>
            </p:nvSpPr>
            <p:spPr>
              <a:xfrm>
                <a:off x="4799870"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3"/>
              <p:cNvSpPr/>
              <p:nvPr/>
            </p:nvSpPr>
            <p:spPr>
              <a:xfrm>
                <a:off x="5280356"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3"/>
            <p:cNvGrpSpPr/>
            <p:nvPr/>
          </p:nvGrpSpPr>
          <p:grpSpPr>
            <a:xfrm>
              <a:off x="3358412" y="3830018"/>
              <a:ext cx="2363244" cy="139500"/>
              <a:chOff x="3358412" y="3830018"/>
              <a:chExt cx="2363244" cy="139500"/>
            </a:xfrm>
          </p:grpSpPr>
          <p:sp>
            <p:nvSpPr>
              <p:cNvPr id="8126" name="Google Shape;8126;p73"/>
              <p:cNvSpPr/>
              <p:nvPr/>
            </p:nvSpPr>
            <p:spPr>
              <a:xfrm>
                <a:off x="3358412"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3"/>
              <p:cNvSpPr/>
              <p:nvPr/>
            </p:nvSpPr>
            <p:spPr>
              <a:xfrm>
                <a:off x="3838898"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3"/>
              <p:cNvSpPr/>
              <p:nvPr/>
            </p:nvSpPr>
            <p:spPr>
              <a:xfrm>
                <a:off x="4319384"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3"/>
              <p:cNvSpPr/>
              <p:nvPr/>
            </p:nvSpPr>
            <p:spPr>
              <a:xfrm>
                <a:off x="4799870"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3"/>
              <p:cNvSpPr/>
              <p:nvPr/>
            </p:nvSpPr>
            <p:spPr>
              <a:xfrm>
                <a:off x="5280356"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73"/>
            <p:cNvGrpSpPr/>
            <p:nvPr/>
          </p:nvGrpSpPr>
          <p:grpSpPr>
            <a:xfrm>
              <a:off x="3358399" y="4011514"/>
              <a:ext cx="2363377" cy="139537"/>
              <a:chOff x="3294800" y="4134603"/>
              <a:chExt cx="2638876" cy="152400"/>
            </a:xfrm>
          </p:grpSpPr>
          <p:sp>
            <p:nvSpPr>
              <p:cNvPr id="8132" name="Google Shape;8132;p73"/>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3"/>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3"/>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3"/>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3"/>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3"/>
            <p:cNvGrpSpPr/>
            <p:nvPr/>
          </p:nvGrpSpPr>
          <p:grpSpPr>
            <a:xfrm>
              <a:off x="3358399" y="4193010"/>
              <a:ext cx="2363377" cy="139537"/>
              <a:chOff x="3294800" y="4134603"/>
              <a:chExt cx="2638876" cy="152400"/>
            </a:xfrm>
          </p:grpSpPr>
          <p:sp>
            <p:nvSpPr>
              <p:cNvPr id="8138" name="Google Shape;8138;p73"/>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3"/>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3"/>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3"/>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3"/>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143" name="Google Shape;8143;p73"/>
          <p:cNvGraphicFramePr/>
          <p:nvPr/>
        </p:nvGraphicFramePr>
        <p:xfrm>
          <a:off x="728250" y="2361200"/>
          <a:ext cx="2369800" cy="889350"/>
        </p:xfrm>
        <a:graphic>
          <a:graphicData uri="http://schemas.openxmlformats.org/drawingml/2006/table">
            <a:tbl>
              <a:tblPr>
                <a:noFill/>
                <a:tableStyleId>{D761B259-3795-4AFE-99CD-700926823C99}</a:tableStyleId>
              </a:tblPr>
              <a:tblGrid>
                <a:gridCol w="592450">
                  <a:extLst>
                    <a:ext uri="{9D8B030D-6E8A-4147-A177-3AD203B41FA5}">
                      <a16:colId xmlns:a16="http://schemas.microsoft.com/office/drawing/2014/main" val="20000"/>
                    </a:ext>
                  </a:extLst>
                </a:gridCol>
                <a:gridCol w="592450">
                  <a:extLst>
                    <a:ext uri="{9D8B030D-6E8A-4147-A177-3AD203B41FA5}">
                      <a16:colId xmlns:a16="http://schemas.microsoft.com/office/drawing/2014/main" val="20001"/>
                    </a:ext>
                  </a:extLst>
                </a:gridCol>
                <a:gridCol w="592450">
                  <a:extLst>
                    <a:ext uri="{9D8B030D-6E8A-4147-A177-3AD203B41FA5}">
                      <a16:colId xmlns:a16="http://schemas.microsoft.com/office/drawing/2014/main" val="20002"/>
                    </a:ext>
                  </a:extLst>
                </a:gridCol>
                <a:gridCol w="592450">
                  <a:extLst>
                    <a:ext uri="{9D8B030D-6E8A-4147-A177-3AD203B41FA5}">
                      <a16:colId xmlns:a16="http://schemas.microsoft.com/office/drawing/2014/main" val="20003"/>
                    </a:ext>
                  </a:extLst>
                </a:gridCol>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0"/>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8144" name="Google Shape;8144;p73"/>
          <p:cNvGrpSpPr/>
          <p:nvPr/>
        </p:nvGrpSpPr>
        <p:grpSpPr>
          <a:xfrm>
            <a:off x="4177919" y="2765014"/>
            <a:ext cx="1302095" cy="60959"/>
            <a:chOff x="3558802" y="4011427"/>
            <a:chExt cx="1866000" cy="111300"/>
          </a:xfrm>
        </p:grpSpPr>
        <p:sp>
          <p:nvSpPr>
            <p:cNvPr id="8145" name="Google Shape;8145;p73"/>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3"/>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3"/>
          <p:cNvGrpSpPr/>
          <p:nvPr/>
        </p:nvGrpSpPr>
        <p:grpSpPr>
          <a:xfrm>
            <a:off x="4723407" y="3047174"/>
            <a:ext cx="914340" cy="60959"/>
            <a:chOff x="3558802" y="4011427"/>
            <a:chExt cx="1866000" cy="111300"/>
          </a:xfrm>
        </p:grpSpPr>
        <p:sp>
          <p:nvSpPr>
            <p:cNvPr id="8148" name="Google Shape;8148;p73"/>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3"/>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3"/>
          <p:cNvGrpSpPr/>
          <p:nvPr/>
        </p:nvGrpSpPr>
        <p:grpSpPr>
          <a:xfrm>
            <a:off x="5926924" y="3381697"/>
            <a:ext cx="2519825" cy="1001454"/>
            <a:chOff x="1906114" y="789980"/>
            <a:chExt cx="1487676" cy="606868"/>
          </a:xfrm>
        </p:grpSpPr>
        <p:cxnSp>
          <p:nvCxnSpPr>
            <p:cNvPr id="8151" name="Google Shape;8151;p7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152" name="Google Shape;8152;p7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153" name="Google Shape;8153;p7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154" name="Google Shape;8154;p7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155" name="Google Shape;8155;p7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156" name="Google Shape;8156;p7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157" name="Google Shape;8157;p7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158" name="Google Shape;8158;p7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165" name="Google Shape;8165;p7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166" name="Google Shape;8166;p7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167" name="Google Shape;8167;p7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3"/>
          <p:cNvGrpSpPr/>
          <p:nvPr/>
        </p:nvGrpSpPr>
        <p:grpSpPr>
          <a:xfrm>
            <a:off x="3372612" y="1159008"/>
            <a:ext cx="2363393" cy="1005865"/>
            <a:chOff x="3292400" y="1193188"/>
            <a:chExt cx="2615240" cy="1131075"/>
          </a:xfrm>
        </p:grpSpPr>
        <p:sp>
          <p:nvSpPr>
            <p:cNvPr id="8169" name="Google Shape;8169;p73"/>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70" name="Google Shape;8170;p73"/>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71" name="Google Shape;8171;p73"/>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172" name="Google Shape;8172;p73"/>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173" name="Google Shape;8173;p73"/>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174" name="Google Shape;8174;p73"/>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175" name="Google Shape;8175;p73"/>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176" name="Google Shape;8176;p73"/>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177" name="Google Shape;8177;p73"/>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178" name="Google Shape;8178;p73"/>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179" name="Google Shape;8179;p73"/>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180" name="Google Shape;8180;p73"/>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181" name="Google Shape;8181;p73"/>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182" name="Google Shape;8182;p73"/>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183" name="Google Shape;8183;p73"/>
            <p:cNvGrpSpPr/>
            <p:nvPr/>
          </p:nvGrpSpPr>
          <p:grpSpPr>
            <a:xfrm>
              <a:off x="3748438" y="1378608"/>
              <a:ext cx="2159202" cy="903971"/>
              <a:chOff x="1683525" y="2179850"/>
              <a:chExt cx="4519050" cy="2134525"/>
            </a:xfrm>
          </p:grpSpPr>
          <p:sp>
            <p:nvSpPr>
              <p:cNvPr id="8184" name="Google Shape;8184;p7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85" name="Google Shape;8185;p7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86" name="Google Shape;8186;p7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87" name="Google Shape;8187;p7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88" name="Google Shape;8188;p7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89" name="Google Shape;8189;p7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90" name="Google Shape;8190;p7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91" name="Google Shape;8191;p7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92" name="Google Shape;8192;p7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93" name="Google Shape;8193;p7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94" name="Google Shape;8194;p7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195" name="Google Shape;8195;p7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99"/>
        <p:cNvGrpSpPr/>
        <p:nvPr/>
      </p:nvGrpSpPr>
      <p:grpSpPr>
        <a:xfrm>
          <a:off x="0" y="0"/>
          <a:ext cx="0" cy="0"/>
          <a:chOff x="0" y="0"/>
          <a:chExt cx="0" cy="0"/>
        </a:xfrm>
      </p:grpSpPr>
      <p:grpSp>
        <p:nvGrpSpPr>
          <p:cNvPr id="8200" name="Google Shape;8200;p74"/>
          <p:cNvGrpSpPr/>
          <p:nvPr/>
        </p:nvGrpSpPr>
        <p:grpSpPr>
          <a:xfrm>
            <a:off x="4814684" y="1191441"/>
            <a:ext cx="745431" cy="718863"/>
            <a:chOff x="4249973" y="1201875"/>
            <a:chExt cx="1958568" cy="1888762"/>
          </a:xfrm>
        </p:grpSpPr>
        <p:sp>
          <p:nvSpPr>
            <p:cNvPr id="8201" name="Google Shape;8201;p74"/>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2" name="Google Shape;8202;p74"/>
            <p:cNvGrpSpPr/>
            <p:nvPr/>
          </p:nvGrpSpPr>
          <p:grpSpPr>
            <a:xfrm>
              <a:off x="5853086" y="1789142"/>
              <a:ext cx="355454" cy="1048099"/>
              <a:chOff x="5576108" y="2016725"/>
              <a:chExt cx="565200" cy="1666560"/>
            </a:xfrm>
          </p:grpSpPr>
          <p:sp>
            <p:nvSpPr>
              <p:cNvPr id="8203" name="Google Shape;8203;p74"/>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204" name="Google Shape;8204;p7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4869455" y="2691676"/>
              <a:ext cx="1013897" cy="398961"/>
              <a:chOff x="4012057" y="3451825"/>
              <a:chExt cx="1612175" cy="634379"/>
            </a:xfrm>
          </p:grpSpPr>
          <p:sp>
            <p:nvSpPr>
              <p:cNvPr id="8206" name="Google Shape;8206;p74"/>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207" name="Google Shape;8207;p7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74"/>
            <p:cNvGrpSpPr/>
            <p:nvPr/>
          </p:nvGrpSpPr>
          <p:grpSpPr>
            <a:xfrm>
              <a:off x="4276937" y="2155961"/>
              <a:ext cx="651965" cy="891358"/>
              <a:chOff x="3069908" y="2599997"/>
              <a:chExt cx="1036675" cy="1417328"/>
            </a:xfrm>
          </p:grpSpPr>
          <p:sp>
            <p:nvSpPr>
              <p:cNvPr id="8209" name="Google Shape;8209;p74"/>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210" name="Google Shape;8210;p7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4"/>
            <p:cNvGrpSpPr/>
            <p:nvPr/>
          </p:nvGrpSpPr>
          <p:grpSpPr>
            <a:xfrm>
              <a:off x="5054918" y="1201875"/>
              <a:ext cx="999548" cy="602711"/>
              <a:chOff x="4306958" y="1082925"/>
              <a:chExt cx="1589359" cy="958358"/>
            </a:xfrm>
          </p:grpSpPr>
          <p:sp>
            <p:nvSpPr>
              <p:cNvPr id="8212" name="Google Shape;8212;p74"/>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213" name="Google Shape;8213;p7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74"/>
            <p:cNvGrpSpPr/>
            <p:nvPr/>
          </p:nvGrpSpPr>
          <p:grpSpPr>
            <a:xfrm>
              <a:off x="4249973" y="1303451"/>
              <a:ext cx="799317" cy="841334"/>
              <a:chOff x="3027033" y="1244439"/>
              <a:chExt cx="1270977" cy="1337786"/>
            </a:xfrm>
          </p:grpSpPr>
          <p:sp>
            <p:nvSpPr>
              <p:cNvPr id="8215" name="Google Shape;8215;p74"/>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216" name="Google Shape;8216;p7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17" name="Google Shape;8217;p74"/>
          <p:cNvGrpSpPr/>
          <p:nvPr/>
        </p:nvGrpSpPr>
        <p:grpSpPr>
          <a:xfrm>
            <a:off x="731057" y="2069890"/>
            <a:ext cx="761767" cy="729896"/>
            <a:chOff x="2657744" y="2337745"/>
            <a:chExt cx="832987" cy="798137"/>
          </a:xfrm>
        </p:grpSpPr>
        <p:sp>
          <p:nvSpPr>
            <p:cNvPr id="8218" name="Google Shape;8218;p74"/>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74"/>
          <p:cNvGrpSpPr/>
          <p:nvPr/>
        </p:nvGrpSpPr>
        <p:grpSpPr>
          <a:xfrm>
            <a:off x="3242022" y="2073097"/>
            <a:ext cx="685569" cy="723586"/>
            <a:chOff x="3398134" y="2057755"/>
            <a:chExt cx="704087" cy="743130"/>
          </a:xfrm>
        </p:grpSpPr>
        <p:grpSp>
          <p:nvGrpSpPr>
            <p:cNvPr id="8225" name="Google Shape;8225;p74"/>
            <p:cNvGrpSpPr/>
            <p:nvPr/>
          </p:nvGrpSpPr>
          <p:grpSpPr>
            <a:xfrm>
              <a:off x="3398134" y="2290183"/>
              <a:ext cx="315300" cy="219900"/>
              <a:chOff x="3398134" y="2290183"/>
              <a:chExt cx="315300" cy="219900"/>
            </a:xfrm>
          </p:grpSpPr>
          <p:sp>
            <p:nvSpPr>
              <p:cNvPr id="8226" name="Google Shape;8226;p74"/>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227" name="Google Shape;8227;p74"/>
              <p:cNvCxnSpPr>
                <a:stCxn id="8226"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8228" name="Google Shape;8228;p74"/>
            <p:cNvGrpSpPr/>
            <p:nvPr/>
          </p:nvGrpSpPr>
          <p:grpSpPr>
            <a:xfrm>
              <a:off x="3547823" y="2467358"/>
              <a:ext cx="219900" cy="333527"/>
              <a:chOff x="3547823" y="2467358"/>
              <a:chExt cx="219900" cy="333527"/>
            </a:xfrm>
          </p:grpSpPr>
          <p:sp>
            <p:nvSpPr>
              <p:cNvPr id="8229" name="Google Shape;8229;p74"/>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230" name="Google Shape;8230;p74"/>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8231" name="Google Shape;8231;p74"/>
            <p:cNvGrpSpPr/>
            <p:nvPr/>
          </p:nvGrpSpPr>
          <p:grpSpPr>
            <a:xfrm>
              <a:off x="3734138" y="2467358"/>
              <a:ext cx="219900" cy="333527"/>
              <a:chOff x="3734138" y="2467358"/>
              <a:chExt cx="219900" cy="333527"/>
            </a:xfrm>
          </p:grpSpPr>
          <p:sp>
            <p:nvSpPr>
              <p:cNvPr id="8232" name="Google Shape;8232;p74"/>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233" name="Google Shape;8233;p74"/>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8234" name="Google Shape;8234;p74"/>
            <p:cNvGrpSpPr/>
            <p:nvPr/>
          </p:nvGrpSpPr>
          <p:grpSpPr>
            <a:xfrm>
              <a:off x="3787560" y="2288011"/>
              <a:ext cx="314661" cy="219900"/>
              <a:chOff x="3787560" y="2288011"/>
              <a:chExt cx="314661" cy="219900"/>
            </a:xfrm>
          </p:grpSpPr>
          <p:sp>
            <p:nvSpPr>
              <p:cNvPr id="8235" name="Google Shape;8235;p74"/>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8236" name="Google Shape;8236;p74"/>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8237" name="Google Shape;8237;p74"/>
            <p:cNvGrpSpPr/>
            <p:nvPr/>
          </p:nvGrpSpPr>
          <p:grpSpPr>
            <a:xfrm>
              <a:off x="3637290" y="2057755"/>
              <a:ext cx="219900" cy="335499"/>
              <a:chOff x="3637290" y="2057755"/>
              <a:chExt cx="219900" cy="335499"/>
            </a:xfrm>
          </p:grpSpPr>
          <p:sp>
            <p:nvSpPr>
              <p:cNvPr id="8238" name="Google Shape;8238;p74"/>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8239" name="Google Shape;8239;p74"/>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8240" name="Google Shape;8240;p74"/>
          <p:cNvGrpSpPr/>
          <p:nvPr/>
        </p:nvGrpSpPr>
        <p:grpSpPr>
          <a:xfrm>
            <a:off x="4917244" y="2079792"/>
            <a:ext cx="710153" cy="710153"/>
            <a:chOff x="5007123" y="2079403"/>
            <a:chExt cx="687600" cy="687600"/>
          </a:xfrm>
        </p:grpSpPr>
        <p:sp>
          <p:nvSpPr>
            <p:cNvPr id="8241" name="Google Shape;8241;p74"/>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5726681" y="2074299"/>
            <a:ext cx="720998" cy="721183"/>
            <a:chOff x="5797446" y="2063053"/>
            <a:chExt cx="698100" cy="698280"/>
          </a:xfrm>
        </p:grpSpPr>
        <p:sp>
          <p:nvSpPr>
            <p:cNvPr id="8246" name="Google Shape;8246;p74"/>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4"/>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74"/>
          <p:cNvGrpSpPr/>
          <p:nvPr/>
        </p:nvGrpSpPr>
        <p:grpSpPr>
          <a:xfrm>
            <a:off x="8171828" y="3719904"/>
            <a:ext cx="280585" cy="673164"/>
            <a:chOff x="8075075" y="3754290"/>
            <a:chExt cx="255612" cy="613194"/>
          </a:xfrm>
        </p:grpSpPr>
        <p:grpSp>
          <p:nvGrpSpPr>
            <p:cNvPr id="8251" name="Google Shape;8251;p74"/>
            <p:cNvGrpSpPr/>
            <p:nvPr/>
          </p:nvGrpSpPr>
          <p:grpSpPr>
            <a:xfrm>
              <a:off x="8075075" y="3754290"/>
              <a:ext cx="255612" cy="613194"/>
              <a:chOff x="8075075" y="3754290"/>
              <a:chExt cx="255612" cy="613194"/>
            </a:xfrm>
          </p:grpSpPr>
          <p:sp>
            <p:nvSpPr>
              <p:cNvPr id="8252" name="Google Shape;8252;p74"/>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4"/>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4" name="Google Shape;8254;p74"/>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74"/>
          <p:cNvGrpSpPr/>
          <p:nvPr/>
        </p:nvGrpSpPr>
        <p:grpSpPr>
          <a:xfrm>
            <a:off x="5288887" y="3708700"/>
            <a:ext cx="470352" cy="683745"/>
            <a:chOff x="1697726" y="3244179"/>
            <a:chExt cx="788124" cy="1146069"/>
          </a:xfrm>
        </p:grpSpPr>
        <p:sp>
          <p:nvSpPr>
            <p:cNvPr id="8256" name="Google Shape;8256;p7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74"/>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74"/>
          <p:cNvGrpSpPr/>
          <p:nvPr/>
        </p:nvGrpSpPr>
        <p:grpSpPr>
          <a:xfrm>
            <a:off x="5910037" y="3719902"/>
            <a:ext cx="293891" cy="293845"/>
            <a:chOff x="6134814" y="3754290"/>
            <a:chExt cx="293891" cy="293845"/>
          </a:xfrm>
        </p:grpSpPr>
        <p:sp>
          <p:nvSpPr>
            <p:cNvPr id="8260" name="Google Shape;8260;p74"/>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4"/>
          <p:cNvGrpSpPr/>
          <p:nvPr/>
        </p:nvGrpSpPr>
        <p:grpSpPr>
          <a:xfrm>
            <a:off x="5910037" y="4098574"/>
            <a:ext cx="293891" cy="293891"/>
            <a:chOff x="6134814" y="4086186"/>
            <a:chExt cx="293891" cy="293891"/>
          </a:xfrm>
        </p:grpSpPr>
        <p:sp>
          <p:nvSpPr>
            <p:cNvPr id="8263" name="Google Shape;8263;p74"/>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5" name="Google Shape;8265;p74"/>
          <p:cNvSpPr/>
          <p:nvPr/>
        </p:nvSpPr>
        <p:spPr>
          <a:xfrm>
            <a:off x="6948464" y="3719100"/>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rot="10800000">
            <a:off x="6354727" y="3716837"/>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7" name="Google Shape;8267;p74"/>
          <p:cNvGrpSpPr/>
          <p:nvPr/>
        </p:nvGrpSpPr>
        <p:grpSpPr>
          <a:xfrm>
            <a:off x="7835013" y="2927266"/>
            <a:ext cx="622883" cy="621944"/>
            <a:chOff x="1187048" y="238125"/>
            <a:chExt cx="5256397" cy="5248476"/>
          </a:xfrm>
        </p:grpSpPr>
        <p:sp>
          <p:nvSpPr>
            <p:cNvPr id="8268" name="Google Shape;8268;p7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74"/>
          <p:cNvGrpSpPr/>
          <p:nvPr/>
        </p:nvGrpSpPr>
        <p:grpSpPr>
          <a:xfrm>
            <a:off x="2292118" y="2936875"/>
            <a:ext cx="1310987" cy="612407"/>
            <a:chOff x="238125" y="1188750"/>
            <a:chExt cx="7140450" cy="3335550"/>
          </a:xfrm>
        </p:grpSpPr>
        <p:sp>
          <p:nvSpPr>
            <p:cNvPr id="8273" name="Google Shape;8273;p7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74"/>
          <p:cNvGrpSpPr/>
          <p:nvPr/>
        </p:nvGrpSpPr>
        <p:grpSpPr>
          <a:xfrm>
            <a:off x="6617990" y="2927430"/>
            <a:ext cx="1110299" cy="621702"/>
            <a:chOff x="238125" y="1335475"/>
            <a:chExt cx="5418735" cy="3034175"/>
          </a:xfrm>
        </p:grpSpPr>
        <p:sp>
          <p:nvSpPr>
            <p:cNvPr id="8279" name="Google Shape;8279;p7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4"/>
          <p:cNvGrpSpPr/>
          <p:nvPr/>
        </p:nvGrpSpPr>
        <p:grpSpPr>
          <a:xfrm>
            <a:off x="5435649" y="2924327"/>
            <a:ext cx="1074451" cy="627181"/>
            <a:chOff x="5359127" y="2910889"/>
            <a:chExt cx="1097723" cy="640831"/>
          </a:xfrm>
        </p:grpSpPr>
        <p:grpSp>
          <p:nvGrpSpPr>
            <p:cNvPr id="8283" name="Google Shape;8283;p74"/>
            <p:cNvGrpSpPr/>
            <p:nvPr/>
          </p:nvGrpSpPr>
          <p:grpSpPr>
            <a:xfrm>
              <a:off x="5929791" y="3263088"/>
              <a:ext cx="527060" cy="287097"/>
              <a:chOff x="5929791" y="3263088"/>
              <a:chExt cx="527060" cy="287097"/>
            </a:xfrm>
          </p:grpSpPr>
          <p:sp>
            <p:nvSpPr>
              <p:cNvPr id="8284" name="Google Shape;8284;p74"/>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285" name="Google Shape;8285;p74"/>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286" name="Google Shape;8286;p74"/>
            <p:cNvGrpSpPr/>
            <p:nvPr/>
          </p:nvGrpSpPr>
          <p:grpSpPr>
            <a:xfrm>
              <a:off x="5359127" y="3263089"/>
              <a:ext cx="526428" cy="288631"/>
              <a:chOff x="5359127" y="3263089"/>
              <a:chExt cx="526428" cy="288631"/>
            </a:xfrm>
          </p:grpSpPr>
          <p:sp>
            <p:nvSpPr>
              <p:cNvPr id="8287" name="Google Shape;8287;p74"/>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288" name="Google Shape;8288;p74"/>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289" name="Google Shape;8289;p74"/>
            <p:cNvGrpSpPr/>
            <p:nvPr/>
          </p:nvGrpSpPr>
          <p:grpSpPr>
            <a:xfrm>
              <a:off x="5551525" y="2910889"/>
              <a:ext cx="520901" cy="610283"/>
              <a:chOff x="5551525" y="2910889"/>
              <a:chExt cx="520901" cy="610283"/>
            </a:xfrm>
          </p:grpSpPr>
          <p:sp>
            <p:nvSpPr>
              <p:cNvPr id="8290" name="Google Shape;8290;p74"/>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291" name="Google Shape;8291;p74"/>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292" name="Google Shape;8292;p74"/>
            <p:cNvGrpSpPr/>
            <p:nvPr/>
          </p:nvGrpSpPr>
          <p:grpSpPr>
            <a:xfrm>
              <a:off x="5743962" y="2919100"/>
              <a:ext cx="623674" cy="284502"/>
              <a:chOff x="5743962" y="2919100"/>
              <a:chExt cx="623674" cy="284502"/>
            </a:xfrm>
          </p:grpSpPr>
          <p:sp>
            <p:nvSpPr>
              <p:cNvPr id="8293" name="Google Shape;8293;p74"/>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294" name="Google Shape;8294;p74"/>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295" name="Google Shape;8295;p74"/>
          <p:cNvGrpSpPr/>
          <p:nvPr/>
        </p:nvGrpSpPr>
        <p:grpSpPr>
          <a:xfrm>
            <a:off x="7586863" y="2075038"/>
            <a:ext cx="874976" cy="719600"/>
            <a:chOff x="7608988" y="2093194"/>
            <a:chExt cx="817276" cy="672147"/>
          </a:xfrm>
        </p:grpSpPr>
        <p:cxnSp>
          <p:nvCxnSpPr>
            <p:cNvPr id="8296" name="Google Shape;8296;p74"/>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297" name="Google Shape;8297;p74"/>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298" name="Google Shape;8298;p74"/>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299" name="Google Shape;8299;p74"/>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300" name="Google Shape;8300;p74"/>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301" name="Google Shape;8301;p74"/>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8302" name="Google Shape;8302;p74"/>
            <p:cNvGrpSpPr/>
            <p:nvPr/>
          </p:nvGrpSpPr>
          <p:grpSpPr>
            <a:xfrm>
              <a:off x="7721175" y="2093194"/>
              <a:ext cx="599587" cy="623846"/>
              <a:chOff x="7721175" y="2093194"/>
              <a:chExt cx="599587" cy="623846"/>
            </a:xfrm>
          </p:grpSpPr>
          <p:grpSp>
            <p:nvGrpSpPr>
              <p:cNvPr id="8303" name="Google Shape;8303;p74"/>
              <p:cNvGrpSpPr/>
              <p:nvPr/>
            </p:nvGrpSpPr>
            <p:grpSpPr>
              <a:xfrm>
                <a:off x="7721175" y="2093194"/>
                <a:ext cx="291605" cy="623846"/>
                <a:chOff x="9405575" y="2061418"/>
                <a:chExt cx="291605" cy="623846"/>
              </a:xfrm>
            </p:grpSpPr>
            <p:sp>
              <p:nvSpPr>
                <p:cNvPr id="8304" name="Google Shape;8304;p74"/>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4"/>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4"/>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74"/>
              <p:cNvGrpSpPr/>
              <p:nvPr/>
            </p:nvGrpSpPr>
            <p:grpSpPr>
              <a:xfrm flipH="1">
                <a:off x="8029157" y="2093194"/>
                <a:ext cx="291605" cy="623846"/>
                <a:chOff x="9405575" y="2061418"/>
                <a:chExt cx="291605" cy="623846"/>
              </a:xfrm>
            </p:grpSpPr>
            <p:sp>
              <p:nvSpPr>
                <p:cNvPr id="8312" name="Google Shape;8312;p74"/>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4"/>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4"/>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319" name="Google Shape;8319;p74"/>
          <p:cNvGrpSpPr/>
          <p:nvPr/>
        </p:nvGrpSpPr>
        <p:grpSpPr>
          <a:xfrm>
            <a:off x="4031299" y="1191441"/>
            <a:ext cx="712557" cy="785901"/>
            <a:chOff x="4206459" y="1191441"/>
            <a:chExt cx="712557" cy="785901"/>
          </a:xfrm>
        </p:grpSpPr>
        <p:sp>
          <p:nvSpPr>
            <p:cNvPr id="8320" name="Google Shape;8320;p74"/>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4"/>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4"/>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4" name="Google Shape;8324;p74"/>
            <p:cNvGrpSpPr/>
            <p:nvPr/>
          </p:nvGrpSpPr>
          <p:grpSpPr>
            <a:xfrm>
              <a:off x="4644280" y="1290523"/>
              <a:ext cx="143716" cy="29463"/>
              <a:chOff x="4644280" y="1290523"/>
              <a:chExt cx="143716" cy="29463"/>
            </a:xfrm>
          </p:grpSpPr>
          <p:sp>
            <p:nvSpPr>
              <p:cNvPr id="8325" name="Google Shape;8325;p74"/>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4"/>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4"/>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74"/>
            <p:cNvGrpSpPr/>
            <p:nvPr/>
          </p:nvGrpSpPr>
          <p:grpSpPr>
            <a:xfrm>
              <a:off x="4356567" y="1191441"/>
              <a:ext cx="143690" cy="29488"/>
              <a:chOff x="4356567" y="1191441"/>
              <a:chExt cx="143690" cy="29488"/>
            </a:xfrm>
          </p:grpSpPr>
          <p:sp>
            <p:nvSpPr>
              <p:cNvPr id="8330" name="Google Shape;8330;p74"/>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4"/>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4"/>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74"/>
            <p:cNvGrpSpPr/>
            <p:nvPr/>
          </p:nvGrpSpPr>
          <p:grpSpPr>
            <a:xfrm>
              <a:off x="4339009" y="1863727"/>
              <a:ext cx="143703" cy="29476"/>
              <a:chOff x="4339009" y="1863727"/>
              <a:chExt cx="143703" cy="29476"/>
            </a:xfrm>
          </p:grpSpPr>
          <p:sp>
            <p:nvSpPr>
              <p:cNvPr id="8335" name="Google Shape;8335;p74"/>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4"/>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4"/>
            <p:cNvGrpSpPr/>
            <p:nvPr/>
          </p:nvGrpSpPr>
          <p:grpSpPr>
            <a:xfrm>
              <a:off x="4206459" y="1607315"/>
              <a:ext cx="29539" cy="142899"/>
              <a:chOff x="4206459" y="1607315"/>
              <a:chExt cx="29539" cy="142899"/>
            </a:xfrm>
          </p:grpSpPr>
          <p:sp>
            <p:nvSpPr>
              <p:cNvPr id="8340" name="Google Shape;8340;p74"/>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4"/>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4"/>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4" name="Google Shape;8344;p74"/>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4"/>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4"/>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8" name="Google Shape;8348;p74"/>
            <p:cNvGrpSpPr/>
            <p:nvPr/>
          </p:nvGrpSpPr>
          <p:grpSpPr>
            <a:xfrm>
              <a:off x="4889463" y="1423737"/>
              <a:ext cx="29552" cy="142899"/>
              <a:chOff x="4889463" y="1423737"/>
              <a:chExt cx="29552" cy="142899"/>
            </a:xfrm>
          </p:grpSpPr>
          <p:sp>
            <p:nvSpPr>
              <p:cNvPr id="8349" name="Google Shape;8349;p74"/>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4"/>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4"/>
            <p:cNvGrpSpPr/>
            <p:nvPr/>
          </p:nvGrpSpPr>
          <p:grpSpPr>
            <a:xfrm>
              <a:off x="4771663" y="1876896"/>
              <a:ext cx="108651" cy="100447"/>
              <a:chOff x="4771663" y="1876896"/>
              <a:chExt cx="108651" cy="100447"/>
            </a:xfrm>
          </p:grpSpPr>
          <p:sp>
            <p:nvSpPr>
              <p:cNvPr id="8354" name="Google Shape;8354;p74"/>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58" name="Google Shape;8358;p74"/>
          <p:cNvGrpSpPr/>
          <p:nvPr/>
        </p:nvGrpSpPr>
        <p:grpSpPr>
          <a:xfrm>
            <a:off x="4026774" y="2074664"/>
            <a:ext cx="791287" cy="720350"/>
            <a:chOff x="267375" y="1071875"/>
            <a:chExt cx="470500" cy="428550"/>
          </a:xfrm>
        </p:grpSpPr>
        <p:sp>
          <p:nvSpPr>
            <p:cNvPr id="8359" name="Google Shape;8359;p74"/>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4"/>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4"/>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4"/>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4"/>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4"/>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4"/>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74"/>
          <p:cNvGrpSpPr/>
          <p:nvPr/>
        </p:nvGrpSpPr>
        <p:grpSpPr>
          <a:xfrm>
            <a:off x="727269" y="3719294"/>
            <a:ext cx="1408444" cy="673166"/>
            <a:chOff x="712664" y="3693287"/>
            <a:chExt cx="1460738" cy="698160"/>
          </a:xfrm>
        </p:grpSpPr>
        <p:grpSp>
          <p:nvGrpSpPr>
            <p:cNvPr id="8368" name="Google Shape;8368;p74"/>
            <p:cNvGrpSpPr/>
            <p:nvPr/>
          </p:nvGrpSpPr>
          <p:grpSpPr>
            <a:xfrm>
              <a:off x="1380079" y="4133090"/>
              <a:ext cx="234048" cy="258099"/>
              <a:chOff x="1380079" y="4133090"/>
              <a:chExt cx="234048" cy="258099"/>
            </a:xfrm>
          </p:grpSpPr>
          <p:sp>
            <p:nvSpPr>
              <p:cNvPr id="8369" name="Google Shape;8369;p74"/>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4"/>
            <p:cNvGrpSpPr/>
            <p:nvPr/>
          </p:nvGrpSpPr>
          <p:grpSpPr>
            <a:xfrm>
              <a:off x="884610" y="3864082"/>
              <a:ext cx="1118566" cy="527275"/>
              <a:chOff x="890961" y="3865463"/>
              <a:chExt cx="1115221" cy="525698"/>
            </a:xfrm>
          </p:grpSpPr>
          <p:sp>
            <p:nvSpPr>
              <p:cNvPr id="8373" name="Google Shape;8373;p74"/>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4"/>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4"/>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4"/>
            <p:cNvGrpSpPr/>
            <p:nvPr/>
          </p:nvGrpSpPr>
          <p:grpSpPr>
            <a:xfrm>
              <a:off x="712664" y="3693287"/>
              <a:ext cx="1460738" cy="698160"/>
              <a:chOff x="712664" y="3693025"/>
              <a:chExt cx="1460738" cy="698160"/>
            </a:xfrm>
          </p:grpSpPr>
          <p:sp>
            <p:nvSpPr>
              <p:cNvPr id="8377" name="Google Shape;8377;p74"/>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4"/>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4"/>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4"/>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4"/>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4"/>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83" name="Google Shape;8383;p74"/>
          <p:cNvGrpSpPr/>
          <p:nvPr/>
        </p:nvGrpSpPr>
        <p:grpSpPr>
          <a:xfrm>
            <a:off x="3164985" y="1191441"/>
            <a:ext cx="795485" cy="738831"/>
            <a:chOff x="3348603" y="1236445"/>
            <a:chExt cx="749256" cy="695894"/>
          </a:xfrm>
        </p:grpSpPr>
        <p:grpSp>
          <p:nvGrpSpPr>
            <p:cNvPr id="8384" name="Google Shape;8384;p74"/>
            <p:cNvGrpSpPr/>
            <p:nvPr/>
          </p:nvGrpSpPr>
          <p:grpSpPr>
            <a:xfrm>
              <a:off x="3583779" y="1236445"/>
              <a:ext cx="293795" cy="285811"/>
              <a:chOff x="3750225" y="1774000"/>
              <a:chExt cx="149575" cy="145525"/>
            </a:xfrm>
          </p:grpSpPr>
          <p:sp>
            <p:nvSpPr>
              <p:cNvPr id="8385" name="Google Shape;8385;p7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74"/>
            <p:cNvGrpSpPr/>
            <p:nvPr/>
          </p:nvGrpSpPr>
          <p:grpSpPr>
            <a:xfrm>
              <a:off x="3775534" y="1462599"/>
              <a:ext cx="322325" cy="285958"/>
              <a:chOff x="3847850" y="1889150"/>
              <a:chExt cx="164100" cy="145600"/>
            </a:xfrm>
          </p:grpSpPr>
          <p:sp>
            <p:nvSpPr>
              <p:cNvPr id="8388" name="Google Shape;8388;p7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74"/>
            <p:cNvGrpSpPr/>
            <p:nvPr/>
          </p:nvGrpSpPr>
          <p:grpSpPr>
            <a:xfrm>
              <a:off x="3545329" y="1646528"/>
              <a:ext cx="293746" cy="285811"/>
              <a:chOff x="3730650" y="1982800"/>
              <a:chExt cx="149550" cy="145525"/>
            </a:xfrm>
          </p:grpSpPr>
          <p:sp>
            <p:nvSpPr>
              <p:cNvPr id="8391" name="Google Shape;8391;p7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74"/>
            <p:cNvGrpSpPr/>
            <p:nvPr/>
          </p:nvGrpSpPr>
          <p:grpSpPr>
            <a:xfrm>
              <a:off x="3348603" y="1415046"/>
              <a:ext cx="294384" cy="284387"/>
              <a:chOff x="3630494" y="1864938"/>
              <a:chExt cx="149875" cy="144800"/>
            </a:xfrm>
          </p:grpSpPr>
          <p:sp>
            <p:nvSpPr>
              <p:cNvPr id="8394" name="Google Shape;8394;p74"/>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4"/>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96" name="Google Shape;8396;p74"/>
          <p:cNvGrpSpPr/>
          <p:nvPr/>
        </p:nvGrpSpPr>
        <p:grpSpPr>
          <a:xfrm>
            <a:off x="2286512" y="3714337"/>
            <a:ext cx="1324924" cy="678083"/>
            <a:chOff x="2413923" y="3711366"/>
            <a:chExt cx="1374117" cy="703260"/>
          </a:xfrm>
        </p:grpSpPr>
        <p:grpSp>
          <p:nvGrpSpPr>
            <p:cNvPr id="8397" name="Google Shape;8397;p74"/>
            <p:cNvGrpSpPr/>
            <p:nvPr/>
          </p:nvGrpSpPr>
          <p:grpSpPr>
            <a:xfrm>
              <a:off x="2413923" y="3711366"/>
              <a:ext cx="1374117" cy="703260"/>
              <a:chOff x="2413923" y="3711366"/>
              <a:chExt cx="1374117" cy="703260"/>
            </a:xfrm>
          </p:grpSpPr>
          <p:sp>
            <p:nvSpPr>
              <p:cNvPr id="8398" name="Google Shape;8398;p74"/>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9" name="Google Shape;8399;p74"/>
              <p:cNvGrpSpPr/>
              <p:nvPr/>
            </p:nvGrpSpPr>
            <p:grpSpPr>
              <a:xfrm>
                <a:off x="2600284" y="3808654"/>
                <a:ext cx="234506" cy="138009"/>
                <a:chOff x="2600284" y="3808654"/>
                <a:chExt cx="234506" cy="138009"/>
              </a:xfrm>
            </p:grpSpPr>
            <p:sp>
              <p:nvSpPr>
                <p:cNvPr id="8400" name="Google Shape;8400;p74"/>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01" name="Google Shape;8401;p74"/>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402" name="Google Shape;8402;p74"/>
              <p:cNvGrpSpPr/>
              <p:nvPr/>
            </p:nvGrpSpPr>
            <p:grpSpPr>
              <a:xfrm>
                <a:off x="3359659" y="3805664"/>
                <a:ext cx="232294" cy="141000"/>
                <a:chOff x="3359659" y="3805664"/>
                <a:chExt cx="232294" cy="141000"/>
              </a:xfrm>
            </p:grpSpPr>
            <p:sp>
              <p:nvSpPr>
                <p:cNvPr id="8403" name="Google Shape;8403;p74"/>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04" name="Google Shape;8404;p74"/>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405" name="Google Shape;8405;p74"/>
              <p:cNvGrpSpPr/>
              <p:nvPr/>
            </p:nvGrpSpPr>
            <p:grpSpPr>
              <a:xfrm>
                <a:off x="3067316" y="3711366"/>
                <a:ext cx="66900" cy="166809"/>
                <a:chOff x="3067316" y="3711366"/>
                <a:chExt cx="66900" cy="166809"/>
              </a:xfrm>
            </p:grpSpPr>
            <p:sp>
              <p:nvSpPr>
                <p:cNvPr id="8406" name="Google Shape;8406;p74"/>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07" name="Google Shape;8407;p74"/>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408" name="Google Shape;8408;p74"/>
              <p:cNvGrpSpPr/>
              <p:nvPr/>
            </p:nvGrpSpPr>
            <p:grpSpPr>
              <a:xfrm>
                <a:off x="2413923" y="4058666"/>
                <a:ext cx="224119" cy="66900"/>
                <a:chOff x="2413923" y="4058666"/>
                <a:chExt cx="224119" cy="66900"/>
              </a:xfrm>
            </p:grpSpPr>
            <p:sp>
              <p:nvSpPr>
                <p:cNvPr id="8409" name="Google Shape;8409;p74"/>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0" name="Google Shape;8410;p74"/>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411" name="Google Shape;8411;p74"/>
              <p:cNvGrpSpPr/>
              <p:nvPr/>
            </p:nvGrpSpPr>
            <p:grpSpPr>
              <a:xfrm>
                <a:off x="3564643" y="4058666"/>
                <a:ext cx="223397" cy="66900"/>
                <a:chOff x="3564643" y="4058666"/>
                <a:chExt cx="223397" cy="66900"/>
              </a:xfrm>
            </p:grpSpPr>
            <p:sp>
              <p:nvSpPr>
                <p:cNvPr id="8412" name="Google Shape;8412;p74"/>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3" name="Google Shape;8413;p74"/>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8414" name="Google Shape;8414;p74"/>
            <p:cNvGrpSpPr/>
            <p:nvPr/>
          </p:nvGrpSpPr>
          <p:grpSpPr>
            <a:xfrm>
              <a:off x="2633353" y="3965763"/>
              <a:ext cx="933975" cy="445687"/>
              <a:chOff x="2633353" y="3965763"/>
              <a:chExt cx="933975" cy="445687"/>
            </a:xfrm>
          </p:grpSpPr>
          <p:sp>
            <p:nvSpPr>
              <p:cNvPr id="8415" name="Google Shape;8415;p74"/>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4"/>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27" name="Google Shape;8427;p74"/>
          <p:cNvGrpSpPr/>
          <p:nvPr/>
        </p:nvGrpSpPr>
        <p:grpSpPr>
          <a:xfrm>
            <a:off x="3762234" y="3714379"/>
            <a:ext cx="1375854" cy="678131"/>
            <a:chOff x="3913765" y="3641905"/>
            <a:chExt cx="1522805" cy="750560"/>
          </a:xfrm>
        </p:grpSpPr>
        <p:grpSp>
          <p:nvGrpSpPr>
            <p:cNvPr id="8428" name="Google Shape;8428;p74"/>
            <p:cNvGrpSpPr/>
            <p:nvPr/>
          </p:nvGrpSpPr>
          <p:grpSpPr>
            <a:xfrm>
              <a:off x="3913765" y="3997002"/>
              <a:ext cx="1522805" cy="395463"/>
              <a:chOff x="3913765" y="3997002"/>
              <a:chExt cx="1522805" cy="395463"/>
            </a:xfrm>
          </p:grpSpPr>
          <p:grpSp>
            <p:nvGrpSpPr>
              <p:cNvPr id="8429" name="Google Shape;8429;p74"/>
              <p:cNvGrpSpPr/>
              <p:nvPr/>
            </p:nvGrpSpPr>
            <p:grpSpPr>
              <a:xfrm>
                <a:off x="3913765" y="4138659"/>
                <a:ext cx="507602" cy="253806"/>
                <a:chOff x="3913765" y="4138659"/>
                <a:chExt cx="507602" cy="253806"/>
              </a:xfrm>
            </p:grpSpPr>
            <p:sp>
              <p:nvSpPr>
                <p:cNvPr id="8430" name="Google Shape;8430;p74"/>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4"/>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8432" name="Google Shape;8432;p74"/>
              <p:cNvGrpSpPr/>
              <p:nvPr/>
            </p:nvGrpSpPr>
            <p:grpSpPr>
              <a:xfrm>
                <a:off x="4421361" y="3997002"/>
                <a:ext cx="507618" cy="395463"/>
                <a:chOff x="4421361" y="3997002"/>
                <a:chExt cx="507618" cy="395463"/>
              </a:xfrm>
            </p:grpSpPr>
            <p:sp>
              <p:nvSpPr>
                <p:cNvPr id="8433" name="Google Shape;8433;p74"/>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4"/>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4"/>
              <p:cNvGrpSpPr/>
              <p:nvPr/>
            </p:nvGrpSpPr>
            <p:grpSpPr>
              <a:xfrm>
                <a:off x="4928973" y="4189418"/>
                <a:ext cx="507596" cy="203047"/>
                <a:chOff x="4928973" y="4189418"/>
                <a:chExt cx="507596" cy="203047"/>
              </a:xfrm>
            </p:grpSpPr>
            <p:sp>
              <p:nvSpPr>
                <p:cNvPr id="8436" name="Google Shape;8436;p74"/>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4"/>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38" name="Google Shape;8438;p74"/>
            <p:cNvGrpSpPr/>
            <p:nvPr/>
          </p:nvGrpSpPr>
          <p:grpSpPr>
            <a:xfrm>
              <a:off x="4482186" y="3641905"/>
              <a:ext cx="397605" cy="349784"/>
              <a:chOff x="2906375" y="1159725"/>
              <a:chExt cx="1860575" cy="1636800"/>
            </a:xfrm>
          </p:grpSpPr>
          <p:sp>
            <p:nvSpPr>
              <p:cNvPr id="8439" name="Google Shape;8439;p74"/>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4"/>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4"/>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4"/>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43" name="Google Shape;8443;p74"/>
          <p:cNvGrpSpPr/>
          <p:nvPr/>
        </p:nvGrpSpPr>
        <p:grpSpPr>
          <a:xfrm>
            <a:off x="6546943" y="2074305"/>
            <a:ext cx="940737" cy="721067"/>
            <a:chOff x="6599718" y="2068734"/>
            <a:chExt cx="940737" cy="721067"/>
          </a:xfrm>
        </p:grpSpPr>
        <p:sp>
          <p:nvSpPr>
            <p:cNvPr id="8444" name="Google Shape;8444;p74"/>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4"/>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4"/>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4"/>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4"/>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4"/>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0" name="Google Shape;8450;p74"/>
            <p:cNvGrpSpPr/>
            <p:nvPr/>
          </p:nvGrpSpPr>
          <p:grpSpPr>
            <a:xfrm>
              <a:off x="6836957" y="2068734"/>
              <a:ext cx="461892" cy="721067"/>
              <a:chOff x="6836957" y="2068734"/>
              <a:chExt cx="461892" cy="721067"/>
            </a:xfrm>
          </p:grpSpPr>
          <p:sp>
            <p:nvSpPr>
              <p:cNvPr id="8451" name="Google Shape;8451;p74"/>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4"/>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4"/>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4"/>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4"/>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4"/>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7" name="Google Shape;8457;p74"/>
              <p:cNvGrpSpPr/>
              <p:nvPr/>
            </p:nvGrpSpPr>
            <p:grpSpPr>
              <a:xfrm>
                <a:off x="6836957" y="2068734"/>
                <a:ext cx="461892" cy="721067"/>
                <a:chOff x="6836957" y="2068734"/>
                <a:chExt cx="461892" cy="721067"/>
              </a:xfrm>
            </p:grpSpPr>
            <p:sp>
              <p:nvSpPr>
                <p:cNvPr id="8458" name="Google Shape;8458;p74"/>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4"/>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4"/>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4"/>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4"/>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4"/>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4"/>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65" name="Google Shape;8465;p74"/>
          <p:cNvGrpSpPr/>
          <p:nvPr/>
        </p:nvGrpSpPr>
        <p:grpSpPr>
          <a:xfrm>
            <a:off x="2430262" y="2078652"/>
            <a:ext cx="712577" cy="712374"/>
            <a:chOff x="2559249" y="2069323"/>
            <a:chExt cx="685566" cy="685634"/>
          </a:xfrm>
        </p:grpSpPr>
        <p:sp>
          <p:nvSpPr>
            <p:cNvPr id="8466" name="Google Shape;8466;p74"/>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4"/>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4"/>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4"/>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4"/>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4"/>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4"/>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4"/>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4"/>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4"/>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4"/>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4"/>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4"/>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74"/>
          <p:cNvGrpSpPr/>
          <p:nvPr/>
        </p:nvGrpSpPr>
        <p:grpSpPr>
          <a:xfrm>
            <a:off x="7612699" y="1191441"/>
            <a:ext cx="845645" cy="711911"/>
            <a:chOff x="951975" y="315800"/>
            <a:chExt cx="5860325" cy="4933550"/>
          </a:xfrm>
        </p:grpSpPr>
        <p:sp>
          <p:nvSpPr>
            <p:cNvPr id="8480" name="Google Shape;8480;p74"/>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4"/>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4"/>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4"/>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4"/>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4"/>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4"/>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4"/>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4"/>
          <p:cNvGrpSpPr/>
          <p:nvPr/>
        </p:nvGrpSpPr>
        <p:grpSpPr>
          <a:xfrm>
            <a:off x="3709828" y="2927550"/>
            <a:ext cx="1617932" cy="621724"/>
            <a:chOff x="3862800" y="3038525"/>
            <a:chExt cx="1329006" cy="510698"/>
          </a:xfrm>
        </p:grpSpPr>
        <p:sp>
          <p:nvSpPr>
            <p:cNvPr id="8489" name="Google Shape;8489;p74"/>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4"/>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1" name="Google Shape;8491;p74"/>
            <p:cNvGrpSpPr/>
            <p:nvPr/>
          </p:nvGrpSpPr>
          <p:grpSpPr>
            <a:xfrm>
              <a:off x="3967075" y="3040337"/>
              <a:ext cx="1019927" cy="402126"/>
              <a:chOff x="3967075" y="3040337"/>
              <a:chExt cx="1019927" cy="402126"/>
            </a:xfrm>
          </p:grpSpPr>
          <p:sp>
            <p:nvSpPr>
              <p:cNvPr id="8492" name="Google Shape;8492;p74"/>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4"/>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74"/>
            <p:cNvGrpSpPr/>
            <p:nvPr/>
          </p:nvGrpSpPr>
          <p:grpSpPr>
            <a:xfrm>
              <a:off x="4186700" y="3040337"/>
              <a:ext cx="390475" cy="183289"/>
              <a:chOff x="4186700" y="3040337"/>
              <a:chExt cx="390475" cy="183289"/>
            </a:xfrm>
          </p:grpSpPr>
          <p:sp>
            <p:nvSpPr>
              <p:cNvPr id="8495" name="Google Shape;8495;p74"/>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4"/>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74"/>
            <p:cNvGrpSpPr/>
            <p:nvPr/>
          </p:nvGrpSpPr>
          <p:grpSpPr>
            <a:xfrm>
              <a:off x="4073727" y="3040337"/>
              <a:ext cx="697794" cy="296263"/>
              <a:chOff x="4073727" y="3040337"/>
              <a:chExt cx="697794" cy="296263"/>
            </a:xfrm>
          </p:grpSpPr>
          <p:sp>
            <p:nvSpPr>
              <p:cNvPr id="8498" name="Google Shape;8498;p74"/>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4"/>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4"/>
            <p:cNvGrpSpPr/>
            <p:nvPr/>
          </p:nvGrpSpPr>
          <p:grpSpPr>
            <a:xfrm>
              <a:off x="3862800" y="3038525"/>
              <a:ext cx="1329006" cy="510698"/>
              <a:chOff x="3862800" y="3038525"/>
              <a:chExt cx="1329006" cy="510698"/>
            </a:xfrm>
          </p:grpSpPr>
          <p:sp>
            <p:nvSpPr>
              <p:cNvPr id="8501" name="Google Shape;8501;p74"/>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4"/>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03" name="Google Shape;8503;p74"/>
          <p:cNvGrpSpPr/>
          <p:nvPr/>
        </p:nvGrpSpPr>
        <p:grpSpPr>
          <a:xfrm>
            <a:off x="718150" y="1191441"/>
            <a:ext cx="883205" cy="775176"/>
            <a:chOff x="649648" y="271400"/>
            <a:chExt cx="6215377" cy="5455143"/>
          </a:xfrm>
        </p:grpSpPr>
        <p:sp>
          <p:nvSpPr>
            <p:cNvPr id="8504" name="Google Shape;8504;p74"/>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4"/>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4"/>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4"/>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4"/>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4"/>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4"/>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4"/>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4"/>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4"/>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4"/>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4"/>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4"/>
          <p:cNvGrpSpPr/>
          <p:nvPr/>
        </p:nvGrpSpPr>
        <p:grpSpPr>
          <a:xfrm>
            <a:off x="2326452" y="1191441"/>
            <a:ext cx="767704" cy="815489"/>
            <a:chOff x="2499700" y="1135950"/>
            <a:chExt cx="732402" cy="777990"/>
          </a:xfrm>
        </p:grpSpPr>
        <p:grpSp>
          <p:nvGrpSpPr>
            <p:cNvPr id="8517" name="Google Shape;8517;p74"/>
            <p:cNvGrpSpPr/>
            <p:nvPr/>
          </p:nvGrpSpPr>
          <p:grpSpPr>
            <a:xfrm>
              <a:off x="2499700" y="1135950"/>
              <a:ext cx="732402" cy="694705"/>
              <a:chOff x="2499700" y="1135950"/>
              <a:chExt cx="732402" cy="694705"/>
            </a:xfrm>
          </p:grpSpPr>
          <p:sp>
            <p:nvSpPr>
              <p:cNvPr id="8518" name="Google Shape;8518;p74"/>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4"/>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4"/>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4"/>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4"/>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4"/>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4"/>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4"/>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4"/>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4"/>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4"/>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4"/>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4"/>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4"/>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4"/>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4"/>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4"/>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4"/>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4"/>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4"/>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4"/>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4"/>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4"/>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4"/>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4"/>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4"/>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4"/>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4"/>
            <p:cNvGrpSpPr/>
            <p:nvPr/>
          </p:nvGrpSpPr>
          <p:grpSpPr>
            <a:xfrm>
              <a:off x="2517909" y="1188726"/>
              <a:ext cx="702702" cy="725214"/>
              <a:chOff x="2517909" y="1188726"/>
              <a:chExt cx="702702" cy="725214"/>
            </a:xfrm>
          </p:grpSpPr>
          <p:sp>
            <p:nvSpPr>
              <p:cNvPr id="8546" name="Google Shape;8546;p74"/>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4"/>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4"/>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4"/>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4"/>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51" name="Google Shape;8551;p74"/>
          <p:cNvGrpSpPr/>
          <p:nvPr/>
        </p:nvGrpSpPr>
        <p:grpSpPr>
          <a:xfrm>
            <a:off x="1672184" y="1191441"/>
            <a:ext cx="583439" cy="870229"/>
            <a:chOff x="1716825" y="1121550"/>
            <a:chExt cx="622800" cy="928938"/>
          </a:xfrm>
        </p:grpSpPr>
        <p:grpSp>
          <p:nvGrpSpPr>
            <p:cNvPr id="8552" name="Google Shape;8552;p74"/>
            <p:cNvGrpSpPr/>
            <p:nvPr/>
          </p:nvGrpSpPr>
          <p:grpSpPr>
            <a:xfrm>
              <a:off x="1716825" y="1121550"/>
              <a:ext cx="622800" cy="928938"/>
              <a:chOff x="1716825" y="1121550"/>
              <a:chExt cx="622800" cy="928938"/>
            </a:xfrm>
          </p:grpSpPr>
          <p:cxnSp>
            <p:nvCxnSpPr>
              <p:cNvPr id="8553" name="Google Shape;8553;p74"/>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8554" name="Google Shape;8554;p74"/>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4"/>
            <p:cNvGrpSpPr/>
            <p:nvPr/>
          </p:nvGrpSpPr>
          <p:grpSpPr>
            <a:xfrm>
              <a:off x="1768050" y="1172775"/>
              <a:ext cx="520200" cy="832000"/>
              <a:chOff x="1768050" y="1172775"/>
              <a:chExt cx="520200" cy="832000"/>
            </a:xfrm>
          </p:grpSpPr>
          <p:cxnSp>
            <p:nvCxnSpPr>
              <p:cNvPr id="8556" name="Google Shape;8556;p74"/>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8557" name="Google Shape;8557;p74"/>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74"/>
            <p:cNvGrpSpPr/>
            <p:nvPr/>
          </p:nvGrpSpPr>
          <p:grpSpPr>
            <a:xfrm>
              <a:off x="1820100" y="1225475"/>
              <a:ext cx="416400" cy="729575"/>
              <a:chOff x="1820100" y="1225475"/>
              <a:chExt cx="416400" cy="729575"/>
            </a:xfrm>
          </p:grpSpPr>
          <p:cxnSp>
            <p:nvCxnSpPr>
              <p:cNvPr id="8559" name="Google Shape;8559;p74"/>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8560" name="Google Shape;8560;p74"/>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4"/>
            <p:cNvGrpSpPr/>
            <p:nvPr/>
          </p:nvGrpSpPr>
          <p:grpSpPr>
            <a:xfrm>
              <a:off x="1874250" y="1278825"/>
              <a:ext cx="308100" cy="605275"/>
              <a:chOff x="1874250" y="1278825"/>
              <a:chExt cx="308100" cy="605275"/>
            </a:xfrm>
          </p:grpSpPr>
          <p:cxnSp>
            <p:nvCxnSpPr>
              <p:cNvPr id="8562" name="Google Shape;8562;p74"/>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8563" name="Google Shape;8563;p74"/>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4" name="Google Shape;8564;p74"/>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4"/>
          <p:cNvGrpSpPr/>
          <p:nvPr/>
        </p:nvGrpSpPr>
        <p:grpSpPr>
          <a:xfrm>
            <a:off x="1592007" y="2077763"/>
            <a:ext cx="739072" cy="714152"/>
            <a:chOff x="4334725" y="1355875"/>
            <a:chExt cx="3106650" cy="3001900"/>
          </a:xfrm>
        </p:grpSpPr>
        <p:grpSp>
          <p:nvGrpSpPr>
            <p:cNvPr id="8566" name="Google Shape;8566;p74"/>
            <p:cNvGrpSpPr/>
            <p:nvPr/>
          </p:nvGrpSpPr>
          <p:grpSpPr>
            <a:xfrm>
              <a:off x="4516050" y="1724875"/>
              <a:ext cx="2693725" cy="2632900"/>
              <a:chOff x="4516050" y="1724875"/>
              <a:chExt cx="2693725" cy="2632900"/>
            </a:xfrm>
          </p:grpSpPr>
          <p:sp>
            <p:nvSpPr>
              <p:cNvPr id="8567" name="Google Shape;8567;p74"/>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4"/>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4"/>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4"/>
            <p:cNvGrpSpPr/>
            <p:nvPr/>
          </p:nvGrpSpPr>
          <p:grpSpPr>
            <a:xfrm>
              <a:off x="4334725" y="1355875"/>
              <a:ext cx="3106650" cy="2709650"/>
              <a:chOff x="4334725" y="1355875"/>
              <a:chExt cx="3106650" cy="2709650"/>
            </a:xfrm>
          </p:grpSpPr>
          <p:sp>
            <p:nvSpPr>
              <p:cNvPr id="8571" name="Google Shape;8571;p74"/>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4"/>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4"/>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74" name="Google Shape;8574;p74"/>
          <p:cNvGrpSpPr/>
          <p:nvPr/>
        </p:nvGrpSpPr>
        <p:grpSpPr>
          <a:xfrm>
            <a:off x="7708956" y="3708534"/>
            <a:ext cx="312074" cy="684173"/>
            <a:chOff x="7645573" y="3754300"/>
            <a:chExt cx="293855" cy="644170"/>
          </a:xfrm>
        </p:grpSpPr>
        <p:sp>
          <p:nvSpPr>
            <p:cNvPr id="8575" name="Google Shape;8575;p74"/>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4"/>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4"/>
          <p:cNvGrpSpPr/>
          <p:nvPr/>
        </p:nvGrpSpPr>
        <p:grpSpPr>
          <a:xfrm>
            <a:off x="5630944" y="1191441"/>
            <a:ext cx="709011" cy="739359"/>
            <a:chOff x="5830645" y="1256617"/>
            <a:chExt cx="530340" cy="553040"/>
          </a:xfrm>
        </p:grpSpPr>
        <p:grpSp>
          <p:nvGrpSpPr>
            <p:cNvPr id="8578" name="Google Shape;8578;p74"/>
            <p:cNvGrpSpPr/>
            <p:nvPr/>
          </p:nvGrpSpPr>
          <p:grpSpPr>
            <a:xfrm>
              <a:off x="5830645" y="1256617"/>
              <a:ext cx="259743" cy="269909"/>
              <a:chOff x="5830645" y="1256617"/>
              <a:chExt cx="259743" cy="269909"/>
            </a:xfrm>
          </p:grpSpPr>
          <p:sp>
            <p:nvSpPr>
              <p:cNvPr id="8579" name="Google Shape;8579;p74"/>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4"/>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4"/>
            <p:cNvGrpSpPr/>
            <p:nvPr/>
          </p:nvGrpSpPr>
          <p:grpSpPr>
            <a:xfrm>
              <a:off x="6101293" y="1256617"/>
              <a:ext cx="259692" cy="269909"/>
              <a:chOff x="6101293" y="1256617"/>
              <a:chExt cx="259692" cy="269909"/>
            </a:xfrm>
          </p:grpSpPr>
          <p:sp>
            <p:nvSpPr>
              <p:cNvPr id="8582" name="Google Shape;8582;p74"/>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4"/>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4"/>
            <p:cNvGrpSpPr/>
            <p:nvPr/>
          </p:nvGrpSpPr>
          <p:grpSpPr>
            <a:xfrm>
              <a:off x="5830645" y="1539749"/>
              <a:ext cx="259692" cy="269909"/>
              <a:chOff x="5830645" y="1539749"/>
              <a:chExt cx="259692" cy="269909"/>
            </a:xfrm>
          </p:grpSpPr>
          <p:sp>
            <p:nvSpPr>
              <p:cNvPr id="8585" name="Google Shape;8585;p74"/>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4"/>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4"/>
            <p:cNvGrpSpPr/>
            <p:nvPr/>
          </p:nvGrpSpPr>
          <p:grpSpPr>
            <a:xfrm>
              <a:off x="6101293" y="1539749"/>
              <a:ext cx="259692" cy="269909"/>
              <a:chOff x="6101293" y="1539749"/>
              <a:chExt cx="259692" cy="269909"/>
            </a:xfrm>
          </p:grpSpPr>
          <p:sp>
            <p:nvSpPr>
              <p:cNvPr id="8588" name="Google Shape;8588;p74"/>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4"/>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0" name="Google Shape;8590;p74"/>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74"/>
          <p:cNvGrpSpPr/>
          <p:nvPr/>
        </p:nvGrpSpPr>
        <p:grpSpPr>
          <a:xfrm>
            <a:off x="732438" y="2927557"/>
            <a:ext cx="1452955" cy="621360"/>
            <a:chOff x="732422" y="2990152"/>
            <a:chExt cx="1337773" cy="572102"/>
          </a:xfrm>
        </p:grpSpPr>
        <p:sp>
          <p:nvSpPr>
            <p:cNvPr id="8592" name="Google Shape;8592;p74"/>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4"/>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4"/>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4"/>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4"/>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4"/>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01"/>
        <p:cNvGrpSpPr/>
        <p:nvPr/>
      </p:nvGrpSpPr>
      <p:grpSpPr>
        <a:xfrm>
          <a:off x="0" y="0"/>
          <a:ext cx="0" cy="0"/>
          <a:chOff x="0" y="0"/>
          <a:chExt cx="0" cy="0"/>
        </a:xfrm>
      </p:grpSpPr>
      <p:grpSp>
        <p:nvGrpSpPr>
          <p:cNvPr id="8602" name="Google Shape;8602;p75"/>
          <p:cNvGrpSpPr/>
          <p:nvPr/>
        </p:nvGrpSpPr>
        <p:grpSpPr>
          <a:xfrm>
            <a:off x="729238" y="1179665"/>
            <a:ext cx="1636117" cy="1526144"/>
            <a:chOff x="729238" y="1179665"/>
            <a:chExt cx="1636117" cy="1526144"/>
          </a:xfrm>
        </p:grpSpPr>
        <p:grpSp>
          <p:nvGrpSpPr>
            <p:cNvPr id="8603" name="Google Shape;8603;p75"/>
            <p:cNvGrpSpPr/>
            <p:nvPr/>
          </p:nvGrpSpPr>
          <p:grpSpPr>
            <a:xfrm>
              <a:off x="729238" y="1179665"/>
              <a:ext cx="80700" cy="1526144"/>
              <a:chOff x="729238" y="1179665"/>
              <a:chExt cx="80700" cy="1526144"/>
            </a:xfrm>
          </p:grpSpPr>
          <p:sp>
            <p:nvSpPr>
              <p:cNvPr id="8604" name="Google Shape;8604;p75"/>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5"/>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5"/>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5"/>
            <p:cNvGrpSpPr/>
            <p:nvPr/>
          </p:nvGrpSpPr>
          <p:grpSpPr>
            <a:xfrm>
              <a:off x="903098" y="1179665"/>
              <a:ext cx="80700" cy="1526144"/>
              <a:chOff x="903098" y="1179665"/>
              <a:chExt cx="80700" cy="1526144"/>
            </a:xfrm>
          </p:grpSpPr>
          <p:sp>
            <p:nvSpPr>
              <p:cNvPr id="8615" name="Google Shape;8615;p75"/>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5"/>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5"/>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5"/>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5"/>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5"/>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75"/>
            <p:cNvGrpSpPr/>
            <p:nvPr/>
          </p:nvGrpSpPr>
          <p:grpSpPr>
            <a:xfrm>
              <a:off x="1076958" y="1179665"/>
              <a:ext cx="80700" cy="1526144"/>
              <a:chOff x="1076958" y="1179665"/>
              <a:chExt cx="80700" cy="1526144"/>
            </a:xfrm>
          </p:grpSpPr>
          <p:sp>
            <p:nvSpPr>
              <p:cNvPr id="8626" name="Google Shape;8626;p75"/>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5"/>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5"/>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5"/>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75"/>
            <p:cNvGrpSpPr/>
            <p:nvPr/>
          </p:nvGrpSpPr>
          <p:grpSpPr>
            <a:xfrm>
              <a:off x="1247707" y="1179665"/>
              <a:ext cx="80700" cy="1526144"/>
              <a:chOff x="1247707" y="1179665"/>
              <a:chExt cx="80700" cy="1526144"/>
            </a:xfrm>
          </p:grpSpPr>
          <p:sp>
            <p:nvSpPr>
              <p:cNvPr id="8637" name="Google Shape;8637;p75"/>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5"/>
            <p:cNvGrpSpPr/>
            <p:nvPr/>
          </p:nvGrpSpPr>
          <p:grpSpPr>
            <a:xfrm>
              <a:off x="1421567" y="1179665"/>
              <a:ext cx="80700" cy="1526144"/>
              <a:chOff x="1421567" y="1179665"/>
              <a:chExt cx="80700" cy="1526144"/>
            </a:xfrm>
          </p:grpSpPr>
          <p:sp>
            <p:nvSpPr>
              <p:cNvPr id="8648" name="Google Shape;8648;p75"/>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5"/>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5"/>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5"/>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5"/>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75"/>
            <p:cNvGrpSpPr/>
            <p:nvPr/>
          </p:nvGrpSpPr>
          <p:grpSpPr>
            <a:xfrm>
              <a:off x="1592327" y="1179665"/>
              <a:ext cx="80700" cy="1526144"/>
              <a:chOff x="1592327" y="1179665"/>
              <a:chExt cx="80700" cy="1526144"/>
            </a:xfrm>
          </p:grpSpPr>
          <p:sp>
            <p:nvSpPr>
              <p:cNvPr id="8659" name="Google Shape;8659;p75"/>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5"/>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75"/>
            <p:cNvGrpSpPr/>
            <p:nvPr/>
          </p:nvGrpSpPr>
          <p:grpSpPr>
            <a:xfrm>
              <a:off x="1766187" y="1179665"/>
              <a:ext cx="80700" cy="1526144"/>
              <a:chOff x="1766187" y="1179665"/>
              <a:chExt cx="80700" cy="1526144"/>
            </a:xfrm>
          </p:grpSpPr>
          <p:sp>
            <p:nvSpPr>
              <p:cNvPr id="8670" name="Google Shape;8670;p75"/>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5"/>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5"/>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5"/>
            <p:cNvGrpSpPr/>
            <p:nvPr/>
          </p:nvGrpSpPr>
          <p:grpSpPr>
            <a:xfrm>
              <a:off x="1936935" y="1179665"/>
              <a:ext cx="80700" cy="1526144"/>
              <a:chOff x="1936935" y="1179665"/>
              <a:chExt cx="80700" cy="1526144"/>
            </a:xfrm>
          </p:grpSpPr>
          <p:sp>
            <p:nvSpPr>
              <p:cNvPr id="8681" name="Google Shape;8681;p75"/>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5"/>
            <p:cNvGrpSpPr/>
            <p:nvPr/>
          </p:nvGrpSpPr>
          <p:grpSpPr>
            <a:xfrm>
              <a:off x="2110795" y="1179665"/>
              <a:ext cx="80700" cy="1526144"/>
              <a:chOff x="2110795" y="1179665"/>
              <a:chExt cx="80700" cy="1526144"/>
            </a:xfrm>
          </p:grpSpPr>
          <p:sp>
            <p:nvSpPr>
              <p:cNvPr id="8692" name="Google Shape;8692;p75"/>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5"/>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5"/>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75"/>
            <p:cNvGrpSpPr/>
            <p:nvPr/>
          </p:nvGrpSpPr>
          <p:grpSpPr>
            <a:xfrm>
              <a:off x="2284655" y="1179665"/>
              <a:ext cx="80700" cy="1526144"/>
              <a:chOff x="2284655" y="1179665"/>
              <a:chExt cx="80700" cy="1526144"/>
            </a:xfrm>
          </p:grpSpPr>
          <p:sp>
            <p:nvSpPr>
              <p:cNvPr id="8703" name="Google Shape;8703;p75"/>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5"/>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5"/>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13" name="Google Shape;8713;p75"/>
          <p:cNvGrpSpPr/>
          <p:nvPr/>
        </p:nvGrpSpPr>
        <p:grpSpPr>
          <a:xfrm>
            <a:off x="2623904" y="1198803"/>
            <a:ext cx="1364248" cy="1102133"/>
            <a:chOff x="2623904" y="1198803"/>
            <a:chExt cx="1364248" cy="1102133"/>
          </a:xfrm>
        </p:grpSpPr>
        <p:grpSp>
          <p:nvGrpSpPr>
            <p:cNvPr id="8714" name="Google Shape;8714;p75"/>
            <p:cNvGrpSpPr/>
            <p:nvPr/>
          </p:nvGrpSpPr>
          <p:grpSpPr>
            <a:xfrm>
              <a:off x="2623907" y="1198803"/>
              <a:ext cx="1364245" cy="273000"/>
              <a:chOff x="2623907" y="1198803"/>
              <a:chExt cx="1364245" cy="273000"/>
            </a:xfrm>
          </p:grpSpPr>
          <p:sp>
            <p:nvSpPr>
              <p:cNvPr id="8715" name="Google Shape;8715;p75"/>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2623904" y="1476964"/>
              <a:ext cx="1364245" cy="273000"/>
              <a:chOff x="2623904" y="1476964"/>
              <a:chExt cx="1364245" cy="273000"/>
            </a:xfrm>
          </p:grpSpPr>
          <p:sp>
            <p:nvSpPr>
              <p:cNvPr id="8721" name="Google Shape;8721;p75"/>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75"/>
            <p:cNvGrpSpPr/>
            <p:nvPr/>
          </p:nvGrpSpPr>
          <p:grpSpPr>
            <a:xfrm>
              <a:off x="2623907" y="1749775"/>
              <a:ext cx="1364245" cy="273000"/>
              <a:chOff x="2623907" y="1749775"/>
              <a:chExt cx="1364245" cy="273000"/>
            </a:xfrm>
          </p:grpSpPr>
          <p:sp>
            <p:nvSpPr>
              <p:cNvPr id="8727" name="Google Shape;8727;p75"/>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5"/>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75"/>
            <p:cNvGrpSpPr/>
            <p:nvPr/>
          </p:nvGrpSpPr>
          <p:grpSpPr>
            <a:xfrm>
              <a:off x="2623904" y="2027936"/>
              <a:ext cx="1364245" cy="273000"/>
              <a:chOff x="2623904" y="2027936"/>
              <a:chExt cx="1364245" cy="273000"/>
            </a:xfrm>
          </p:grpSpPr>
          <p:sp>
            <p:nvSpPr>
              <p:cNvPr id="8733" name="Google Shape;8733;p7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38" name="Google Shape;8738;p75"/>
          <p:cNvGrpSpPr/>
          <p:nvPr/>
        </p:nvGrpSpPr>
        <p:grpSpPr>
          <a:xfrm>
            <a:off x="2613365" y="2657986"/>
            <a:ext cx="1387541" cy="159124"/>
            <a:chOff x="3200660" y="2180272"/>
            <a:chExt cx="2563824" cy="378237"/>
          </a:xfrm>
        </p:grpSpPr>
        <p:sp>
          <p:nvSpPr>
            <p:cNvPr id="8739" name="Google Shape;8739;p7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75"/>
          <p:cNvGrpSpPr/>
          <p:nvPr/>
        </p:nvGrpSpPr>
        <p:grpSpPr>
          <a:xfrm>
            <a:off x="2609890" y="2935811"/>
            <a:ext cx="1390502" cy="159625"/>
            <a:chOff x="3530150" y="2790075"/>
            <a:chExt cx="1962600" cy="225300"/>
          </a:xfrm>
        </p:grpSpPr>
        <p:sp>
          <p:nvSpPr>
            <p:cNvPr id="8758" name="Google Shape;8758;p75"/>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5"/>
          <p:cNvGrpSpPr/>
          <p:nvPr/>
        </p:nvGrpSpPr>
        <p:grpSpPr>
          <a:xfrm>
            <a:off x="2610543" y="3214137"/>
            <a:ext cx="1411629" cy="153761"/>
            <a:chOff x="3558802" y="4011427"/>
            <a:chExt cx="1866000" cy="111300"/>
          </a:xfrm>
        </p:grpSpPr>
        <p:sp>
          <p:nvSpPr>
            <p:cNvPr id="8761" name="Google Shape;8761;p75"/>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5"/>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5"/>
          <p:cNvGrpSpPr/>
          <p:nvPr/>
        </p:nvGrpSpPr>
        <p:grpSpPr>
          <a:xfrm>
            <a:off x="2610235" y="2419536"/>
            <a:ext cx="1383503" cy="119749"/>
            <a:chOff x="3465975" y="2270276"/>
            <a:chExt cx="1986364" cy="171929"/>
          </a:xfrm>
        </p:grpSpPr>
        <p:sp>
          <p:nvSpPr>
            <p:cNvPr id="8764" name="Google Shape;8764;p7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5"/>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5"/>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5"/>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5"/>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5"/>
          <p:cNvGrpSpPr/>
          <p:nvPr/>
        </p:nvGrpSpPr>
        <p:grpSpPr>
          <a:xfrm>
            <a:off x="2621243" y="3783187"/>
            <a:ext cx="1369531" cy="195460"/>
            <a:chOff x="723300" y="4253549"/>
            <a:chExt cx="2276482" cy="324900"/>
          </a:xfrm>
        </p:grpSpPr>
        <p:sp>
          <p:nvSpPr>
            <p:cNvPr id="8773" name="Google Shape;8773;p7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75"/>
          <p:cNvGrpSpPr/>
          <p:nvPr/>
        </p:nvGrpSpPr>
        <p:grpSpPr>
          <a:xfrm>
            <a:off x="2610803" y="3484367"/>
            <a:ext cx="1389066" cy="180119"/>
            <a:chOff x="705948" y="3788465"/>
            <a:chExt cx="2308953" cy="299400"/>
          </a:xfrm>
        </p:grpSpPr>
        <p:sp>
          <p:nvSpPr>
            <p:cNvPr id="8779" name="Google Shape;8779;p7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5"/>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5"/>
          <p:cNvGrpSpPr/>
          <p:nvPr/>
        </p:nvGrpSpPr>
        <p:grpSpPr>
          <a:xfrm>
            <a:off x="2658741" y="4097347"/>
            <a:ext cx="1304609" cy="294074"/>
            <a:chOff x="2658741" y="4097347"/>
            <a:chExt cx="1304609" cy="294074"/>
          </a:xfrm>
        </p:grpSpPr>
        <p:grpSp>
          <p:nvGrpSpPr>
            <p:cNvPr id="8785" name="Google Shape;8785;p75"/>
            <p:cNvGrpSpPr/>
            <p:nvPr/>
          </p:nvGrpSpPr>
          <p:grpSpPr>
            <a:xfrm>
              <a:off x="2658741" y="4097347"/>
              <a:ext cx="118572" cy="294074"/>
              <a:chOff x="3343310" y="4475555"/>
              <a:chExt cx="127717" cy="316753"/>
            </a:xfrm>
          </p:grpSpPr>
          <p:sp>
            <p:nvSpPr>
              <p:cNvPr id="8786" name="Google Shape;8786;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75"/>
            <p:cNvGrpSpPr/>
            <p:nvPr/>
          </p:nvGrpSpPr>
          <p:grpSpPr>
            <a:xfrm>
              <a:off x="3815519" y="4098388"/>
              <a:ext cx="147831" cy="291991"/>
              <a:chOff x="3527539" y="4476677"/>
              <a:chExt cx="159232" cy="314510"/>
            </a:xfrm>
          </p:grpSpPr>
          <p:sp>
            <p:nvSpPr>
              <p:cNvPr id="8789" name="Google Shape;8789;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75"/>
            <p:cNvGrpSpPr/>
            <p:nvPr/>
          </p:nvGrpSpPr>
          <p:grpSpPr>
            <a:xfrm>
              <a:off x="3511696" y="4098388"/>
              <a:ext cx="147831" cy="291991"/>
              <a:chOff x="3527539" y="4476677"/>
              <a:chExt cx="159232" cy="314510"/>
            </a:xfrm>
          </p:grpSpPr>
          <p:sp>
            <p:nvSpPr>
              <p:cNvPr id="8792" name="Google Shape;8792;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75"/>
            <p:cNvGrpSpPr/>
            <p:nvPr/>
          </p:nvGrpSpPr>
          <p:grpSpPr>
            <a:xfrm>
              <a:off x="3207874" y="4098388"/>
              <a:ext cx="147831" cy="291991"/>
              <a:chOff x="3527539" y="4476677"/>
              <a:chExt cx="159232" cy="314510"/>
            </a:xfrm>
          </p:grpSpPr>
          <p:sp>
            <p:nvSpPr>
              <p:cNvPr id="8795" name="Google Shape;8795;p7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5"/>
            <p:cNvGrpSpPr/>
            <p:nvPr/>
          </p:nvGrpSpPr>
          <p:grpSpPr>
            <a:xfrm>
              <a:off x="2933305" y="4097347"/>
              <a:ext cx="118572" cy="294074"/>
              <a:chOff x="3343310" y="4475555"/>
              <a:chExt cx="127717" cy="316753"/>
            </a:xfrm>
          </p:grpSpPr>
          <p:sp>
            <p:nvSpPr>
              <p:cNvPr id="8798" name="Google Shape;8798;p7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00" name="Google Shape;8800;p75"/>
          <p:cNvGrpSpPr/>
          <p:nvPr/>
        </p:nvGrpSpPr>
        <p:grpSpPr>
          <a:xfrm>
            <a:off x="4277571" y="2080469"/>
            <a:ext cx="1433821" cy="191501"/>
            <a:chOff x="4273350" y="2080469"/>
            <a:chExt cx="1433821" cy="191501"/>
          </a:xfrm>
        </p:grpSpPr>
        <p:grpSp>
          <p:nvGrpSpPr>
            <p:cNvPr id="8801" name="Google Shape;8801;p75"/>
            <p:cNvGrpSpPr/>
            <p:nvPr/>
          </p:nvGrpSpPr>
          <p:grpSpPr>
            <a:xfrm>
              <a:off x="4273350" y="2080469"/>
              <a:ext cx="1433821" cy="0"/>
              <a:chOff x="5224975" y="2962250"/>
              <a:chExt cx="1544400" cy="0"/>
            </a:xfrm>
          </p:grpSpPr>
          <p:cxnSp>
            <p:nvCxnSpPr>
              <p:cNvPr id="8802" name="Google Shape;8802;p75"/>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803" name="Google Shape;8803;p75"/>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8804" name="Google Shape;8804;p75"/>
            <p:cNvGrpSpPr/>
            <p:nvPr/>
          </p:nvGrpSpPr>
          <p:grpSpPr>
            <a:xfrm>
              <a:off x="4273350" y="2271969"/>
              <a:ext cx="1433821" cy="0"/>
              <a:chOff x="5224975" y="2962250"/>
              <a:chExt cx="1544400" cy="0"/>
            </a:xfrm>
          </p:grpSpPr>
          <p:cxnSp>
            <p:nvCxnSpPr>
              <p:cNvPr id="8805" name="Google Shape;8805;p75"/>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8806" name="Google Shape;8806;p75"/>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8807" name="Google Shape;8807;p75"/>
          <p:cNvGrpSpPr/>
          <p:nvPr/>
        </p:nvGrpSpPr>
        <p:grpSpPr>
          <a:xfrm>
            <a:off x="4279126" y="1183036"/>
            <a:ext cx="1430711" cy="743389"/>
            <a:chOff x="5159450" y="1919950"/>
            <a:chExt cx="1541050" cy="862500"/>
          </a:xfrm>
        </p:grpSpPr>
        <p:sp>
          <p:nvSpPr>
            <p:cNvPr id="8808" name="Google Shape;8808;p7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809" name="Google Shape;8809;p75"/>
            <p:cNvGrpSpPr/>
            <p:nvPr/>
          </p:nvGrpSpPr>
          <p:grpSpPr>
            <a:xfrm>
              <a:off x="5159450" y="1919950"/>
              <a:ext cx="1541050" cy="862500"/>
              <a:chOff x="5159450" y="1919950"/>
              <a:chExt cx="1541050" cy="862500"/>
            </a:xfrm>
          </p:grpSpPr>
          <p:cxnSp>
            <p:nvCxnSpPr>
              <p:cNvPr id="8810" name="Google Shape;8810;p7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811" name="Google Shape;8811;p7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812" name="Google Shape;8812;p75"/>
          <p:cNvGrpSpPr/>
          <p:nvPr/>
        </p:nvGrpSpPr>
        <p:grpSpPr>
          <a:xfrm>
            <a:off x="4269239" y="2406364"/>
            <a:ext cx="1450484" cy="1052087"/>
            <a:chOff x="5230575" y="1554475"/>
            <a:chExt cx="2137150" cy="1550150"/>
          </a:xfrm>
        </p:grpSpPr>
        <p:sp>
          <p:nvSpPr>
            <p:cNvPr id="8813" name="Google Shape;8813;p75"/>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5"/>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5"/>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5"/>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5"/>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5"/>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5"/>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75"/>
          <p:cNvGrpSpPr/>
          <p:nvPr/>
        </p:nvGrpSpPr>
        <p:grpSpPr>
          <a:xfrm rot="10800000">
            <a:off x="4285790" y="3498553"/>
            <a:ext cx="1417383" cy="887946"/>
            <a:chOff x="5645403" y="2920021"/>
            <a:chExt cx="2650800" cy="2180614"/>
          </a:xfrm>
        </p:grpSpPr>
        <p:sp>
          <p:nvSpPr>
            <p:cNvPr id="8827" name="Google Shape;8827;p75"/>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8" name="Google Shape;8828;p75"/>
            <p:cNvCxnSpPr>
              <a:stCxn id="8827"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8829" name="Google Shape;8829;p75"/>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30" name="Google Shape;8830;p75"/>
            <p:cNvCxnSpPr>
              <a:endCxn id="8829" idx="3"/>
            </p:cNvCxnSpPr>
            <p:nvPr/>
          </p:nvCxnSpPr>
          <p:spPr>
            <a:xfrm rot="10800000">
              <a:off x="8059040" y="3735532"/>
              <a:ext cx="135300" cy="0"/>
            </a:xfrm>
            <a:prstGeom prst="straightConnector1">
              <a:avLst/>
            </a:prstGeom>
            <a:noFill/>
            <a:ln w="9525" cap="flat" cmpd="sng">
              <a:solidFill>
                <a:srgbClr val="5F7D95"/>
              </a:solidFill>
              <a:prstDash val="solid"/>
              <a:round/>
              <a:headEnd type="none" w="med" len="med"/>
              <a:tailEnd type="none" w="med" len="med"/>
            </a:ln>
          </p:spPr>
        </p:cxnSp>
        <p:sp>
          <p:nvSpPr>
            <p:cNvPr id="8831" name="Google Shape;8831;p75"/>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32" name="Google Shape;8832;p75"/>
            <p:cNvCxnSpPr>
              <a:stCxn id="8831" idx="1"/>
            </p:cNvCxnSpPr>
            <p:nvPr/>
          </p:nvCxnSpPr>
          <p:spPr>
            <a:xfrm rot="10800000">
              <a:off x="6175223"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8833" name="Google Shape;8833;p75"/>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34" name="Google Shape;8834;p75"/>
            <p:cNvCxnSpPr>
              <a:endCxn id="8833"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8835" name="Google Shape;8835;p75"/>
          <p:cNvGrpSpPr/>
          <p:nvPr/>
        </p:nvGrpSpPr>
        <p:grpSpPr>
          <a:xfrm>
            <a:off x="7386150" y="2401908"/>
            <a:ext cx="1071743" cy="1021579"/>
            <a:chOff x="7189833" y="2022667"/>
            <a:chExt cx="1251159" cy="1192597"/>
          </a:xfrm>
        </p:grpSpPr>
        <p:sp>
          <p:nvSpPr>
            <p:cNvPr id="8836" name="Google Shape;8836;p75"/>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5"/>
          <p:cNvGrpSpPr/>
          <p:nvPr/>
        </p:nvGrpSpPr>
        <p:grpSpPr>
          <a:xfrm>
            <a:off x="727421" y="2828315"/>
            <a:ext cx="1695374" cy="1560837"/>
            <a:chOff x="727421" y="2828315"/>
            <a:chExt cx="1695374" cy="1560837"/>
          </a:xfrm>
        </p:grpSpPr>
        <p:grpSp>
          <p:nvGrpSpPr>
            <p:cNvPr id="8841" name="Google Shape;8841;p75"/>
            <p:cNvGrpSpPr/>
            <p:nvPr/>
          </p:nvGrpSpPr>
          <p:grpSpPr>
            <a:xfrm>
              <a:off x="819108" y="2882501"/>
              <a:ext cx="103104" cy="1426186"/>
              <a:chOff x="4674013" y="3100904"/>
              <a:chExt cx="122758" cy="1698043"/>
            </a:xfrm>
          </p:grpSpPr>
          <p:sp>
            <p:nvSpPr>
              <p:cNvPr id="8842" name="Google Shape;8842;p7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75"/>
            <p:cNvGrpSpPr/>
            <p:nvPr/>
          </p:nvGrpSpPr>
          <p:grpSpPr>
            <a:xfrm>
              <a:off x="1062475" y="2882501"/>
              <a:ext cx="103104" cy="1426186"/>
              <a:chOff x="4940438" y="3100904"/>
              <a:chExt cx="122758" cy="1698043"/>
            </a:xfrm>
          </p:grpSpPr>
          <p:sp>
            <p:nvSpPr>
              <p:cNvPr id="8850" name="Google Shape;8850;p7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75"/>
            <p:cNvGrpSpPr/>
            <p:nvPr/>
          </p:nvGrpSpPr>
          <p:grpSpPr>
            <a:xfrm>
              <a:off x="1299324" y="2882501"/>
              <a:ext cx="103104" cy="1426186"/>
              <a:chOff x="5206863" y="3100904"/>
              <a:chExt cx="122758" cy="1698043"/>
            </a:xfrm>
          </p:grpSpPr>
          <p:sp>
            <p:nvSpPr>
              <p:cNvPr id="8858" name="Google Shape;8858;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75"/>
            <p:cNvGrpSpPr/>
            <p:nvPr/>
          </p:nvGrpSpPr>
          <p:grpSpPr>
            <a:xfrm>
              <a:off x="1786057" y="2882501"/>
              <a:ext cx="103104" cy="1426186"/>
              <a:chOff x="6006138" y="3143629"/>
              <a:chExt cx="122758" cy="1698043"/>
            </a:xfrm>
          </p:grpSpPr>
          <p:sp>
            <p:nvSpPr>
              <p:cNvPr id="8866" name="Google Shape;8866;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75"/>
            <p:cNvGrpSpPr/>
            <p:nvPr/>
          </p:nvGrpSpPr>
          <p:grpSpPr>
            <a:xfrm>
              <a:off x="2029422" y="2882501"/>
              <a:ext cx="103104" cy="1426186"/>
              <a:chOff x="6805413" y="3100904"/>
              <a:chExt cx="122758" cy="1698043"/>
            </a:xfrm>
          </p:grpSpPr>
          <p:sp>
            <p:nvSpPr>
              <p:cNvPr id="8874" name="Google Shape;8874;p7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75"/>
            <p:cNvGrpSpPr/>
            <p:nvPr/>
          </p:nvGrpSpPr>
          <p:grpSpPr>
            <a:xfrm>
              <a:off x="727421" y="2828315"/>
              <a:ext cx="1695374" cy="1560837"/>
              <a:chOff x="734799" y="2782450"/>
              <a:chExt cx="1571100" cy="1577400"/>
            </a:xfrm>
          </p:grpSpPr>
          <p:cxnSp>
            <p:nvCxnSpPr>
              <p:cNvPr id="8882" name="Google Shape;8882;p7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883" name="Google Shape;8883;p7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884" name="Google Shape;8884;p75"/>
            <p:cNvGrpSpPr/>
            <p:nvPr/>
          </p:nvGrpSpPr>
          <p:grpSpPr>
            <a:xfrm>
              <a:off x="2272795" y="2882501"/>
              <a:ext cx="103104" cy="1426186"/>
              <a:chOff x="5206863" y="3100904"/>
              <a:chExt cx="122758" cy="1698043"/>
            </a:xfrm>
          </p:grpSpPr>
          <p:sp>
            <p:nvSpPr>
              <p:cNvPr id="8885" name="Google Shape;8885;p7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75"/>
            <p:cNvGrpSpPr/>
            <p:nvPr/>
          </p:nvGrpSpPr>
          <p:grpSpPr>
            <a:xfrm>
              <a:off x="1542694" y="2882501"/>
              <a:ext cx="103104" cy="1426186"/>
              <a:chOff x="6006138" y="3143629"/>
              <a:chExt cx="122758" cy="1698043"/>
            </a:xfrm>
          </p:grpSpPr>
          <p:sp>
            <p:nvSpPr>
              <p:cNvPr id="8893" name="Google Shape;8893;p7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00" name="Google Shape;8900;p75"/>
          <p:cNvGrpSpPr/>
          <p:nvPr/>
        </p:nvGrpSpPr>
        <p:grpSpPr>
          <a:xfrm>
            <a:off x="5936000" y="2405887"/>
            <a:ext cx="1248543" cy="1025319"/>
            <a:chOff x="5183758" y="1210600"/>
            <a:chExt cx="3605380" cy="2960783"/>
          </a:xfrm>
        </p:grpSpPr>
        <p:sp>
          <p:nvSpPr>
            <p:cNvPr id="8901" name="Google Shape;8901;p7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05" name="Google Shape;8905;p75"/>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8906" name="Google Shape;8906;p75"/>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8907" name="Google Shape;8907;p75"/>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8908" name="Google Shape;8908;p75"/>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8909" name="Google Shape;8909;p75"/>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75"/>
          <p:cNvGrpSpPr/>
          <p:nvPr/>
        </p:nvGrpSpPr>
        <p:grpSpPr>
          <a:xfrm>
            <a:off x="5793062" y="3544204"/>
            <a:ext cx="2664831" cy="843440"/>
            <a:chOff x="5916567" y="1099697"/>
            <a:chExt cx="2556683" cy="809211"/>
          </a:xfrm>
        </p:grpSpPr>
        <p:sp>
          <p:nvSpPr>
            <p:cNvPr id="8911" name="Google Shape;8911;p75"/>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5"/>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5"/>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5"/>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5"/>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5"/>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5"/>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5"/>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75"/>
          <p:cNvGrpSpPr/>
          <p:nvPr/>
        </p:nvGrpSpPr>
        <p:grpSpPr>
          <a:xfrm>
            <a:off x="5900602" y="1193063"/>
            <a:ext cx="1299851" cy="1023338"/>
            <a:chOff x="5900602" y="1193063"/>
            <a:chExt cx="1299851" cy="1023338"/>
          </a:xfrm>
        </p:grpSpPr>
        <p:grpSp>
          <p:nvGrpSpPr>
            <p:cNvPr id="8920" name="Google Shape;8920;p75"/>
            <p:cNvGrpSpPr/>
            <p:nvPr/>
          </p:nvGrpSpPr>
          <p:grpSpPr>
            <a:xfrm>
              <a:off x="6743564" y="1193063"/>
              <a:ext cx="456889" cy="700379"/>
              <a:chOff x="6743564" y="1193063"/>
              <a:chExt cx="456889" cy="700379"/>
            </a:xfrm>
          </p:grpSpPr>
          <p:grpSp>
            <p:nvGrpSpPr>
              <p:cNvPr id="8921" name="Google Shape;8921;p75"/>
              <p:cNvGrpSpPr/>
              <p:nvPr/>
            </p:nvGrpSpPr>
            <p:grpSpPr>
              <a:xfrm>
                <a:off x="6743564" y="1690731"/>
                <a:ext cx="214402" cy="202710"/>
                <a:chOff x="6743564" y="1690731"/>
                <a:chExt cx="214402" cy="202710"/>
              </a:xfrm>
            </p:grpSpPr>
            <p:sp>
              <p:nvSpPr>
                <p:cNvPr id="8922" name="Google Shape;8922;p75"/>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5"/>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75"/>
              <p:cNvGrpSpPr/>
              <p:nvPr/>
            </p:nvGrpSpPr>
            <p:grpSpPr>
              <a:xfrm>
                <a:off x="6915505" y="1193063"/>
                <a:ext cx="284947" cy="589637"/>
                <a:chOff x="6915505" y="1193063"/>
                <a:chExt cx="284947" cy="589637"/>
              </a:xfrm>
            </p:grpSpPr>
            <p:sp>
              <p:nvSpPr>
                <p:cNvPr id="8925" name="Google Shape;8925;p7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26" name="Google Shape;8926;p75"/>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8927" name="Google Shape;8927;p75"/>
            <p:cNvGrpSpPr/>
            <p:nvPr/>
          </p:nvGrpSpPr>
          <p:grpSpPr>
            <a:xfrm>
              <a:off x="6520337" y="1193063"/>
              <a:ext cx="341815" cy="801589"/>
              <a:chOff x="6520337" y="1193063"/>
              <a:chExt cx="341815" cy="801589"/>
            </a:xfrm>
          </p:grpSpPr>
          <p:grpSp>
            <p:nvGrpSpPr>
              <p:cNvPr id="8928" name="Google Shape;8928;p75"/>
              <p:cNvGrpSpPr/>
              <p:nvPr/>
            </p:nvGrpSpPr>
            <p:grpSpPr>
              <a:xfrm>
                <a:off x="6520337" y="1589527"/>
                <a:ext cx="213950" cy="405125"/>
                <a:chOff x="6520337" y="1589527"/>
                <a:chExt cx="213950" cy="405125"/>
              </a:xfrm>
            </p:grpSpPr>
            <p:sp>
              <p:nvSpPr>
                <p:cNvPr id="8929" name="Google Shape;8929;p7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5"/>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75"/>
              <p:cNvGrpSpPr/>
              <p:nvPr/>
            </p:nvGrpSpPr>
            <p:grpSpPr>
              <a:xfrm>
                <a:off x="6577204" y="1193063"/>
                <a:ext cx="284947" cy="453562"/>
                <a:chOff x="6577204" y="1193063"/>
                <a:chExt cx="284947" cy="453562"/>
              </a:xfrm>
            </p:grpSpPr>
            <p:sp>
              <p:nvSpPr>
                <p:cNvPr id="8932" name="Google Shape;8932;p7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33" name="Google Shape;8933;p75"/>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8934" name="Google Shape;8934;p75"/>
            <p:cNvGrpSpPr/>
            <p:nvPr/>
          </p:nvGrpSpPr>
          <p:grpSpPr>
            <a:xfrm>
              <a:off x="6238903" y="1193063"/>
              <a:ext cx="300475" cy="901782"/>
              <a:chOff x="6238903" y="1193063"/>
              <a:chExt cx="300475" cy="901782"/>
            </a:xfrm>
          </p:grpSpPr>
          <p:grpSp>
            <p:nvGrpSpPr>
              <p:cNvPr id="8935" name="Google Shape;8935;p75"/>
              <p:cNvGrpSpPr/>
              <p:nvPr/>
            </p:nvGrpSpPr>
            <p:grpSpPr>
              <a:xfrm>
                <a:off x="6290865" y="1489315"/>
                <a:ext cx="248514" cy="605530"/>
                <a:chOff x="6290865" y="1489315"/>
                <a:chExt cx="248514" cy="605530"/>
              </a:xfrm>
            </p:grpSpPr>
            <p:sp>
              <p:nvSpPr>
                <p:cNvPr id="8936" name="Google Shape;8936;p7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5"/>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75"/>
              <p:cNvGrpSpPr/>
              <p:nvPr/>
            </p:nvGrpSpPr>
            <p:grpSpPr>
              <a:xfrm>
                <a:off x="6238903" y="1193063"/>
                <a:ext cx="284947" cy="327512"/>
                <a:chOff x="6238903" y="1193063"/>
                <a:chExt cx="284947" cy="327512"/>
              </a:xfrm>
            </p:grpSpPr>
            <p:sp>
              <p:nvSpPr>
                <p:cNvPr id="8939" name="Google Shape;8939;p7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40" name="Google Shape;8940;p75"/>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8941" name="Google Shape;8941;p75"/>
            <p:cNvGrpSpPr/>
            <p:nvPr/>
          </p:nvGrpSpPr>
          <p:grpSpPr>
            <a:xfrm>
              <a:off x="5900602" y="1193063"/>
              <a:ext cx="444345" cy="1023338"/>
              <a:chOff x="5900602" y="1193063"/>
              <a:chExt cx="444345" cy="1023338"/>
            </a:xfrm>
          </p:grpSpPr>
          <p:grpSp>
            <p:nvGrpSpPr>
              <p:cNvPr id="8942" name="Google Shape;8942;p75"/>
              <p:cNvGrpSpPr/>
              <p:nvPr/>
            </p:nvGrpSpPr>
            <p:grpSpPr>
              <a:xfrm>
                <a:off x="6046501" y="1367785"/>
                <a:ext cx="298446" cy="848616"/>
                <a:chOff x="6046501" y="1367785"/>
                <a:chExt cx="298446" cy="848616"/>
              </a:xfrm>
            </p:grpSpPr>
            <p:sp>
              <p:nvSpPr>
                <p:cNvPr id="8943" name="Google Shape;8943;p7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5"/>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75"/>
              <p:cNvGrpSpPr/>
              <p:nvPr/>
            </p:nvGrpSpPr>
            <p:grpSpPr>
              <a:xfrm>
                <a:off x="5900602" y="1193063"/>
                <a:ext cx="284947" cy="182312"/>
                <a:chOff x="5900602" y="1193063"/>
                <a:chExt cx="284947" cy="182312"/>
              </a:xfrm>
            </p:grpSpPr>
            <p:sp>
              <p:nvSpPr>
                <p:cNvPr id="8946" name="Google Shape;8946;p7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47" name="Google Shape;8947;p7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8948" name="Google Shape;8948;p75"/>
          <p:cNvGrpSpPr/>
          <p:nvPr/>
        </p:nvGrpSpPr>
        <p:grpSpPr>
          <a:xfrm>
            <a:off x="7238484" y="1193208"/>
            <a:ext cx="1219413" cy="1051365"/>
            <a:chOff x="7287122" y="1165658"/>
            <a:chExt cx="1219413" cy="1051365"/>
          </a:xfrm>
        </p:grpSpPr>
        <p:grpSp>
          <p:nvGrpSpPr>
            <p:cNvPr id="8949" name="Google Shape;8949;p75"/>
            <p:cNvGrpSpPr/>
            <p:nvPr/>
          </p:nvGrpSpPr>
          <p:grpSpPr>
            <a:xfrm>
              <a:off x="7287122" y="1969723"/>
              <a:ext cx="1219413" cy="247300"/>
              <a:chOff x="7287122" y="1969723"/>
              <a:chExt cx="1219413" cy="247300"/>
            </a:xfrm>
          </p:grpSpPr>
          <p:sp>
            <p:nvSpPr>
              <p:cNvPr id="8950" name="Google Shape;8950;p7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1" name="Google Shape;8951;p75"/>
              <p:cNvGrpSpPr/>
              <p:nvPr/>
            </p:nvGrpSpPr>
            <p:grpSpPr>
              <a:xfrm>
                <a:off x="7287122" y="2063892"/>
                <a:ext cx="1151753" cy="73428"/>
                <a:chOff x="7287122" y="2063892"/>
                <a:chExt cx="1151753" cy="73428"/>
              </a:xfrm>
            </p:grpSpPr>
            <p:sp>
              <p:nvSpPr>
                <p:cNvPr id="8952" name="Google Shape;8952;p7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3" name="Google Shape;8953;p7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954" name="Google Shape;8954;p75"/>
            <p:cNvGrpSpPr/>
            <p:nvPr/>
          </p:nvGrpSpPr>
          <p:grpSpPr>
            <a:xfrm>
              <a:off x="7287122" y="1712201"/>
              <a:ext cx="1219403" cy="246767"/>
              <a:chOff x="7287122" y="1712201"/>
              <a:chExt cx="1219403" cy="246767"/>
            </a:xfrm>
          </p:grpSpPr>
          <p:sp>
            <p:nvSpPr>
              <p:cNvPr id="8955" name="Google Shape;8955;p7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6" name="Google Shape;8956;p75"/>
              <p:cNvGrpSpPr/>
              <p:nvPr/>
            </p:nvGrpSpPr>
            <p:grpSpPr>
              <a:xfrm>
                <a:off x="7287122" y="1842861"/>
                <a:ext cx="1005303" cy="73419"/>
                <a:chOff x="7287122" y="1842861"/>
                <a:chExt cx="1005303" cy="73419"/>
              </a:xfrm>
            </p:grpSpPr>
            <p:sp>
              <p:nvSpPr>
                <p:cNvPr id="8957" name="Google Shape;8957;p7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8" name="Google Shape;8958;p7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959" name="Google Shape;8959;p75"/>
            <p:cNvGrpSpPr/>
            <p:nvPr/>
          </p:nvGrpSpPr>
          <p:grpSpPr>
            <a:xfrm>
              <a:off x="7287122" y="1447520"/>
              <a:ext cx="1219403" cy="286667"/>
              <a:chOff x="7287122" y="1447520"/>
              <a:chExt cx="1219403" cy="286667"/>
            </a:xfrm>
          </p:grpSpPr>
          <p:sp>
            <p:nvSpPr>
              <p:cNvPr id="8960" name="Google Shape;8960;p7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1" name="Google Shape;8961;p75"/>
              <p:cNvGrpSpPr/>
              <p:nvPr/>
            </p:nvGrpSpPr>
            <p:grpSpPr>
              <a:xfrm>
                <a:off x="7287122" y="1581977"/>
                <a:ext cx="852803" cy="73428"/>
                <a:chOff x="7287122" y="1581977"/>
                <a:chExt cx="852803" cy="73428"/>
              </a:xfrm>
            </p:grpSpPr>
            <p:sp>
              <p:nvSpPr>
                <p:cNvPr id="8962" name="Google Shape;8962;p7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63" name="Google Shape;8963;p7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964" name="Google Shape;8964;p75"/>
            <p:cNvGrpSpPr/>
            <p:nvPr/>
          </p:nvGrpSpPr>
          <p:grpSpPr>
            <a:xfrm>
              <a:off x="7287122" y="1165658"/>
              <a:ext cx="1219403" cy="344253"/>
              <a:chOff x="7287122" y="1165658"/>
              <a:chExt cx="1219403" cy="344253"/>
            </a:xfrm>
          </p:grpSpPr>
          <p:sp>
            <p:nvSpPr>
              <p:cNvPr id="8965" name="Google Shape;8965;p7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6" name="Google Shape;8966;p75"/>
              <p:cNvGrpSpPr/>
              <p:nvPr/>
            </p:nvGrpSpPr>
            <p:grpSpPr>
              <a:xfrm>
                <a:off x="7287122" y="1341025"/>
                <a:ext cx="695703" cy="73419"/>
                <a:chOff x="7287122" y="1341025"/>
                <a:chExt cx="695703" cy="73419"/>
              </a:xfrm>
            </p:grpSpPr>
            <p:sp>
              <p:nvSpPr>
                <p:cNvPr id="8967" name="Google Shape;8967;p7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68" name="Google Shape;8968;p7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72"/>
        <p:cNvGrpSpPr/>
        <p:nvPr/>
      </p:nvGrpSpPr>
      <p:grpSpPr>
        <a:xfrm>
          <a:off x="0" y="0"/>
          <a:ext cx="0" cy="0"/>
          <a:chOff x="0" y="0"/>
          <a:chExt cx="0" cy="0"/>
        </a:xfrm>
      </p:grpSpPr>
      <p:sp>
        <p:nvSpPr>
          <p:cNvPr id="8973" name="Google Shape;8973;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974" name="Google Shape;8974;p76"/>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975" name="Google Shape;8975;p76"/>
          <p:cNvGrpSpPr/>
          <p:nvPr/>
        </p:nvGrpSpPr>
        <p:grpSpPr>
          <a:xfrm>
            <a:off x="866243" y="2291587"/>
            <a:ext cx="415546" cy="355053"/>
            <a:chOff x="866243" y="2291587"/>
            <a:chExt cx="415546" cy="355053"/>
          </a:xfrm>
        </p:grpSpPr>
        <p:sp>
          <p:nvSpPr>
            <p:cNvPr id="8976" name="Google Shape;8976;p76"/>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6"/>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6"/>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6"/>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6"/>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1" name="Google Shape;8981;p76"/>
          <p:cNvSpPr/>
          <p:nvPr/>
        </p:nvSpPr>
        <p:spPr>
          <a:xfrm>
            <a:off x="1411794" y="2287808"/>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2" name="Google Shape;8982;p76"/>
          <p:cNvGrpSpPr/>
          <p:nvPr/>
        </p:nvGrpSpPr>
        <p:grpSpPr>
          <a:xfrm>
            <a:off x="1958520" y="2302574"/>
            <a:ext cx="359213" cy="327807"/>
            <a:chOff x="1958520" y="2302574"/>
            <a:chExt cx="359213" cy="327807"/>
          </a:xfrm>
        </p:grpSpPr>
        <p:sp>
          <p:nvSpPr>
            <p:cNvPr id="8983" name="Google Shape;8983;p76"/>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6"/>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6"/>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76"/>
          <p:cNvGrpSpPr/>
          <p:nvPr/>
        </p:nvGrpSpPr>
        <p:grpSpPr>
          <a:xfrm>
            <a:off x="2579882" y="2287427"/>
            <a:ext cx="207582" cy="359594"/>
            <a:chOff x="2656082" y="2287427"/>
            <a:chExt cx="207582" cy="359594"/>
          </a:xfrm>
        </p:grpSpPr>
        <p:sp>
          <p:nvSpPr>
            <p:cNvPr id="8987" name="Google Shape;8987;p76"/>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76"/>
          <p:cNvGrpSpPr/>
          <p:nvPr/>
        </p:nvGrpSpPr>
        <p:grpSpPr>
          <a:xfrm>
            <a:off x="3049653" y="2321468"/>
            <a:ext cx="362991" cy="290018"/>
            <a:chOff x="3049653" y="2321468"/>
            <a:chExt cx="362991" cy="290018"/>
          </a:xfrm>
        </p:grpSpPr>
        <p:sp>
          <p:nvSpPr>
            <p:cNvPr id="8992" name="Google Shape;8992;p76"/>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6"/>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6"/>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76"/>
          <p:cNvGrpSpPr/>
          <p:nvPr/>
        </p:nvGrpSpPr>
        <p:grpSpPr>
          <a:xfrm>
            <a:off x="3564243" y="2289904"/>
            <a:ext cx="422342" cy="355243"/>
            <a:chOff x="3564243" y="2289904"/>
            <a:chExt cx="422342" cy="355243"/>
          </a:xfrm>
        </p:grpSpPr>
        <p:sp>
          <p:nvSpPr>
            <p:cNvPr id="8997" name="Google Shape;8997;p76"/>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6"/>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6"/>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2" name="Google Shape;9002;p76"/>
          <p:cNvSpPr/>
          <p:nvPr/>
        </p:nvSpPr>
        <p:spPr>
          <a:xfrm>
            <a:off x="4143835" y="2288189"/>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3" name="Google Shape;9003;p76"/>
          <p:cNvGrpSpPr/>
          <p:nvPr/>
        </p:nvGrpSpPr>
        <p:grpSpPr>
          <a:xfrm>
            <a:off x="4687894" y="2289713"/>
            <a:ext cx="359594" cy="353909"/>
            <a:chOff x="4687894" y="2289713"/>
            <a:chExt cx="359594" cy="353909"/>
          </a:xfrm>
        </p:grpSpPr>
        <p:sp>
          <p:nvSpPr>
            <p:cNvPr id="9004" name="Google Shape;9004;p76"/>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6"/>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7" name="Google Shape;9007;p76"/>
          <p:cNvSpPr/>
          <p:nvPr/>
        </p:nvSpPr>
        <p:spPr>
          <a:xfrm>
            <a:off x="5234620" y="2287078"/>
            <a:ext cx="358832" cy="359562"/>
          </a:xfrm>
          <a:custGeom>
            <a:avLst/>
            <a:gdLst/>
            <a:ahLst/>
            <a:cxnLst/>
            <a:rect l="l" t="t" r="r" b="b"/>
            <a:pathLst>
              <a:path w="11300" h="11323" extrusionOk="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8" name="Google Shape;9008;p76"/>
          <p:cNvGrpSpPr/>
          <p:nvPr/>
        </p:nvGrpSpPr>
        <p:grpSpPr>
          <a:xfrm>
            <a:off x="6372624" y="2308227"/>
            <a:ext cx="263567" cy="317614"/>
            <a:chOff x="6421399" y="2308227"/>
            <a:chExt cx="263567" cy="317614"/>
          </a:xfrm>
        </p:grpSpPr>
        <p:sp>
          <p:nvSpPr>
            <p:cNvPr id="9009" name="Google Shape;9009;p76"/>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6"/>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6"/>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6870193" y="2295620"/>
            <a:ext cx="360356" cy="343462"/>
            <a:chOff x="6870193" y="2295620"/>
            <a:chExt cx="360356" cy="343462"/>
          </a:xfrm>
        </p:grpSpPr>
        <p:sp>
          <p:nvSpPr>
            <p:cNvPr id="9014" name="Google Shape;9014;p76"/>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76"/>
          <p:cNvGrpSpPr/>
          <p:nvPr/>
        </p:nvGrpSpPr>
        <p:grpSpPr>
          <a:xfrm>
            <a:off x="7441465" y="2302860"/>
            <a:ext cx="342192" cy="327140"/>
            <a:chOff x="7441465" y="2302860"/>
            <a:chExt cx="342192" cy="327140"/>
          </a:xfrm>
        </p:grpSpPr>
        <p:sp>
          <p:nvSpPr>
            <p:cNvPr id="9017" name="Google Shape;9017;p76"/>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76"/>
          <p:cNvGrpSpPr/>
          <p:nvPr/>
        </p:nvGrpSpPr>
        <p:grpSpPr>
          <a:xfrm>
            <a:off x="7989683" y="2350207"/>
            <a:ext cx="332761" cy="234066"/>
            <a:chOff x="7989683" y="2350207"/>
            <a:chExt cx="332761" cy="234066"/>
          </a:xfrm>
        </p:grpSpPr>
        <p:sp>
          <p:nvSpPr>
            <p:cNvPr id="9020" name="Google Shape;9020;p76"/>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6"/>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6"/>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6"/>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6"/>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6"/>
          <p:cNvGrpSpPr/>
          <p:nvPr/>
        </p:nvGrpSpPr>
        <p:grpSpPr>
          <a:xfrm>
            <a:off x="5823294" y="2309751"/>
            <a:ext cx="315327" cy="314978"/>
            <a:chOff x="5823294" y="2309751"/>
            <a:chExt cx="315327" cy="314978"/>
          </a:xfrm>
        </p:grpSpPr>
        <p:sp>
          <p:nvSpPr>
            <p:cNvPr id="9027" name="Google Shape;9027;p76"/>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6"/>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6"/>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6"/>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6"/>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6"/>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6"/>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6"/>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6"/>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6"/>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6"/>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6"/>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6"/>
          <p:cNvGrpSpPr/>
          <p:nvPr/>
        </p:nvGrpSpPr>
        <p:grpSpPr>
          <a:xfrm>
            <a:off x="2497275" y="2744159"/>
            <a:ext cx="370930" cy="370549"/>
            <a:chOff x="2497275" y="2744159"/>
            <a:chExt cx="370930" cy="370549"/>
          </a:xfrm>
        </p:grpSpPr>
        <p:sp>
          <p:nvSpPr>
            <p:cNvPr id="9045" name="Google Shape;9045;p7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76"/>
          <p:cNvGrpSpPr/>
          <p:nvPr/>
        </p:nvGrpSpPr>
        <p:grpSpPr>
          <a:xfrm>
            <a:off x="860940" y="2746477"/>
            <a:ext cx="371883" cy="365691"/>
            <a:chOff x="860940" y="2746477"/>
            <a:chExt cx="371883" cy="365691"/>
          </a:xfrm>
        </p:grpSpPr>
        <p:sp>
          <p:nvSpPr>
            <p:cNvPr id="9052" name="Google Shape;9052;p76"/>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6"/>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6"/>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6"/>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6"/>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76"/>
          <p:cNvGrpSpPr/>
          <p:nvPr/>
        </p:nvGrpSpPr>
        <p:grpSpPr>
          <a:xfrm>
            <a:off x="1493849" y="2775533"/>
            <a:ext cx="283985" cy="341080"/>
            <a:chOff x="1493849" y="2775533"/>
            <a:chExt cx="283985" cy="341080"/>
          </a:xfrm>
        </p:grpSpPr>
        <p:sp>
          <p:nvSpPr>
            <p:cNvPr id="9058" name="Google Shape;9058;p76"/>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6"/>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76"/>
          <p:cNvGrpSpPr/>
          <p:nvPr/>
        </p:nvGrpSpPr>
        <p:grpSpPr>
          <a:xfrm>
            <a:off x="1952836" y="2774422"/>
            <a:ext cx="372835" cy="342573"/>
            <a:chOff x="1952836" y="2774422"/>
            <a:chExt cx="372835" cy="342573"/>
          </a:xfrm>
        </p:grpSpPr>
        <p:sp>
          <p:nvSpPr>
            <p:cNvPr id="9061" name="Google Shape;9061;p76"/>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6"/>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6"/>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6"/>
          <p:cNvGrpSpPr/>
          <p:nvPr/>
        </p:nvGrpSpPr>
        <p:grpSpPr>
          <a:xfrm>
            <a:off x="3079916" y="2744477"/>
            <a:ext cx="332729" cy="372518"/>
            <a:chOff x="3079916" y="2744477"/>
            <a:chExt cx="332729" cy="372518"/>
          </a:xfrm>
        </p:grpSpPr>
        <p:sp>
          <p:nvSpPr>
            <p:cNvPr id="9065" name="Google Shape;9065;p76"/>
            <p:cNvSpPr/>
            <p:nvPr/>
          </p:nvSpPr>
          <p:spPr>
            <a:xfrm>
              <a:off x="3079916" y="2840504"/>
              <a:ext cx="313454" cy="276491"/>
            </a:xfrm>
            <a:custGeom>
              <a:avLst/>
              <a:gdLst/>
              <a:ahLst/>
              <a:cxnLst/>
              <a:rect l="l" t="t" r="r" b="b"/>
              <a:pathLst>
                <a:path w="9871" h="8707" extrusionOk="0">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6"/>
            <p:cNvSpPr/>
            <p:nvPr/>
          </p:nvSpPr>
          <p:spPr>
            <a:xfrm>
              <a:off x="3244375" y="2840250"/>
              <a:ext cx="124416" cy="45727"/>
            </a:xfrm>
            <a:custGeom>
              <a:avLst/>
              <a:gdLst/>
              <a:ahLst/>
              <a:cxnLst/>
              <a:rect l="l" t="t" r="r" b="b"/>
              <a:pathLst>
                <a:path w="3918" h="1440" extrusionOk="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6"/>
            <p:cNvSpPr/>
            <p:nvPr/>
          </p:nvSpPr>
          <p:spPr>
            <a:xfrm>
              <a:off x="3198267" y="2744477"/>
              <a:ext cx="214378" cy="145279"/>
            </a:xfrm>
            <a:custGeom>
              <a:avLst/>
              <a:gdLst/>
              <a:ahLst/>
              <a:cxnLst/>
              <a:rect l="l" t="t" r="r" b="b"/>
              <a:pathLst>
                <a:path w="6751" h="4575" extrusionOk="0">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76"/>
          <p:cNvGrpSpPr/>
          <p:nvPr/>
        </p:nvGrpSpPr>
        <p:grpSpPr>
          <a:xfrm>
            <a:off x="3620576" y="2745525"/>
            <a:ext cx="336889" cy="355592"/>
            <a:chOff x="3620576" y="2745525"/>
            <a:chExt cx="336889" cy="355592"/>
          </a:xfrm>
        </p:grpSpPr>
        <p:sp>
          <p:nvSpPr>
            <p:cNvPr id="9069" name="Google Shape;9069;p76"/>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6"/>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76"/>
          <p:cNvGrpSpPr/>
          <p:nvPr/>
        </p:nvGrpSpPr>
        <p:grpSpPr>
          <a:xfrm>
            <a:off x="4126815" y="2760704"/>
            <a:ext cx="380393" cy="363118"/>
            <a:chOff x="4126815" y="2760704"/>
            <a:chExt cx="380393" cy="363118"/>
          </a:xfrm>
        </p:grpSpPr>
        <p:sp>
          <p:nvSpPr>
            <p:cNvPr id="9072" name="Google Shape;9072;p7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76"/>
          <p:cNvGrpSpPr/>
          <p:nvPr/>
        </p:nvGrpSpPr>
        <p:grpSpPr>
          <a:xfrm>
            <a:off x="4675986" y="2745684"/>
            <a:ext cx="381346" cy="368644"/>
            <a:chOff x="4675986" y="2745684"/>
            <a:chExt cx="381346" cy="368644"/>
          </a:xfrm>
        </p:grpSpPr>
        <p:sp>
          <p:nvSpPr>
            <p:cNvPr id="9077" name="Google Shape;9077;p76"/>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6"/>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76"/>
          <p:cNvGrpSpPr/>
          <p:nvPr/>
        </p:nvGrpSpPr>
        <p:grpSpPr>
          <a:xfrm>
            <a:off x="5220616" y="2791061"/>
            <a:ext cx="373185" cy="302466"/>
            <a:chOff x="5220616" y="2791061"/>
            <a:chExt cx="373185" cy="302466"/>
          </a:xfrm>
        </p:grpSpPr>
        <p:sp>
          <p:nvSpPr>
            <p:cNvPr id="9080" name="Google Shape;9080;p76"/>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6"/>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6"/>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6"/>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6"/>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6"/>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6"/>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6"/>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6"/>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6"/>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6"/>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6"/>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6"/>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6"/>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6"/>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6"/>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6"/>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6"/>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76"/>
          <p:cNvGrpSpPr/>
          <p:nvPr/>
        </p:nvGrpSpPr>
        <p:grpSpPr>
          <a:xfrm>
            <a:off x="5788661" y="2772517"/>
            <a:ext cx="284366" cy="344097"/>
            <a:chOff x="5864861" y="2772517"/>
            <a:chExt cx="284366" cy="344097"/>
          </a:xfrm>
        </p:grpSpPr>
        <p:sp>
          <p:nvSpPr>
            <p:cNvPr id="9099" name="Google Shape;9099;p76"/>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6"/>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6"/>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6"/>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6"/>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6"/>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5" name="Google Shape;9105;p76"/>
          <p:cNvSpPr/>
          <p:nvPr/>
        </p:nvSpPr>
        <p:spPr>
          <a:xfrm>
            <a:off x="6340868" y="2770643"/>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6" name="Google Shape;9106;p76"/>
          <p:cNvGrpSpPr/>
          <p:nvPr/>
        </p:nvGrpSpPr>
        <p:grpSpPr>
          <a:xfrm>
            <a:off x="6974158" y="2789537"/>
            <a:ext cx="255247" cy="327458"/>
            <a:chOff x="6974158" y="2789537"/>
            <a:chExt cx="255247" cy="327458"/>
          </a:xfrm>
        </p:grpSpPr>
        <p:sp>
          <p:nvSpPr>
            <p:cNvPr id="9107" name="Google Shape;9107;p76"/>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6"/>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6"/>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6"/>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6"/>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6"/>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3" name="Google Shape;9113;p76"/>
          <p:cNvGrpSpPr/>
          <p:nvPr/>
        </p:nvGrpSpPr>
        <p:grpSpPr>
          <a:xfrm>
            <a:off x="7530697" y="2790299"/>
            <a:ext cx="244291" cy="326314"/>
            <a:chOff x="7530697" y="2790299"/>
            <a:chExt cx="244291" cy="326314"/>
          </a:xfrm>
        </p:grpSpPr>
        <p:sp>
          <p:nvSpPr>
            <p:cNvPr id="9114" name="Google Shape;9114;p76"/>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6"/>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6"/>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6"/>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6"/>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6"/>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76"/>
          <p:cNvGrpSpPr/>
          <p:nvPr/>
        </p:nvGrpSpPr>
        <p:grpSpPr>
          <a:xfrm>
            <a:off x="7988191" y="2832248"/>
            <a:ext cx="332348" cy="283985"/>
            <a:chOff x="7988191" y="2832248"/>
            <a:chExt cx="332348" cy="283985"/>
          </a:xfrm>
        </p:grpSpPr>
        <p:sp>
          <p:nvSpPr>
            <p:cNvPr id="9121" name="Google Shape;9121;p76"/>
            <p:cNvSpPr/>
            <p:nvPr/>
          </p:nvSpPr>
          <p:spPr>
            <a:xfrm>
              <a:off x="8046398" y="2894646"/>
              <a:ext cx="40869" cy="45759"/>
            </a:xfrm>
            <a:custGeom>
              <a:avLst/>
              <a:gdLst/>
              <a:ahLst/>
              <a:cxnLst/>
              <a:rect l="l" t="t" r="r" b="b"/>
              <a:pathLst>
                <a:path w="1287" h="1441" extrusionOk="0">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6"/>
            <p:cNvSpPr/>
            <p:nvPr/>
          </p:nvSpPr>
          <p:spPr>
            <a:xfrm>
              <a:off x="7988191" y="2832248"/>
              <a:ext cx="332348" cy="283985"/>
            </a:xfrm>
            <a:custGeom>
              <a:avLst/>
              <a:gdLst/>
              <a:ahLst/>
              <a:cxnLst/>
              <a:rect l="l" t="t" r="r" b="b"/>
              <a:pathLst>
                <a:path w="10466" h="8943" extrusionOk="0">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6"/>
            <p:cNvSpPr/>
            <p:nvPr/>
          </p:nvSpPr>
          <p:spPr>
            <a:xfrm>
              <a:off x="8212381" y="2974320"/>
              <a:ext cx="18577" cy="14861"/>
            </a:xfrm>
            <a:custGeom>
              <a:avLst/>
              <a:gdLst/>
              <a:ahLst/>
              <a:cxnLst/>
              <a:rect l="l" t="t" r="r" b="b"/>
              <a:pathLst>
                <a:path w="585" h="468" extrusionOk="0">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4" name="Google Shape;9124;p76"/>
          <p:cNvSpPr/>
          <p:nvPr/>
        </p:nvSpPr>
        <p:spPr>
          <a:xfrm>
            <a:off x="2498418" y="3245126"/>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5" name="Google Shape;9125;p76"/>
          <p:cNvGrpSpPr/>
          <p:nvPr/>
        </p:nvGrpSpPr>
        <p:grpSpPr>
          <a:xfrm>
            <a:off x="3588440" y="3258368"/>
            <a:ext cx="364484" cy="262423"/>
            <a:chOff x="3588440" y="3258368"/>
            <a:chExt cx="364484" cy="262423"/>
          </a:xfrm>
        </p:grpSpPr>
        <p:sp>
          <p:nvSpPr>
            <p:cNvPr id="9126" name="Google Shape;9126;p76"/>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6"/>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6"/>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6"/>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6"/>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6"/>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2" name="Google Shape;9132;p76"/>
          <p:cNvSpPr/>
          <p:nvPr/>
        </p:nvSpPr>
        <p:spPr>
          <a:xfrm>
            <a:off x="5263326" y="3229852"/>
            <a:ext cx="323298" cy="320789"/>
          </a:xfrm>
          <a:custGeom>
            <a:avLst/>
            <a:gdLst/>
            <a:ahLst/>
            <a:cxnLst/>
            <a:rect l="l" t="t" r="r" b="b"/>
            <a:pathLst>
              <a:path w="10181" h="10102" extrusionOk="0">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3" name="Google Shape;9133;p76"/>
          <p:cNvGrpSpPr/>
          <p:nvPr/>
        </p:nvGrpSpPr>
        <p:grpSpPr>
          <a:xfrm>
            <a:off x="5765817" y="3227724"/>
            <a:ext cx="364865" cy="324822"/>
            <a:chOff x="5765817" y="3227724"/>
            <a:chExt cx="364865" cy="324822"/>
          </a:xfrm>
        </p:grpSpPr>
        <p:sp>
          <p:nvSpPr>
            <p:cNvPr id="9134" name="Google Shape;9134;p76"/>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6"/>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6"/>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76"/>
          <p:cNvGrpSpPr/>
          <p:nvPr/>
        </p:nvGrpSpPr>
        <p:grpSpPr>
          <a:xfrm>
            <a:off x="6228583" y="3237664"/>
            <a:ext cx="446539" cy="303895"/>
            <a:chOff x="6228583" y="3237664"/>
            <a:chExt cx="446539" cy="303895"/>
          </a:xfrm>
        </p:grpSpPr>
        <p:sp>
          <p:nvSpPr>
            <p:cNvPr id="9138" name="Google Shape;9138;p76"/>
            <p:cNvSpPr/>
            <p:nvPr/>
          </p:nvSpPr>
          <p:spPr>
            <a:xfrm>
              <a:off x="6357508" y="3277453"/>
              <a:ext cx="26865" cy="25912"/>
            </a:xfrm>
            <a:custGeom>
              <a:avLst/>
              <a:gdLst/>
              <a:ahLst/>
              <a:cxnLst/>
              <a:rect l="l" t="t" r="r" b="b"/>
              <a:pathLst>
                <a:path w="846" h="816" extrusionOk="0">
                  <a:moveTo>
                    <a:pt x="632" y="0"/>
                  </a:moveTo>
                  <a:cubicBezTo>
                    <a:pt x="578" y="0"/>
                    <a:pt x="525" y="18"/>
                    <a:pt x="489" y="54"/>
                  </a:cubicBezTo>
                  <a:lnTo>
                    <a:pt x="72" y="471"/>
                  </a:lnTo>
                  <a:cubicBezTo>
                    <a:pt x="1" y="542"/>
                    <a:pt x="1" y="685"/>
                    <a:pt x="72" y="756"/>
                  </a:cubicBezTo>
                  <a:cubicBezTo>
                    <a:pt x="120" y="804"/>
                    <a:pt x="167" y="816"/>
                    <a:pt x="227" y="816"/>
                  </a:cubicBezTo>
                  <a:cubicBezTo>
                    <a:pt x="263" y="816"/>
                    <a:pt x="322" y="804"/>
                    <a:pt x="370" y="756"/>
                  </a:cubicBezTo>
                  <a:lnTo>
                    <a:pt x="786" y="340"/>
                  </a:lnTo>
                  <a:cubicBezTo>
                    <a:pt x="846" y="268"/>
                    <a:pt x="846" y="149"/>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6"/>
            <p:cNvSpPr/>
            <p:nvPr/>
          </p:nvSpPr>
          <p:spPr>
            <a:xfrm>
              <a:off x="6276596" y="3358746"/>
              <a:ext cx="26896" cy="25912"/>
            </a:xfrm>
            <a:custGeom>
              <a:avLst/>
              <a:gdLst/>
              <a:ahLst/>
              <a:cxnLst/>
              <a:rect l="l" t="t" r="r" b="b"/>
              <a:pathLst>
                <a:path w="847" h="816" extrusionOk="0">
                  <a:moveTo>
                    <a:pt x="632" y="0"/>
                  </a:moveTo>
                  <a:cubicBezTo>
                    <a:pt x="578" y="0"/>
                    <a:pt x="525" y="18"/>
                    <a:pt x="489" y="54"/>
                  </a:cubicBezTo>
                  <a:lnTo>
                    <a:pt x="72" y="471"/>
                  </a:lnTo>
                  <a:cubicBezTo>
                    <a:pt x="1" y="554"/>
                    <a:pt x="1" y="685"/>
                    <a:pt x="72" y="756"/>
                  </a:cubicBezTo>
                  <a:cubicBezTo>
                    <a:pt x="120" y="804"/>
                    <a:pt x="167" y="816"/>
                    <a:pt x="227" y="816"/>
                  </a:cubicBezTo>
                  <a:cubicBezTo>
                    <a:pt x="286" y="816"/>
                    <a:pt x="334" y="804"/>
                    <a:pt x="370" y="756"/>
                  </a:cubicBezTo>
                  <a:lnTo>
                    <a:pt x="787" y="340"/>
                  </a:lnTo>
                  <a:cubicBezTo>
                    <a:pt x="846" y="256"/>
                    <a:pt x="846" y="137"/>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6"/>
            <p:cNvSpPr/>
            <p:nvPr/>
          </p:nvSpPr>
          <p:spPr>
            <a:xfrm>
              <a:off x="6357508" y="3358365"/>
              <a:ext cx="26865" cy="25912"/>
            </a:xfrm>
            <a:custGeom>
              <a:avLst/>
              <a:gdLst/>
              <a:ahLst/>
              <a:cxnLst/>
              <a:rect l="l" t="t" r="r" b="b"/>
              <a:pathLst>
                <a:path w="846" h="816" extrusionOk="0">
                  <a:moveTo>
                    <a:pt x="215" y="0"/>
                  </a:moveTo>
                  <a:cubicBezTo>
                    <a:pt x="161" y="0"/>
                    <a:pt x="108" y="18"/>
                    <a:pt x="72" y="54"/>
                  </a:cubicBezTo>
                  <a:cubicBezTo>
                    <a:pt x="1" y="125"/>
                    <a:pt x="1" y="268"/>
                    <a:pt x="72" y="340"/>
                  </a:cubicBezTo>
                  <a:lnTo>
                    <a:pt x="489" y="756"/>
                  </a:lnTo>
                  <a:cubicBezTo>
                    <a:pt x="536" y="792"/>
                    <a:pt x="584" y="816"/>
                    <a:pt x="644" y="816"/>
                  </a:cubicBezTo>
                  <a:cubicBezTo>
                    <a:pt x="703" y="816"/>
                    <a:pt x="739" y="792"/>
                    <a:pt x="786" y="756"/>
                  </a:cubicBezTo>
                  <a:cubicBezTo>
                    <a:pt x="846" y="685"/>
                    <a:pt x="846" y="566"/>
                    <a:pt x="775" y="471"/>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6"/>
            <p:cNvSpPr/>
            <p:nvPr/>
          </p:nvSpPr>
          <p:spPr>
            <a:xfrm>
              <a:off x="6276596" y="3277453"/>
              <a:ext cx="26896" cy="25912"/>
            </a:xfrm>
            <a:custGeom>
              <a:avLst/>
              <a:gdLst/>
              <a:ahLst/>
              <a:cxnLst/>
              <a:rect l="l" t="t" r="r" b="b"/>
              <a:pathLst>
                <a:path w="847" h="816" extrusionOk="0">
                  <a:moveTo>
                    <a:pt x="219" y="0"/>
                  </a:moveTo>
                  <a:cubicBezTo>
                    <a:pt x="167" y="0"/>
                    <a:pt x="114" y="18"/>
                    <a:pt x="72" y="54"/>
                  </a:cubicBezTo>
                  <a:cubicBezTo>
                    <a:pt x="1" y="137"/>
                    <a:pt x="1" y="268"/>
                    <a:pt x="72" y="340"/>
                  </a:cubicBezTo>
                  <a:lnTo>
                    <a:pt x="489" y="756"/>
                  </a:lnTo>
                  <a:cubicBezTo>
                    <a:pt x="536" y="804"/>
                    <a:pt x="584" y="816"/>
                    <a:pt x="644" y="816"/>
                  </a:cubicBezTo>
                  <a:cubicBezTo>
                    <a:pt x="679" y="816"/>
                    <a:pt x="751" y="804"/>
                    <a:pt x="787" y="756"/>
                  </a:cubicBezTo>
                  <a:cubicBezTo>
                    <a:pt x="846" y="685"/>
                    <a:pt x="846" y="554"/>
                    <a:pt x="775" y="471"/>
                  </a:cubicBezTo>
                  <a:lnTo>
                    <a:pt x="358" y="54"/>
                  </a:lnTo>
                  <a:cubicBezTo>
                    <a:pt x="322" y="18"/>
                    <a:pt x="272"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6"/>
            <p:cNvSpPr/>
            <p:nvPr/>
          </p:nvSpPr>
          <p:spPr>
            <a:xfrm>
              <a:off x="6526508" y="3290314"/>
              <a:ext cx="21593" cy="19879"/>
            </a:xfrm>
            <a:custGeom>
              <a:avLst/>
              <a:gdLst/>
              <a:ahLst/>
              <a:cxnLst/>
              <a:rect l="l" t="t" r="r" b="b"/>
              <a:pathLst>
                <a:path w="680" h="626" extrusionOk="0">
                  <a:moveTo>
                    <a:pt x="446" y="0"/>
                  </a:moveTo>
                  <a:cubicBezTo>
                    <a:pt x="394" y="0"/>
                    <a:pt x="340" y="18"/>
                    <a:pt x="298" y="54"/>
                  </a:cubicBezTo>
                  <a:lnTo>
                    <a:pt x="84" y="280"/>
                  </a:lnTo>
                  <a:cubicBezTo>
                    <a:pt x="1" y="351"/>
                    <a:pt x="1" y="482"/>
                    <a:pt x="84" y="566"/>
                  </a:cubicBezTo>
                  <a:cubicBezTo>
                    <a:pt x="120" y="601"/>
                    <a:pt x="167" y="625"/>
                    <a:pt x="227" y="625"/>
                  </a:cubicBezTo>
                  <a:cubicBezTo>
                    <a:pt x="275" y="625"/>
                    <a:pt x="334" y="601"/>
                    <a:pt x="382" y="566"/>
                  </a:cubicBezTo>
                  <a:lnTo>
                    <a:pt x="596" y="340"/>
                  </a:lnTo>
                  <a:cubicBezTo>
                    <a:pt x="679" y="268"/>
                    <a:pt x="679" y="125"/>
                    <a:pt x="584" y="54"/>
                  </a:cubicBezTo>
                  <a:cubicBezTo>
                    <a:pt x="548" y="18"/>
                    <a:pt x="498" y="0"/>
                    <a:pt x="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6"/>
            <p:cNvSpPr/>
            <p:nvPr/>
          </p:nvSpPr>
          <p:spPr>
            <a:xfrm>
              <a:off x="6465253" y="3352299"/>
              <a:ext cx="20831" cy="19498"/>
            </a:xfrm>
            <a:custGeom>
              <a:avLst/>
              <a:gdLst/>
              <a:ahLst/>
              <a:cxnLst/>
              <a:rect l="l" t="t" r="r" b="b"/>
              <a:pathLst>
                <a:path w="656" h="614" extrusionOk="0">
                  <a:moveTo>
                    <a:pt x="437" y="1"/>
                  </a:moveTo>
                  <a:cubicBezTo>
                    <a:pt x="385" y="1"/>
                    <a:pt x="334" y="19"/>
                    <a:pt x="299" y="54"/>
                  </a:cubicBezTo>
                  <a:lnTo>
                    <a:pt x="72" y="281"/>
                  </a:lnTo>
                  <a:cubicBezTo>
                    <a:pt x="1" y="352"/>
                    <a:pt x="1" y="483"/>
                    <a:pt x="72" y="554"/>
                  </a:cubicBezTo>
                  <a:cubicBezTo>
                    <a:pt x="120" y="602"/>
                    <a:pt x="168" y="614"/>
                    <a:pt x="227" y="614"/>
                  </a:cubicBezTo>
                  <a:cubicBezTo>
                    <a:pt x="263" y="614"/>
                    <a:pt x="322" y="602"/>
                    <a:pt x="370" y="554"/>
                  </a:cubicBezTo>
                  <a:lnTo>
                    <a:pt x="596" y="340"/>
                  </a:lnTo>
                  <a:cubicBezTo>
                    <a:pt x="656" y="257"/>
                    <a:pt x="656" y="126"/>
                    <a:pt x="584" y="54"/>
                  </a:cubicBezTo>
                  <a:cubicBezTo>
                    <a:pt x="543" y="19"/>
                    <a:pt x="489" y="1"/>
                    <a:pt x="4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6"/>
            <p:cNvSpPr/>
            <p:nvPr/>
          </p:nvSpPr>
          <p:spPr>
            <a:xfrm>
              <a:off x="6526508" y="3352299"/>
              <a:ext cx="21593" cy="19498"/>
            </a:xfrm>
            <a:custGeom>
              <a:avLst/>
              <a:gdLst/>
              <a:ahLst/>
              <a:cxnLst/>
              <a:rect l="l" t="t" r="r" b="b"/>
              <a:pathLst>
                <a:path w="680" h="614" extrusionOk="0">
                  <a:moveTo>
                    <a:pt x="221" y="1"/>
                  </a:moveTo>
                  <a:cubicBezTo>
                    <a:pt x="170" y="1"/>
                    <a:pt x="120" y="19"/>
                    <a:pt x="84" y="54"/>
                  </a:cubicBezTo>
                  <a:cubicBezTo>
                    <a:pt x="1" y="126"/>
                    <a:pt x="1" y="257"/>
                    <a:pt x="84" y="340"/>
                  </a:cubicBezTo>
                  <a:lnTo>
                    <a:pt x="298" y="554"/>
                  </a:lnTo>
                  <a:cubicBezTo>
                    <a:pt x="346" y="602"/>
                    <a:pt x="394" y="614"/>
                    <a:pt x="453" y="614"/>
                  </a:cubicBezTo>
                  <a:cubicBezTo>
                    <a:pt x="501" y="614"/>
                    <a:pt x="560" y="602"/>
                    <a:pt x="596" y="554"/>
                  </a:cubicBezTo>
                  <a:cubicBezTo>
                    <a:pt x="679" y="483"/>
                    <a:pt x="679" y="352"/>
                    <a:pt x="584" y="281"/>
                  </a:cubicBezTo>
                  <a:lnTo>
                    <a:pt x="358" y="54"/>
                  </a:lnTo>
                  <a:cubicBezTo>
                    <a:pt x="322" y="19"/>
                    <a:pt x="272" y="1"/>
                    <a:pt x="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6"/>
            <p:cNvSpPr/>
            <p:nvPr/>
          </p:nvSpPr>
          <p:spPr>
            <a:xfrm>
              <a:off x="6465253" y="3290314"/>
              <a:ext cx="20831" cy="19879"/>
            </a:xfrm>
            <a:custGeom>
              <a:avLst/>
              <a:gdLst/>
              <a:ahLst/>
              <a:cxnLst/>
              <a:rect l="l" t="t" r="r" b="b"/>
              <a:pathLst>
                <a:path w="656" h="626" extrusionOk="0">
                  <a:moveTo>
                    <a:pt x="215" y="0"/>
                  </a:moveTo>
                  <a:cubicBezTo>
                    <a:pt x="162" y="0"/>
                    <a:pt x="108" y="18"/>
                    <a:pt x="72" y="54"/>
                  </a:cubicBezTo>
                  <a:cubicBezTo>
                    <a:pt x="1" y="125"/>
                    <a:pt x="1" y="268"/>
                    <a:pt x="72" y="340"/>
                  </a:cubicBezTo>
                  <a:lnTo>
                    <a:pt x="299" y="566"/>
                  </a:lnTo>
                  <a:cubicBezTo>
                    <a:pt x="346" y="601"/>
                    <a:pt x="382" y="625"/>
                    <a:pt x="441" y="625"/>
                  </a:cubicBezTo>
                  <a:cubicBezTo>
                    <a:pt x="489" y="625"/>
                    <a:pt x="549" y="601"/>
                    <a:pt x="596" y="566"/>
                  </a:cubicBezTo>
                  <a:cubicBezTo>
                    <a:pt x="656" y="482"/>
                    <a:pt x="656" y="351"/>
                    <a:pt x="584" y="280"/>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6"/>
            <p:cNvSpPr/>
            <p:nvPr/>
          </p:nvSpPr>
          <p:spPr>
            <a:xfrm>
              <a:off x="6304573" y="3437180"/>
              <a:ext cx="119145" cy="13274"/>
            </a:xfrm>
            <a:custGeom>
              <a:avLst/>
              <a:gdLst/>
              <a:ahLst/>
              <a:cxnLst/>
              <a:rect l="l" t="t" r="r" b="b"/>
              <a:pathLst>
                <a:path w="3752" h="418" extrusionOk="0">
                  <a:moveTo>
                    <a:pt x="203" y="1"/>
                  </a:moveTo>
                  <a:cubicBezTo>
                    <a:pt x="96" y="1"/>
                    <a:pt x="1" y="84"/>
                    <a:pt x="1" y="203"/>
                  </a:cubicBezTo>
                  <a:cubicBezTo>
                    <a:pt x="1" y="322"/>
                    <a:pt x="84" y="417"/>
                    <a:pt x="203" y="417"/>
                  </a:cubicBezTo>
                  <a:lnTo>
                    <a:pt x="3537" y="417"/>
                  </a:lnTo>
                  <a:cubicBezTo>
                    <a:pt x="3644" y="417"/>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6"/>
            <p:cNvSpPr/>
            <p:nvPr/>
          </p:nvSpPr>
          <p:spPr>
            <a:xfrm>
              <a:off x="6304573" y="3500341"/>
              <a:ext cx="25372" cy="13242"/>
            </a:xfrm>
            <a:custGeom>
              <a:avLst/>
              <a:gdLst/>
              <a:ahLst/>
              <a:cxnLst/>
              <a:rect l="l" t="t" r="r" b="b"/>
              <a:pathLst>
                <a:path w="799" h="417" extrusionOk="0">
                  <a:moveTo>
                    <a:pt x="203" y="0"/>
                  </a:moveTo>
                  <a:cubicBezTo>
                    <a:pt x="108" y="0"/>
                    <a:pt x="1" y="95"/>
                    <a:pt x="1" y="214"/>
                  </a:cubicBezTo>
                  <a:cubicBezTo>
                    <a:pt x="1" y="333"/>
                    <a:pt x="84" y="417"/>
                    <a:pt x="203" y="417"/>
                  </a:cubicBezTo>
                  <a:lnTo>
                    <a:pt x="596" y="417"/>
                  </a:lnTo>
                  <a:cubicBezTo>
                    <a:pt x="703" y="417"/>
                    <a:pt x="798" y="333"/>
                    <a:pt x="798" y="214"/>
                  </a:cubicBezTo>
                  <a:cubicBezTo>
                    <a:pt x="798" y="95"/>
                    <a:pt x="715"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6"/>
            <p:cNvSpPr/>
            <p:nvPr/>
          </p:nvSpPr>
          <p:spPr>
            <a:xfrm>
              <a:off x="6346934" y="3500341"/>
              <a:ext cx="76784" cy="13242"/>
            </a:xfrm>
            <a:custGeom>
              <a:avLst/>
              <a:gdLst/>
              <a:ahLst/>
              <a:cxnLst/>
              <a:rect l="l" t="t" r="r" b="b"/>
              <a:pathLst>
                <a:path w="2418" h="417" extrusionOk="0">
                  <a:moveTo>
                    <a:pt x="215" y="0"/>
                  </a:moveTo>
                  <a:cubicBezTo>
                    <a:pt x="107" y="0"/>
                    <a:pt x="0" y="95"/>
                    <a:pt x="0" y="214"/>
                  </a:cubicBezTo>
                  <a:cubicBezTo>
                    <a:pt x="0" y="333"/>
                    <a:pt x="96" y="417"/>
                    <a:pt x="215" y="417"/>
                  </a:cubicBezTo>
                  <a:lnTo>
                    <a:pt x="2203" y="417"/>
                  </a:lnTo>
                  <a:cubicBezTo>
                    <a:pt x="2310" y="417"/>
                    <a:pt x="2417" y="333"/>
                    <a:pt x="2417" y="214"/>
                  </a:cubicBezTo>
                  <a:cubicBezTo>
                    <a:pt x="2417" y="95"/>
                    <a:pt x="2310" y="0"/>
                    <a:pt x="2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6"/>
            <p:cNvSpPr/>
            <p:nvPr/>
          </p:nvSpPr>
          <p:spPr>
            <a:xfrm>
              <a:off x="6304573" y="3468935"/>
              <a:ext cx="119145" cy="12893"/>
            </a:xfrm>
            <a:custGeom>
              <a:avLst/>
              <a:gdLst/>
              <a:ahLst/>
              <a:cxnLst/>
              <a:rect l="l" t="t" r="r" b="b"/>
              <a:pathLst>
                <a:path w="3752" h="406" extrusionOk="0">
                  <a:moveTo>
                    <a:pt x="203" y="1"/>
                  </a:moveTo>
                  <a:cubicBezTo>
                    <a:pt x="96" y="1"/>
                    <a:pt x="1" y="84"/>
                    <a:pt x="1" y="203"/>
                  </a:cubicBezTo>
                  <a:cubicBezTo>
                    <a:pt x="1" y="322"/>
                    <a:pt x="84" y="406"/>
                    <a:pt x="203" y="406"/>
                  </a:cubicBezTo>
                  <a:lnTo>
                    <a:pt x="3537" y="406"/>
                  </a:lnTo>
                  <a:cubicBezTo>
                    <a:pt x="3644" y="406"/>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6"/>
            <p:cNvSpPr/>
            <p:nvPr/>
          </p:nvSpPr>
          <p:spPr>
            <a:xfrm>
              <a:off x="6228583" y="3237664"/>
              <a:ext cx="357688" cy="186338"/>
            </a:xfrm>
            <a:custGeom>
              <a:avLst/>
              <a:gdLst/>
              <a:ahLst/>
              <a:cxnLst/>
              <a:rect l="l" t="t" r="r" b="b"/>
              <a:pathLst>
                <a:path w="11264" h="5868" extrusionOk="0">
                  <a:moveTo>
                    <a:pt x="8752" y="1045"/>
                  </a:moveTo>
                  <a:cubicBezTo>
                    <a:pt x="9240" y="1045"/>
                    <a:pt x="9716" y="1224"/>
                    <a:pt x="10085" y="1593"/>
                  </a:cubicBezTo>
                  <a:cubicBezTo>
                    <a:pt x="10811" y="2331"/>
                    <a:pt x="10811" y="3545"/>
                    <a:pt x="10085" y="4272"/>
                  </a:cubicBezTo>
                  <a:cubicBezTo>
                    <a:pt x="9716" y="4641"/>
                    <a:pt x="9234" y="4825"/>
                    <a:pt x="8750" y="4825"/>
                  </a:cubicBezTo>
                  <a:cubicBezTo>
                    <a:pt x="8267" y="4825"/>
                    <a:pt x="7781" y="4641"/>
                    <a:pt x="7406" y="4272"/>
                  </a:cubicBezTo>
                  <a:cubicBezTo>
                    <a:pt x="6668" y="3522"/>
                    <a:pt x="6668" y="2331"/>
                    <a:pt x="7406" y="1593"/>
                  </a:cubicBezTo>
                  <a:cubicBezTo>
                    <a:pt x="7775" y="1224"/>
                    <a:pt x="8252" y="1045"/>
                    <a:pt x="8752" y="1045"/>
                  </a:cubicBezTo>
                  <a:close/>
                  <a:moveTo>
                    <a:pt x="3215" y="402"/>
                  </a:moveTo>
                  <a:cubicBezTo>
                    <a:pt x="3870" y="402"/>
                    <a:pt x="4501" y="652"/>
                    <a:pt x="5001" y="1140"/>
                  </a:cubicBezTo>
                  <a:cubicBezTo>
                    <a:pt x="5978" y="2140"/>
                    <a:pt x="5978" y="3736"/>
                    <a:pt x="5001" y="4712"/>
                  </a:cubicBezTo>
                  <a:cubicBezTo>
                    <a:pt x="4507" y="5206"/>
                    <a:pt x="3858" y="5453"/>
                    <a:pt x="3211" y="5453"/>
                  </a:cubicBezTo>
                  <a:cubicBezTo>
                    <a:pt x="2563" y="5453"/>
                    <a:pt x="1918" y="5206"/>
                    <a:pt x="1429" y="4712"/>
                  </a:cubicBezTo>
                  <a:cubicBezTo>
                    <a:pt x="441" y="3736"/>
                    <a:pt x="441" y="2128"/>
                    <a:pt x="1429" y="1140"/>
                  </a:cubicBezTo>
                  <a:cubicBezTo>
                    <a:pt x="1918" y="652"/>
                    <a:pt x="2560" y="402"/>
                    <a:pt x="3215" y="402"/>
                  </a:cubicBezTo>
                  <a:close/>
                  <a:moveTo>
                    <a:pt x="3209" y="0"/>
                  </a:moveTo>
                  <a:cubicBezTo>
                    <a:pt x="2462" y="0"/>
                    <a:pt x="1715" y="289"/>
                    <a:pt x="1144" y="866"/>
                  </a:cubicBezTo>
                  <a:cubicBezTo>
                    <a:pt x="1" y="2009"/>
                    <a:pt x="1" y="3855"/>
                    <a:pt x="1144" y="4998"/>
                  </a:cubicBezTo>
                  <a:cubicBezTo>
                    <a:pt x="1703" y="5569"/>
                    <a:pt x="2465" y="5867"/>
                    <a:pt x="3215" y="5867"/>
                  </a:cubicBezTo>
                  <a:cubicBezTo>
                    <a:pt x="3953" y="5867"/>
                    <a:pt x="4715" y="5581"/>
                    <a:pt x="5275" y="4998"/>
                  </a:cubicBezTo>
                  <a:cubicBezTo>
                    <a:pt x="5680" y="4593"/>
                    <a:pt x="5930" y="4117"/>
                    <a:pt x="6049" y="3617"/>
                  </a:cubicBezTo>
                  <a:lnTo>
                    <a:pt x="6561" y="3617"/>
                  </a:lnTo>
                  <a:cubicBezTo>
                    <a:pt x="6668" y="3962"/>
                    <a:pt x="6859" y="4284"/>
                    <a:pt x="7121" y="4557"/>
                  </a:cubicBezTo>
                  <a:cubicBezTo>
                    <a:pt x="7573" y="4998"/>
                    <a:pt x="8168" y="5224"/>
                    <a:pt x="8752" y="5224"/>
                  </a:cubicBezTo>
                  <a:cubicBezTo>
                    <a:pt x="9323" y="5224"/>
                    <a:pt x="9919" y="4998"/>
                    <a:pt x="10371" y="4557"/>
                  </a:cubicBezTo>
                  <a:cubicBezTo>
                    <a:pt x="11264" y="3664"/>
                    <a:pt x="11264" y="2200"/>
                    <a:pt x="10371" y="1307"/>
                  </a:cubicBezTo>
                  <a:cubicBezTo>
                    <a:pt x="9924" y="860"/>
                    <a:pt x="9335" y="637"/>
                    <a:pt x="8746" y="637"/>
                  </a:cubicBezTo>
                  <a:cubicBezTo>
                    <a:pt x="8156" y="637"/>
                    <a:pt x="7567" y="860"/>
                    <a:pt x="7121" y="1307"/>
                  </a:cubicBezTo>
                  <a:cubicBezTo>
                    <a:pt x="6609" y="1831"/>
                    <a:pt x="6394" y="2533"/>
                    <a:pt x="6466" y="3212"/>
                  </a:cubicBezTo>
                  <a:lnTo>
                    <a:pt x="6132" y="3212"/>
                  </a:lnTo>
                  <a:cubicBezTo>
                    <a:pt x="6204" y="2379"/>
                    <a:pt x="5930" y="1497"/>
                    <a:pt x="5275" y="866"/>
                  </a:cubicBezTo>
                  <a:cubicBezTo>
                    <a:pt x="4704" y="289"/>
                    <a:pt x="3956" y="0"/>
                    <a:pt x="32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6"/>
            <p:cNvSpPr/>
            <p:nvPr/>
          </p:nvSpPr>
          <p:spPr>
            <a:xfrm>
              <a:off x="6295141" y="3295775"/>
              <a:ext cx="70718" cy="71131"/>
            </a:xfrm>
            <a:custGeom>
              <a:avLst/>
              <a:gdLst/>
              <a:ahLst/>
              <a:cxnLst/>
              <a:rect l="l" t="t" r="r" b="b"/>
              <a:pathLst>
                <a:path w="2227" h="2240" extrusionOk="0">
                  <a:moveTo>
                    <a:pt x="1119" y="394"/>
                  </a:moveTo>
                  <a:cubicBezTo>
                    <a:pt x="1512" y="394"/>
                    <a:pt x="1834" y="703"/>
                    <a:pt x="1834" y="1108"/>
                  </a:cubicBezTo>
                  <a:cubicBezTo>
                    <a:pt x="1810" y="1501"/>
                    <a:pt x="1500" y="1822"/>
                    <a:pt x="1119" y="1822"/>
                  </a:cubicBezTo>
                  <a:cubicBezTo>
                    <a:pt x="726" y="1822"/>
                    <a:pt x="405" y="1501"/>
                    <a:pt x="405" y="1108"/>
                  </a:cubicBezTo>
                  <a:cubicBezTo>
                    <a:pt x="405" y="715"/>
                    <a:pt x="714" y="394"/>
                    <a:pt x="1119" y="394"/>
                  </a:cubicBezTo>
                  <a:close/>
                  <a:moveTo>
                    <a:pt x="1119" y="1"/>
                  </a:moveTo>
                  <a:cubicBezTo>
                    <a:pt x="500" y="1"/>
                    <a:pt x="0" y="501"/>
                    <a:pt x="0" y="1120"/>
                  </a:cubicBezTo>
                  <a:cubicBezTo>
                    <a:pt x="0" y="1727"/>
                    <a:pt x="500" y="2239"/>
                    <a:pt x="1119" y="2239"/>
                  </a:cubicBezTo>
                  <a:cubicBezTo>
                    <a:pt x="1727" y="2239"/>
                    <a:pt x="2227" y="1727"/>
                    <a:pt x="2227" y="1120"/>
                  </a:cubicBezTo>
                  <a:cubicBezTo>
                    <a:pt x="2227" y="489"/>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6"/>
            <p:cNvSpPr/>
            <p:nvPr/>
          </p:nvSpPr>
          <p:spPr>
            <a:xfrm>
              <a:off x="6482273" y="3306763"/>
              <a:ext cx="48045" cy="48045"/>
            </a:xfrm>
            <a:custGeom>
              <a:avLst/>
              <a:gdLst/>
              <a:ahLst/>
              <a:cxnLst/>
              <a:rect l="l" t="t" r="r" b="b"/>
              <a:pathLst>
                <a:path w="1513" h="1513" extrusionOk="0">
                  <a:moveTo>
                    <a:pt x="763" y="405"/>
                  </a:moveTo>
                  <a:cubicBezTo>
                    <a:pt x="953" y="405"/>
                    <a:pt x="1120" y="560"/>
                    <a:pt x="1120" y="762"/>
                  </a:cubicBezTo>
                  <a:cubicBezTo>
                    <a:pt x="1120" y="965"/>
                    <a:pt x="953" y="1119"/>
                    <a:pt x="763" y="1119"/>
                  </a:cubicBezTo>
                  <a:cubicBezTo>
                    <a:pt x="560" y="1119"/>
                    <a:pt x="406" y="953"/>
                    <a:pt x="406" y="762"/>
                  </a:cubicBezTo>
                  <a:cubicBezTo>
                    <a:pt x="406" y="560"/>
                    <a:pt x="560" y="405"/>
                    <a:pt x="763" y="405"/>
                  </a:cubicBezTo>
                  <a:close/>
                  <a:moveTo>
                    <a:pt x="763" y="0"/>
                  </a:moveTo>
                  <a:cubicBezTo>
                    <a:pt x="346" y="0"/>
                    <a:pt x="1" y="345"/>
                    <a:pt x="1" y="762"/>
                  </a:cubicBezTo>
                  <a:cubicBezTo>
                    <a:pt x="1" y="1179"/>
                    <a:pt x="346" y="1512"/>
                    <a:pt x="763" y="1512"/>
                  </a:cubicBezTo>
                  <a:cubicBezTo>
                    <a:pt x="1179" y="1512"/>
                    <a:pt x="1513" y="1179"/>
                    <a:pt x="1513" y="762"/>
                  </a:cubicBezTo>
                  <a:cubicBezTo>
                    <a:pt x="1513" y="345"/>
                    <a:pt x="1179"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6"/>
            <p:cNvSpPr/>
            <p:nvPr/>
          </p:nvSpPr>
          <p:spPr>
            <a:xfrm>
              <a:off x="6456584" y="3437180"/>
              <a:ext cx="76784" cy="76403"/>
            </a:xfrm>
            <a:custGeom>
              <a:avLst/>
              <a:gdLst/>
              <a:ahLst/>
              <a:cxnLst/>
              <a:rect l="l" t="t" r="r" b="b"/>
              <a:pathLst>
                <a:path w="2418" h="2406" extrusionOk="0">
                  <a:moveTo>
                    <a:pt x="2012" y="406"/>
                  </a:moveTo>
                  <a:lnTo>
                    <a:pt x="2012" y="1989"/>
                  </a:lnTo>
                  <a:lnTo>
                    <a:pt x="417" y="1989"/>
                  </a:lnTo>
                  <a:lnTo>
                    <a:pt x="417" y="406"/>
                  </a:lnTo>
                  <a:close/>
                  <a:moveTo>
                    <a:pt x="298" y="1"/>
                  </a:moveTo>
                  <a:cubicBezTo>
                    <a:pt x="143" y="1"/>
                    <a:pt x="0" y="132"/>
                    <a:pt x="0" y="298"/>
                  </a:cubicBezTo>
                  <a:lnTo>
                    <a:pt x="0" y="2108"/>
                  </a:lnTo>
                  <a:cubicBezTo>
                    <a:pt x="0" y="2275"/>
                    <a:pt x="143" y="2406"/>
                    <a:pt x="298" y="2406"/>
                  </a:cubicBezTo>
                  <a:lnTo>
                    <a:pt x="2119" y="2406"/>
                  </a:lnTo>
                  <a:cubicBezTo>
                    <a:pt x="2286" y="2406"/>
                    <a:pt x="2417" y="2275"/>
                    <a:pt x="2417" y="2108"/>
                  </a:cubicBezTo>
                  <a:lnTo>
                    <a:pt x="2417" y="298"/>
                  </a:lnTo>
                  <a:cubicBezTo>
                    <a:pt x="2417" y="120"/>
                    <a:pt x="2286" y="1"/>
                    <a:pt x="2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6"/>
            <p:cNvSpPr/>
            <p:nvPr/>
          </p:nvSpPr>
          <p:spPr>
            <a:xfrm>
              <a:off x="6268658" y="3367351"/>
              <a:ext cx="406464" cy="174208"/>
            </a:xfrm>
            <a:custGeom>
              <a:avLst/>
              <a:gdLst/>
              <a:ahLst/>
              <a:cxnLst/>
              <a:rect l="l" t="t" r="r" b="b"/>
              <a:pathLst>
                <a:path w="12800" h="5486" extrusionOk="0">
                  <a:moveTo>
                    <a:pt x="10419" y="1616"/>
                  </a:moveTo>
                  <a:lnTo>
                    <a:pt x="10419" y="3009"/>
                  </a:lnTo>
                  <a:lnTo>
                    <a:pt x="9573" y="3009"/>
                  </a:lnTo>
                  <a:lnTo>
                    <a:pt x="9573" y="1616"/>
                  </a:lnTo>
                  <a:close/>
                  <a:moveTo>
                    <a:pt x="12395" y="402"/>
                  </a:moveTo>
                  <a:lnTo>
                    <a:pt x="12395" y="414"/>
                  </a:lnTo>
                  <a:lnTo>
                    <a:pt x="12395" y="4224"/>
                  </a:lnTo>
                  <a:lnTo>
                    <a:pt x="12383" y="4236"/>
                  </a:lnTo>
                  <a:lnTo>
                    <a:pt x="10835" y="3807"/>
                  </a:lnTo>
                  <a:lnTo>
                    <a:pt x="10823" y="3795"/>
                  </a:lnTo>
                  <a:lnTo>
                    <a:pt x="10823" y="3224"/>
                  </a:lnTo>
                  <a:lnTo>
                    <a:pt x="10823" y="1414"/>
                  </a:lnTo>
                  <a:lnTo>
                    <a:pt x="10823" y="842"/>
                  </a:lnTo>
                  <a:cubicBezTo>
                    <a:pt x="10823" y="842"/>
                    <a:pt x="10823" y="831"/>
                    <a:pt x="10835" y="831"/>
                  </a:cubicBezTo>
                  <a:lnTo>
                    <a:pt x="12383" y="402"/>
                  </a:lnTo>
                  <a:close/>
                  <a:moveTo>
                    <a:pt x="12362" y="0"/>
                  </a:moveTo>
                  <a:cubicBezTo>
                    <a:pt x="12330" y="0"/>
                    <a:pt x="12297" y="3"/>
                    <a:pt x="12264" y="9"/>
                  </a:cubicBezTo>
                  <a:lnTo>
                    <a:pt x="10716" y="438"/>
                  </a:lnTo>
                  <a:cubicBezTo>
                    <a:pt x="10538" y="485"/>
                    <a:pt x="10407" y="664"/>
                    <a:pt x="10407" y="842"/>
                  </a:cubicBezTo>
                  <a:lnTo>
                    <a:pt x="10407" y="1212"/>
                  </a:lnTo>
                  <a:lnTo>
                    <a:pt x="9549" y="1212"/>
                  </a:lnTo>
                  <a:lnTo>
                    <a:pt x="9549" y="914"/>
                  </a:lnTo>
                  <a:cubicBezTo>
                    <a:pt x="9549" y="819"/>
                    <a:pt x="9466" y="711"/>
                    <a:pt x="9347" y="711"/>
                  </a:cubicBezTo>
                  <a:cubicBezTo>
                    <a:pt x="9228" y="711"/>
                    <a:pt x="9133" y="795"/>
                    <a:pt x="9133" y="914"/>
                  </a:cubicBezTo>
                  <a:lnTo>
                    <a:pt x="9133" y="1414"/>
                  </a:lnTo>
                  <a:lnTo>
                    <a:pt x="9133" y="3224"/>
                  </a:lnTo>
                  <a:lnTo>
                    <a:pt x="9133" y="4986"/>
                  </a:lnTo>
                  <a:cubicBezTo>
                    <a:pt x="9133" y="5045"/>
                    <a:pt x="9085" y="5081"/>
                    <a:pt x="9026" y="5081"/>
                  </a:cubicBezTo>
                  <a:lnTo>
                    <a:pt x="513" y="5081"/>
                  </a:lnTo>
                  <a:cubicBezTo>
                    <a:pt x="453" y="5081"/>
                    <a:pt x="417" y="5045"/>
                    <a:pt x="417" y="4986"/>
                  </a:cubicBezTo>
                  <a:lnTo>
                    <a:pt x="417" y="1854"/>
                  </a:lnTo>
                  <a:cubicBezTo>
                    <a:pt x="417" y="1747"/>
                    <a:pt x="322" y="1652"/>
                    <a:pt x="203" y="1652"/>
                  </a:cubicBezTo>
                  <a:cubicBezTo>
                    <a:pt x="84" y="1652"/>
                    <a:pt x="1" y="1735"/>
                    <a:pt x="1" y="1854"/>
                  </a:cubicBezTo>
                  <a:lnTo>
                    <a:pt x="1" y="4986"/>
                  </a:lnTo>
                  <a:cubicBezTo>
                    <a:pt x="1" y="5260"/>
                    <a:pt x="215" y="5486"/>
                    <a:pt x="501" y="5486"/>
                  </a:cubicBezTo>
                  <a:lnTo>
                    <a:pt x="9014" y="5486"/>
                  </a:lnTo>
                  <a:cubicBezTo>
                    <a:pt x="9299" y="5486"/>
                    <a:pt x="9526" y="5260"/>
                    <a:pt x="9526" y="4986"/>
                  </a:cubicBezTo>
                  <a:lnTo>
                    <a:pt x="9526" y="3414"/>
                  </a:lnTo>
                  <a:lnTo>
                    <a:pt x="10371" y="3414"/>
                  </a:lnTo>
                  <a:lnTo>
                    <a:pt x="10371" y="3795"/>
                  </a:lnTo>
                  <a:cubicBezTo>
                    <a:pt x="10371" y="3986"/>
                    <a:pt x="10502" y="4152"/>
                    <a:pt x="10681" y="4188"/>
                  </a:cubicBezTo>
                  <a:lnTo>
                    <a:pt x="12228" y="4629"/>
                  </a:lnTo>
                  <a:cubicBezTo>
                    <a:pt x="12264" y="4641"/>
                    <a:pt x="12300" y="4641"/>
                    <a:pt x="12347" y="4641"/>
                  </a:cubicBezTo>
                  <a:cubicBezTo>
                    <a:pt x="12443" y="4641"/>
                    <a:pt x="12526" y="4605"/>
                    <a:pt x="12597" y="4545"/>
                  </a:cubicBezTo>
                  <a:cubicBezTo>
                    <a:pt x="12705" y="4474"/>
                    <a:pt x="12764" y="4343"/>
                    <a:pt x="12764" y="4224"/>
                  </a:cubicBezTo>
                  <a:lnTo>
                    <a:pt x="12764" y="426"/>
                  </a:lnTo>
                  <a:cubicBezTo>
                    <a:pt x="12800" y="283"/>
                    <a:pt x="12740" y="164"/>
                    <a:pt x="12633" y="80"/>
                  </a:cubicBezTo>
                  <a:cubicBezTo>
                    <a:pt x="12553" y="27"/>
                    <a:pt x="12459" y="0"/>
                    <a:pt x="12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76"/>
          <p:cNvGrpSpPr/>
          <p:nvPr/>
        </p:nvGrpSpPr>
        <p:grpSpPr>
          <a:xfrm>
            <a:off x="865862" y="3207306"/>
            <a:ext cx="364484" cy="364897"/>
            <a:chOff x="865862" y="3207306"/>
            <a:chExt cx="364484" cy="364897"/>
          </a:xfrm>
        </p:grpSpPr>
        <p:sp>
          <p:nvSpPr>
            <p:cNvPr id="9156" name="Google Shape;9156;p76"/>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6"/>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6"/>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6"/>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6"/>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6"/>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6"/>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6"/>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6"/>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6"/>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6"/>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6"/>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6"/>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6"/>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76"/>
          <p:cNvGrpSpPr/>
          <p:nvPr/>
        </p:nvGrpSpPr>
        <p:grpSpPr>
          <a:xfrm>
            <a:off x="1404617" y="3226962"/>
            <a:ext cx="370168" cy="325965"/>
            <a:chOff x="1404617" y="3226962"/>
            <a:chExt cx="370168" cy="325965"/>
          </a:xfrm>
        </p:grpSpPr>
        <p:sp>
          <p:nvSpPr>
            <p:cNvPr id="9171" name="Google Shape;9171;p76"/>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6"/>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6"/>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6"/>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6"/>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6"/>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6"/>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6"/>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6"/>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76"/>
          <p:cNvGrpSpPr/>
          <p:nvPr/>
        </p:nvGrpSpPr>
        <p:grpSpPr>
          <a:xfrm>
            <a:off x="1954741" y="3212419"/>
            <a:ext cx="366389" cy="354481"/>
            <a:chOff x="1954741" y="3212419"/>
            <a:chExt cx="366389" cy="354481"/>
          </a:xfrm>
        </p:grpSpPr>
        <p:sp>
          <p:nvSpPr>
            <p:cNvPr id="9181" name="Google Shape;9181;p76"/>
            <p:cNvSpPr/>
            <p:nvPr/>
          </p:nvSpPr>
          <p:spPr>
            <a:xfrm>
              <a:off x="1964204" y="3212419"/>
              <a:ext cx="356926" cy="354481"/>
            </a:xfrm>
            <a:custGeom>
              <a:avLst/>
              <a:gdLst/>
              <a:ahLst/>
              <a:cxnLst/>
              <a:rect l="l" t="t" r="r" b="b"/>
              <a:pathLst>
                <a:path w="11240" h="11163" extrusionOk="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6"/>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6"/>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6"/>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6"/>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6"/>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6"/>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76"/>
          <p:cNvGrpSpPr/>
          <p:nvPr/>
        </p:nvGrpSpPr>
        <p:grpSpPr>
          <a:xfrm>
            <a:off x="3043239" y="3215626"/>
            <a:ext cx="366008" cy="348670"/>
            <a:chOff x="3043239" y="3215626"/>
            <a:chExt cx="366008" cy="348670"/>
          </a:xfrm>
        </p:grpSpPr>
        <p:sp>
          <p:nvSpPr>
            <p:cNvPr id="9189" name="Google Shape;9189;p76"/>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6"/>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76"/>
          <p:cNvGrpSpPr/>
          <p:nvPr/>
        </p:nvGrpSpPr>
        <p:grpSpPr>
          <a:xfrm>
            <a:off x="4218333" y="3184982"/>
            <a:ext cx="209107" cy="383442"/>
            <a:chOff x="4218333" y="3184982"/>
            <a:chExt cx="209107" cy="383442"/>
          </a:xfrm>
        </p:grpSpPr>
        <p:sp>
          <p:nvSpPr>
            <p:cNvPr id="9192" name="Google Shape;9192;p76"/>
            <p:cNvSpPr/>
            <p:nvPr/>
          </p:nvSpPr>
          <p:spPr>
            <a:xfrm>
              <a:off x="4218333" y="3184982"/>
              <a:ext cx="207963" cy="117652"/>
            </a:xfrm>
            <a:custGeom>
              <a:avLst/>
              <a:gdLst/>
              <a:ahLst/>
              <a:cxnLst/>
              <a:rect l="l" t="t" r="r" b="b"/>
              <a:pathLst>
                <a:path w="6549" h="3705" extrusionOk="0">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6"/>
            <p:cNvSpPr/>
            <p:nvPr/>
          </p:nvSpPr>
          <p:spPr>
            <a:xfrm>
              <a:off x="4218333" y="3282946"/>
              <a:ext cx="209107" cy="285477"/>
            </a:xfrm>
            <a:custGeom>
              <a:avLst/>
              <a:gdLst/>
              <a:ahLst/>
              <a:cxnLst/>
              <a:rect l="l" t="t" r="r" b="b"/>
              <a:pathLst>
                <a:path w="6585" h="8990" extrusionOk="0">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4" name="Google Shape;9194;p76"/>
          <p:cNvSpPr/>
          <p:nvPr/>
        </p:nvSpPr>
        <p:spPr>
          <a:xfrm>
            <a:off x="4816819" y="3186157"/>
            <a:ext cx="83230" cy="379536"/>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5" name="Google Shape;9195;p76"/>
          <p:cNvGrpSpPr/>
          <p:nvPr/>
        </p:nvGrpSpPr>
        <p:grpSpPr>
          <a:xfrm>
            <a:off x="6896644" y="3216007"/>
            <a:ext cx="322917" cy="347876"/>
            <a:chOff x="6896644" y="3216007"/>
            <a:chExt cx="322917" cy="347876"/>
          </a:xfrm>
        </p:grpSpPr>
        <p:sp>
          <p:nvSpPr>
            <p:cNvPr id="9196" name="Google Shape;9196;p76"/>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6"/>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6"/>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6"/>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6"/>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6"/>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6"/>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76"/>
          <p:cNvGrpSpPr/>
          <p:nvPr/>
        </p:nvGrpSpPr>
        <p:grpSpPr>
          <a:xfrm>
            <a:off x="7429366" y="3223183"/>
            <a:ext cx="334634" cy="333904"/>
            <a:chOff x="7429366" y="3223183"/>
            <a:chExt cx="334634" cy="333904"/>
          </a:xfrm>
        </p:grpSpPr>
        <p:sp>
          <p:nvSpPr>
            <p:cNvPr id="9204" name="Google Shape;9204;p76"/>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6"/>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6" name="Google Shape;9206;p76"/>
          <p:cNvSpPr/>
          <p:nvPr/>
        </p:nvSpPr>
        <p:spPr>
          <a:xfrm>
            <a:off x="8079296" y="3207306"/>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7" name="Google Shape;9207;p76"/>
          <p:cNvGrpSpPr/>
          <p:nvPr/>
        </p:nvGrpSpPr>
        <p:grpSpPr>
          <a:xfrm>
            <a:off x="5216456" y="3725484"/>
            <a:ext cx="356196" cy="265631"/>
            <a:chOff x="5216456" y="3725484"/>
            <a:chExt cx="356196" cy="265631"/>
          </a:xfrm>
        </p:grpSpPr>
        <p:sp>
          <p:nvSpPr>
            <p:cNvPr id="9208" name="Google Shape;9208;p76"/>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6"/>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76"/>
          <p:cNvGrpSpPr/>
          <p:nvPr/>
        </p:nvGrpSpPr>
        <p:grpSpPr>
          <a:xfrm>
            <a:off x="6849393" y="3733994"/>
            <a:ext cx="355053" cy="248038"/>
            <a:chOff x="6849393" y="3733994"/>
            <a:chExt cx="355053" cy="248038"/>
          </a:xfrm>
        </p:grpSpPr>
        <p:sp>
          <p:nvSpPr>
            <p:cNvPr id="9211" name="Google Shape;9211;p76"/>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6"/>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6"/>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6"/>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6"/>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76"/>
          <p:cNvGrpSpPr/>
          <p:nvPr/>
        </p:nvGrpSpPr>
        <p:grpSpPr>
          <a:xfrm>
            <a:off x="7918997" y="3714687"/>
            <a:ext cx="392111" cy="280206"/>
            <a:chOff x="7918997" y="3714687"/>
            <a:chExt cx="392111" cy="280206"/>
          </a:xfrm>
        </p:grpSpPr>
        <p:sp>
          <p:nvSpPr>
            <p:cNvPr id="9217" name="Google Shape;9217;p76"/>
            <p:cNvSpPr/>
            <p:nvPr/>
          </p:nvSpPr>
          <p:spPr>
            <a:xfrm>
              <a:off x="7918997" y="3781246"/>
              <a:ext cx="309675" cy="213648"/>
            </a:xfrm>
            <a:custGeom>
              <a:avLst/>
              <a:gdLst/>
              <a:ahLst/>
              <a:cxnLst/>
              <a:rect l="l" t="t" r="r" b="b"/>
              <a:pathLst>
                <a:path w="9752" h="6728" extrusionOk="0">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6"/>
            <p:cNvSpPr/>
            <p:nvPr/>
          </p:nvSpPr>
          <p:spPr>
            <a:xfrm>
              <a:off x="8080439" y="3862920"/>
              <a:ext cx="68083" cy="68083"/>
            </a:xfrm>
            <a:custGeom>
              <a:avLst/>
              <a:gdLst/>
              <a:ahLst/>
              <a:cxnLst/>
              <a:rect l="l" t="t" r="r" b="b"/>
              <a:pathLst>
                <a:path w="2144" h="2144" extrusionOk="0">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6"/>
            <p:cNvSpPr/>
            <p:nvPr/>
          </p:nvSpPr>
          <p:spPr>
            <a:xfrm>
              <a:off x="8000290" y="3885593"/>
              <a:ext cx="45410" cy="45410"/>
            </a:xfrm>
            <a:custGeom>
              <a:avLst/>
              <a:gdLst/>
              <a:ahLst/>
              <a:cxnLst/>
              <a:rect l="l" t="t" r="r" b="b"/>
              <a:pathLst>
                <a:path w="1430" h="1430" extrusionOk="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6"/>
            <p:cNvSpPr/>
            <p:nvPr/>
          </p:nvSpPr>
          <p:spPr>
            <a:xfrm>
              <a:off x="8006323" y="3714687"/>
              <a:ext cx="304784" cy="277920"/>
            </a:xfrm>
            <a:custGeom>
              <a:avLst/>
              <a:gdLst/>
              <a:ahLst/>
              <a:cxnLst/>
              <a:rect l="l" t="t" r="r" b="b"/>
              <a:pathLst>
                <a:path w="9598" h="8752" extrusionOk="0">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6"/>
            <p:cNvSpPr/>
            <p:nvPr/>
          </p:nvSpPr>
          <p:spPr>
            <a:xfrm>
              <a:off x="8183643" y="3885593"/>
              <a:ext cx="45410" cy="45410"/>
            </a:xfrm>
            <a:custGeom>
              <a:avLst/>
              <a:gdLst/>
              <a:ahLst/>
              <a:cxnLst/>
              <a:rect l="l" t="t" r="r" b="b"/>
              <a:pathLst>
                <a:path w="1430" h="1430" extrusionOk="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2" name="Google Shape;9222;p76"/>
          <p:cNvSpPr/>
          <p:nvPr/>
        </p:nvSpPr>
        <p:spPr>
          <a:xfrm>
            <a:off x="867354" y="3694364"/>
            <a:ext cx="355434" cy="326981"/>
          </a:xfrm>
          <a:custGeom>
            <a:avLst/>
            <a:gdLst/>
            <a:ahLst/>
            <a:cxnLst/>
            <a:rect l="l" t="t" r="r" b="b"/>
            <a:pathLst>
              <a:path w="11193" h="10297" extrusionOk="0">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3" name="Google Shape;9223;p76"/>
          <p:cNvGrpSpPr/>
          <p:nvPr/>
        </p:nvGrpSpPr>
        <p:grpSpPr>
          <a:xfrm>
            <a:off x="1408777" y="3680964"/>
            <a:ext cx="357720" cy="355148"/>
            <a:chOff x="1408777" y="3680964"/>
            <a:chExt cx="357720" cy="355148"/>
          </a:xfrm>
        </p:grpSpPr>
        <p:sp>
          <p:nvSpPr>
            <p:cNvPr id="9224" name="Google Shape;9224;p76"/>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6"/>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6"/>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6"/>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6"/>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9" name="Google Shape;9229;p76"/>
          <p:cNvGrpSpPr/>
          <p:nvPr/>
        </p:nvGrpSpPr>
        <p:grpSpPr>
          <a:xfrm>
            <a:off x="1952836" y="3680964"/>
            <a:ext cx="357720" cy="355148"/>
            <a:chOff x="1952836" y="3680964"/>
            <a:chExt cx="357720" cy="355148"/>
          </a:xfrm>
        </p:grpSpPr>
        <p:sp>
          <p:nvSpPr>
            <p:cNvPr id="9230" name="Google Shape;9230;p76"/>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6"/>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6"/>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6"/>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6"/>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76"/>
          <p:cNvGrpSpPr/>
          <p:nvPr/>
        </p:nvGrpSpPr>
        <p:grpSpPr>
          <a:xfrm>
            <a:off x="2496894" y="3680964"/>
            <a:ext cx="357720" cy="355148"/>
            <a:chOff x="2496894" y="3680964"/>
            <a:chExt cx="357720" cy="355148"/>
          </a:xfrm>
        </p:grpSpPr>
        <p:sp>
          <p:nvSpPr>
            <p:cNvPr id="9236" name="Google Shape;9236;p76"/>
            <p:cNvSpPr/>
            <p:nvPr/>
          </p:nvSpPr>
          <p:spPr>
            <a:xfrm>
              <a:off x="2598224"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6"/>
            <p:cNvSpPr/>
            <p:nvPr/>
          </p:nvSpPr>
          <p:spPr>
            <a:xfrm>
              <a:off x="2715051"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6"/>
            <p:cNvSpPr/>
            <p:nvPr/>
          </p:nvSpPr>
          <p:spPr>
            <a:xfrm>
              <a:off x="2496894" y="3680964"/>
              <a:ext cx="297989" cy="296528"/>
            </a:xfrm>
            <a:custGeom>
              <a:avLst/>
              <a:gdLst/>
              <a:ahLst/>
              <a:cxnLst/>
              <a:rect l="l" t="t" r="r" b="b"/>
              <a:pathLst>
                <a:path w="9384" h="9338" extrusionOk="0">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6"/>
            <p:cNvSpPr/>
            <p:nvPr/>
          </p:nvSpPr>
          <p:spPr>
            <a:xfrm>
              <a:off x="2555895" y="3739075"/>
              <a:ext cx="298719" cy="297036"/>
            </a:xfrm>
            <a:custGeom>
              <a:avLst/>
              <a:gdLst/>
              <a:ahLst/>
              <a:cxnLst/>
              <a:rect l="l" t="t" r="r" b="b"/>
              <a:pathLst>
                <a:path w="9407" h="9354" extrusionOk="0">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6"/>
            <p:cNvSpPr/>
            <p:nvPr/>
          </p:nvSpPr>
          <p:spPr>
            <a:xfrm>
              <a:off x="2569867" y="3875336"/>
              <a:ext cx="211393" cy="99139"/>
            </a:xfrm>
            <a:custGeom>
              <a:avLst/>
              <a:gdLst/>
              <a:ahLst/>
              <a:cxnLst/>
              <a:rect l="l" t="t" r="r" b="b"/>
              <a:pathLst>
                <a:path w="6657" h="3122" extrusionOk="0">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76"/>
          <p:cNvGrpSpPr/>
          <p:nvPr/>
        </p:nvGrpSpPr>
        <p:grpSpPr>
          <a:xfrm>
            <a:off x="3040984" y="3681059"/>
            <a:ext cx="356164" cy="355815"/>
            <a:chOff x="3040984" y="3681059"/>
            <a:chExt cx="356164" cy="355815"/>
          </a:xfrm>
        </p:grpSpPr>
        <p:sp>
          <p:nvSpPr>
            <p:cNvPr id="9242" name="Google Shape;9242;p76"/>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6"/>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6"/>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76"/>
          <p:cNvGrpSpPr/>
          <p:nvPr/>
        </p:nvGrpSpPr>
        <p:grpSpPr>
          <a:xfrm>
            <a:off x="3584280" y="3699191"/>
            <a:ext cx="358069" cy="317995"/>
            <a:chOff x="3584280" y="3699191"/>
            <a:chExt cx="358069" cy="317995"/>
          </a:xfrm>
        </p:grpSpPr>
        <p:sp>
          <p:nvSpPr>
            <p:cNvPr id="9246" name="Google Shape;9246;p76"/>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6"/>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6"/>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6"/>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76"/>
          <p:cNvGrpSpPr/>
          <p:nvPr/>
        </p:nvGrpSpPr>
        <p:grpSpPr>
          <a:xfrm>
            <a:off x="4129482" y="3681059"/>
            <a:ext cx="355402" cy="354291"/>
            <a:chOff x="4129482" y="3681059"/>
            <a:chExt cx="355402" cy="354291"/>
          </a:xfrm>
        </p:grpSpPr>
        <p:sp>
          <p:nvSpPr>
            <p:cNvPr id="9251" name="Google Shape;9251;p76"/>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6"/>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6"/>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6"/>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76"/>
          <p:cNvGrpSpPr/>
          <p:nvPr/>
        </p:nvGrpSpPr>
        <p:grpSpPr>
          <a:xfrm>
            <a:off x="4673540" y="3680297"/>
            <a:ext cx="355434" cy="355815"/>
            <a:chOff x="4673540" y="3680297"/>
            <a:chExt cx="355434" cy="355815"/>
          </a:xfrm>
        </p:grpSpPr>
        <p:sp>
          <p:nvSpPr>
            <p:cNvPr id="9256" name="Google Shape;9256;p76"/>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6"/>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6"/>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76"/>
          <p:cNvGrpSpPr/>
          <p:nvPr/>
        </p:nvGrpSpPr>
        <p:grpSpPr>
          <a:xfrm>
            <a:off x="5779408" y="3699191"/>
            <a:ext cx="317645" cy="318757"/>
            <a:chOff x="5779408" y="3699191"/>
            <a:chExt cx="317645" cy="318757"/>
          </a:xfrm>
        </p:grpSpPr>
        <p:sp>
          <p:nvSpPr>
            <p:cNvPr id="9260" name="Google Shape;9260;p76"/>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6"/>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2" name="Google Shape;9262;p76"/>
          <p:cNvSpPr/>
          <p:nvPr/>
        </p:nvSpPr>
        <p:spPr>
          <a:xfrm>
            <a:off x="6304573" y="3694459"/>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3" name="Google Shape;9263;p76"/>
          <p:cNvGrpSpPr/>
          <p:nvPr/>
        </p:nvGrpSpPr>
        <p:grpSpPr>
          <a:xfrm>
            <a:off x="7390435" y="3680868"/>
            <a:ext cx="372073" cy="355243"/>
            <a:chOff x="7390435" y="3680868"/>
            <a:chExt cx="372073" cy="355243"/>
          </a:xfrm>
        </p:grpSpPr>
        <p:sp>
          <p:nvSpPr>
            <p:cNvPr id="9264" name="Google Shape;9264;p76"/>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6"/>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6"/>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6"/>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6"/>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6"/>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76"/>
          <p:cNvGrpSpPr/>
          <p:nvPr/>
        </p:nvGrpSpPr>
        <p:grpSpPr>
          <a:xfrm>
            <a:off x="1421638" y="4125629"/>
            <a:ext cx="374709" cy="374010"/>
            <a:chOff x="1421638" y="4125629"/>
            <a:chExt cx="374709" cy="374010"/>
          </a:xfrm>
        </p:grpSpPr>
        <p:sp>
          <p:nvSpPr>
            <p:cNvPr id="9271" name="Google Shape;9271;p7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76"/>
          <p:cNvGrpSpPr/>
          <p:nvPr/>
        </p:nvGrpSpPr>
        <p:grpSpPr>
          <a:xfrm>
            <a:off x="1973254" y="4156304"/>
            <a:ext cx="357720" cy="342192"/>
            <a:chOff x="1973254" y="4156304"/>
            <a:chExt cx="357720" cy="342192"/>
          </a:xfrm>
        </p:grpSpPr>
        <p:sp>
          <p:nvSpPr>
            <p:cNvPr id="9274" name="Google Shape;9274;p76"/>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6"/>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6"/>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6"/>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6"/>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6"/>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76"/>
          <p:cNvGrpSpPr/>
          <p:nvPr/>
        </p:nvGrpSpPr>
        <p:grpSpPr>
          <a:xfrm>
            <a:off x="2523759" y="4135505"/>
            <a:ext cx="341049" cy="340318"/>
            <a:chOff x="2523759" y="4135505"/>
            <a:chExt cx="341049" cy="340318"/>
          </a:xfrm>
        </p:grpSpPr>
        <p:sp>
          <p:nvSpPr>
            <p:cNvPr id="9281" name="Google Shape;9281;p76"/>
            <p:cNvSpPr/>
            <p:nvPr/>
          </p:nvSpPr>
          <p:spPr>
            <a:xfrm>
              <a:off x="2523759" y="4135505"/>
              <a:ext cx="341049" cy="340318"/>
            </a:xfrm>
            <a:custGeom>
              <a:avLst/>
              <a:gdLst/>
              <a:ahLst/>
              <a:cxnLst/>
              <a:rect l="l" t="t" r="r" b="b"/>
              <a:pathLst>
                <a:path w="10740" h="10717" extrusionOk="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6"/>
            <p:cNvSpPr/>
            <p:nvPr/>
          </p:nvSpPr>
          <p:spPr>
            <a:xfrm>
              <a:off x="2561547" y="4278815"/>
              <a:ext cx="36709" cy="37058"/>
            </a:xfrm>
            <a:custGeom>
              <a:avLst/>
              <a:gdLst/>
              <a:ahLst/>
              <a:cxnLst/>
              <a:rect l="l" t="t" r="r" b="b"/>
              <a:pathLst>
                <a:path w="1156" h="1167" extrusionOk="0">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76"/>
          <p:cNvGrpSpPr/>
          <p:nvPr/>
        </p:nvGrpSpPr>
        <p:grpSpPr>
          <a:xfrm>
            <a:off x="3040603" y="4130360"/>
            <a:ext cx="392079" cy="350353"/>
            <a:chOff x="3040603" y="4130360"/>
            <a:chExt cx="392079" cy="350353"/>
          </a:xfrm>
        </p:grpSpPr>
        <p:sp>
          <p:nvSpPr>
            <p:cNvPr id="9284" name="Google Shape;9284;p76"/>
            <p:cNvSpPr/>
            <p:nvPr/>
          </p:nvSpPr>
          <p:spPr>
            <a:xfrm>
              <a:off x="3081059" y="4144523"/>
              <a:ext cx="62780" cy="66241"/>
            </a:xfrm>
            <a:custGeom>
              <a:avLst/>
              <a:gdLst/>
              <a:ahLst/>
              <a:cxnLst/>
              <a:rect l="l" t="t" r="r" b="b"/>
              <a:pathLst>
                <a:path w="1977" h="2086" extrusionOk="0">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6"/>
            <p:cNvSpPr/>
            <p:nvPr/>
          </p:nvSpPr>
          <p:spPr>
            <a:xfrm>
              <a:off x="3040603" y="4192981"/>
              <a:ext cx="58620" cy="55222"/>
            </a:xfrm>
            <a:custGeom>
              <a:avLst/>
              <a:gdLst/>
              <a:ahLst/>
              <a:cxnLst/>
              <a:rect l="l" t="t" r="r" b="b"/>
              <a:pathLst>
                <a:path w="1846" h="1739" extrusionOk="0">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6"/>
            <p:cNvSpPr/>
            <p:nvPr/>
          </p:nvSpPr>
          <p:spPr>
            <a:xfrm>
              <a:off x="3147967" y="4130360"/>
              <a:ext cx="55984" cy="69067"/>
            </a:xfrm>
            <a:custGeom>
              <a:avLst/>
              <a:gdLst/>
              <a:ahLst/>
              <a:cxnLst/>
              <a:rect l="l" t="t" r="r" b="b"/>
              <a:pathLst>
                <a:path w="1763" h="2175" extrusionOk="0">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6"/>
            <p:cNvSpPr/>
            <p:nvPr/>
          </p:nvSpPr>
          <p:spPr>
            <a:xfrm>
              <a:off x="3205443" y="4158082"/>
              <a:ext cx="52586" cy="59890"/>
            </a:xfrm>
            <a:custGeom>
              <a:avLst/>
              <a:gdLst/>
              <a:ahLst/>
              <a:cxnLst/>
              <a:rect l="l" t="t" r="r" b="b"/>
              <a:pathLst>
                <a:path w="1656" h="1886" extrusionOk="0">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6"/>
            <p:cNvSpPr/>
            <p:nvPr/>
          </p:nvSpPr>
          <p:spPr>
            <a:xfrm>
              <a:off x="3092777" y="4212002"/>
              <a:ext cx="144453" cy="102759"/>
            </a:xfrm>
            <a:custGeom>
              <a:avLst/>
              <a:gdLst/>
              <a:ahLst/>
              <a:cxnLst/>
              <a:rect l="l" t="t" r="r" b="b"/>
              <a:pathLst>
                <a:path w="4549" h="3236" extrusionOk="0">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6"/>
            <p:cNvSpPr/>
            <p:nvPr/>
          </p:nvSpPr>
          <p:spPr>
            <a:xfrm>
              <a:off x="3283307" y="4290469"/>
              <a:ext cx="55254" cy="70782"/>
            </a:xfrm>
            <a:custGeom>
              <a:avLst/>
              <a:gdLst/>
              <a:ahLst/>
              <a:cxnLst/>
              <a:rect l="l" t="t" r="r" b="b"/>
              <a:pathLst>
                <a:path w="1740" h="2229" extrusionOk="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6"/>
            <p:cNvSpPr/>
            <p:nvPr/>
          </p:nvSpPr>
          <p:spPr>
            <a:xfrm>
              <a:off x="3221702" y="4306728"/>
              <a:ext cx="54460" cy="62462"/>
            </a:xfrm>
            <a:custGeom>
              <a:avLst/>
              <a:gdLst/>
              <a:ahLst/>
              <a:cxnLst/>
              <a:rect l="l" t="t" r="r" b="b"/>
              <a:pathLst>
                <a:path w="1715" h="1967" extrusionOk="0">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6"/>
            <p:cNvSpPr/>
            <p:nvPr/>
          </p:nvSpPr>
          <p:spPr>
            <a:xfrm>
              <a:off x="3333606" y="4316667"/>
              <a:ext cx="66940" cy="62748"/>
            </a:xfrm>
            <a:custGeom>
              <a:avLst/>
              <a:gdLst/>
              <a:ahLst/>
              <a:cxnLst/>
              <a:rect l="l" t="t" r="r" b="b"/>
              <a:pathLst>
                <a:path w="2108" h="1976" extrusionOk="0">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6"/>
            <p:cNvSpPr/>
            <p:nvPr/>
          </p:nvSpPr>
          <p:spPr>
            <a:xfrm>
              <a:off x="3371046" y="4372587"/>
              <a:ext cx="61636" cy="51792"/>
            </a:xfrm>
            <a:custGeom>
              <a:avLst/>
              <a:gdLst/>
              <a:ahLst/>
              <a:cxnLst/>
              <a:rect l="l" t="t" r="r" b="b"/>
              <a:pathLst>
                <a:path w="1941" h="1631" extrusionOk="0">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6"/>
            <p:cNvSpPr/>
            <p:nvPr/>
          </p:nvSpPr>
          <p:spPr>
            <a:xfrm>
              <a:off x="3227735" y="4370904"/>
              <a:ext cx="142961" cy="109809"/>
            </a:xfrm>
            <a:custGeom>
              <a:avLst/>
              <a:gdLst/>
              <a:ahLst/>
              <a:cxnLst/>
              <a:rect l="l" t="t" r="r" b="b"/>
              <a:pathLst>
                <a:path w="4502" h="3458" extrusionOk="0">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76"/>
          <p:cNvGrpSpPr/>
          <p:nvPr/>
        </p:nvGrpSpPr>
        <p:grpSpPr>
          <a:xfrm>
            <a:off x="3662144" y="4135505"/>
            <a:ext cx="232955" cy="340318"/>
            <a:chOff x="3662144" y="4135505"/>
            <a:chExt cx="232955" cy="340318"/>
          </a:xfrm>
        </p:grpSpPr>
        <p:sp>
          <p:nvSpPr>
            <p:cNvPr id="9295" name="Google Shape;9295;p76"/>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6"/>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6"/>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6"/>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76"/>
          <p:cNvGrpSpPr/>
          <p:nvPr/>
        </p:nvGrpSpPr>
        <p:grpSpPr>
          <a:xfrm>
            <a:off x="4149138" y="4121151"/>
            <a:ext cx="344065" cy="368644"/>
            <a:chOff x="4149138" y="4121151"/>
            <a:chExt cx="344065" cy="368644"/>
          </a:xfrm>
        </p:grpSpPr>
        <p:sp>
          <p:nvSpPr>
            <p:cNvPr id="9300" name="Google Shape;9300;p76"/>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6"/>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6"/>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6"/>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6"/>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6"/>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6"/>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6"/>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6"/>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6"/>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6"/>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6"/>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2" name="Google Shape;9312;p76"/>
          <p:cNvSpPr/>
          <p:nvPr/>
        </p:nvSpPr>
        <p:spPr>
          <a:xfrm>
            <a:off x="4692054" y="4135409"/>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3" name="Google Shape;9313;p76"/>
          <p:cNvGrpSpPr/>
          <p:nvPr/>
        </p:nvGrpSpPr>
        <p:grpSpPr>
          <a:xfrm>
            <a:off x="5206262" y="4174817"/>
            <a:ext cx="397763" cy="262804"/>
            <a:chOff x="5206262" y="4174817"/>
            <a:chExt cx="397763" cy="262804"/>
          </a:xfrm>
        </p:grpSpPr>
        <p:sp>
          <p:nvSpPr>
            <p:cNvPr id="9314" name="Google Shape;9314;p76"/>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6"/>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6"/>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6"/>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6"/>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6"/>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6"/>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6"/>
          <p:cNvGrpSpPr/>
          <p:nvPr/>
        </p:nvGrpSpPr>
        <p:grpSpPr>
          <a:xfrm>
            <a:off x="5727616" y="4204699"/>
            <a:ext cx="440505" cy="290018"/>
            <a:chOff x="5727616" y="4204699"/>
            <a:chExt cx="440505" cy="290018"/>
          </a:xfrm>
        </p:grpSpPr>
        <p:sp>
          <p:nvSpPr>
            <p:cNvPr id="9322" name="Google Shape;9322;p76"/>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6"/>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6"/>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6"/>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6"/>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6"/>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6"/>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6"/>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76"/>
          <p:cNvGrpSpPr/>
          <p:nvPr/>
        </p:nvGrpSpPr>
        <p:grpSpPr>
          <a:xfrm>
            <a:off x="6410063" y="4135124"/>
            <a:ext cx="159950" cy="364516"/>
            <a:chOff x="6410063" y="4135124"/>
            <a:chExt cx="159950" cy="364516"/>
          </a:xfrm>
        </p:grpSpPr>
        <p:sp>
          <p:nvSpPr>
            <p:cNvPr id="9331" name="Google Shape;9331;p76"/>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6"/>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6"/>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6"/>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76"/>
          <p:cNvGrpSpPr/>
          <p:nvPr/>
        </p:nvGrpSpPr>
        <p:grpSpPr>
          <a:xfrm>
            <a:off x="6924652" y="4135505"/>
            <a:ext cx="214378" cy="364135"/>
            <a:chOff x="6924652" y="4135505"/>
            <a:chExt cx="214378" cy="364135"/>
          </a:xfrm>
        </p:grpSpPr>
        <p:sp>
          <p:nvSpPr>
            <p:cNvPr id="9336" name="Google Shape;9336;p76"/>
            <p:cNvSpPr/>
            <p:nvPr/>
          </p:nvSpPr>
          <p:spPr>
            <a:xfrm>
              <a:off x="6996482" y="4135505"/>
              <a:ext cx="70718" cy="71099"/>
            </a:xfrm>
            <a:custGeom>
              <a:avLst/>
              <a:gdLst/>
              <a:ahLst/>
              <a:cxnLst/>
              <a:rect l="l" t="t" r="r" b="b"/>
              <a:pathLst>
                <a:path w="2227" h="2239" extrusionOk="0">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6"/>
            <p:cNvSpPr/>
            <p:nvPr/>
          </p:nvSpPr>
          <p:spPr>
            <a:xfrm>
              <a:off x="7018012" y="4345183"/>
              <a:ext cx="88882" cy="154456"/>
            </a:xfrm>
            <a:custGeom>
              <a:avLst/>
              <a:gdLst/>
              <a:ahLst/>
              <a:cxnLst/>
              <a:rect l="l" t="t" r="r" b="b"/>
              <a:pathLst>
                <a:path w="2799" h="4864" extrusionOk="0">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6"/>
            <p:cNvSpPr/>
            <p:nvPr/>
          </p:nvSpPr>
          <p:spPr>
            <a:xfrm>
              <a:off x="6948850" y="4212638"/>
              <a:ext cx="190181" cy="149884"/>
            </a:xfrm>
            <a:custGeom>
              <a:avLst/>
              <a:gdLst/>
              <a:ahLst/>
              <a:cxnLst/>
              <a:rect l="l" t="t" r="r" b="b"/>
              <a:pathLst>
                <a:path w="5989" h="4720" extrusionOk="0">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6"/>
            <p:cNvSpPr/>
            <p:nvPr/>
          </p:nvSpPr>
          <p:spPr>
            <a:xfrm>
              <a:off x="6924652" y="4252331"/>
              <a:ext cx="103617" cy="245815"/>
            </a:xfrm>
            <a:custGeom>
              <a:avLst/>
              <a:gdLst/>
              <a:ahLst/>
              <a:cxnLst/>
              <a:rect l="l" t="t" r="r" b="b"/>
              <a:pathLst>
                <a:path w="3263" h="7741" extrusionOk="0">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76"/>
          <p:cNvGrpSpPr/>
          <p:nvPr/>
        </p:nvGrpSpPr>
        <p:grpSpPr>
          <a:xfrm>
            <a:off x="7384751" y="4147984"/>
            <a:ext cx="380012" cy="351274"/>
            <a:chOff x="7384751" y="4147984"/>
            <a:chExt cx="380012" cy="351274"/>
          </a:xfrm>
        </p:grpSpPr>
        <p:sp>
          <p:nvSpPr>
            <p:cNvPr id="9341" name="Google Shape;9341;p76"/>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6"/>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6"/>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6"/>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6"/>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49"/>
        <p:cNvGrpSpPr/>
        <p:nvPr/>
      </p:nvGrpSpPr>
      <p:grpSpPr>
        <a:xfrm>
          <a:off x="0" y="0"/>
          <a:ext cx="0" cy="0"/>
          <a:chOff x="0" y="0"/>
          <a:chExt cx="0" cy="0"/>
        </a:xfrm>
      </p:grpSpPr>
      <p:sp>
        <p:nvSpPr>
          <p:cNvPr id="9350" name="Google Shape;9350;p77"/>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351" name="Google Shape;9351;p77"/>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9352" name="Google Shape;9352;p77"/>
          <p:cNvGrpSpPr/>
          <p:nvPr/>
        </p:nvGrpSpPr>
        <p:grpSpPr>
          <a:xfrm>
            <a:off x="1989449" y="4282269"/>
            <a:ext cx="374774" cy="346073"/>
            <a:chOff x="1989449" y="4282269"/>
            <a:chExt cx="374774" cy="346073"/>
          </a:xfrm>
        </p:grpSpPr>
        <p:sp>
          <p:nvSpPr>
            <p:cNvPr id="9353" name="Google Shape;9353;p77"/>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7"/>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7"/>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7"/>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7"/>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77"/>
          <p:cNvGrpSpPr/>
          <p:nvPr/>
        </p:nvGrpSpPr>
        <p:grpSpPr>
          <a:xfrm>
            <a:off x="2487439" y="4280740"/>
            <a:ext cx="198775" cy="348972"/>
            <a:chOff x="2487439" y="4280740"/>
            <a:chExt cx="198775" cy="348972"/>
          </a:xfrm>
        </p:grpSpPr>
        <p:sp>
          <p:nvSpPr>
            <p:cNvPr id="9359" name="Google Shape;9359;p77"/>
            <p:cNvSpPr/>
            <p:nvPr/>
          </p:nvSpPr>
          <p:spPr>
            <a:xfrm>
              <a:off x="2487439" y="4280740"/>
              <a:ext cx="198775" cy="348972"/>
            </a:xfrm>
            <a:custGeom>
              <a:avLst/>
              <a:gdLst/>
              <a:ahLst/>
              <a:cxnLst/>
              <a:rect l="l" t="t" r="r" b="b"/>
              <a:pathLst>
                <a:path w="6240" h="10955" extrusionOk="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7"/>
            <p:cNvSpPr/>
            <p:nvPr/>
          </p:nvSpPr>
          <p:spPr>
            <a:xfrm>
              <a:off x="2516267" y="4511784"/>
              <a:ext cx="139620" cy="95565"/>
            </a:xfrm>
            <a:custGeom>
              <a:avLst/>
              <a:gdLst/>
              <a:ahLst/>
              <a:cxnLst/>
              <a:rect l="l" t="t" r="r" b="b"/>
              <a:pathLst>
                <a:path w="4383" h="3000" extrusionOk="0">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7"/>
            <p:cNvSpPr/>
            <p:nvPr/>
          </p:nvSpPr>
          <p:spPr>
            <a:xfrm>
              <a:off x="2518911" y="4385065"/>
              <a:ext cx="134683" cy="105090"/>
            </a:xfrm>
            <a:custGeom>
              <a:avLst/>
              <a:gdLst/>
              <a:ahLst/>
              <a:cxnLst/>
              <a:rect l="l" t="t" r="r" b="b"/>
              <a:pathLst>
                <a:path w="4228" h="3299" extrusionOk="0">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7"/>
            <p:cNvSpPr/>
            <p:nvPr/>
          </p:nvSpPr>
          <p:spPr>
            <a:xfrm>
              <a:off x="2580742" y="4501113"/>
              <a:ext cx="11786" cy="13315"/>
            </a:xfrm>
            <a:custGeom>
              <a:avLst/>
              <a:gdLst/>
              <a:ahLst/>
              <a:cxnLst/>
              <a:rect l="l" t="t" r="r" b="b"/>
              <a:pathLst>
                <a:path w="370" h="418" extrusionOk="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77"/>
          <p:cNvGrpSpPr/>
          <p:nvPr/>
        </p:nvGrpSpPr>
        <p:grpSpPr>
          <a:xfrm>
            <a:off x="2810958" y="4273923"/>
            <a:ext cx="353145" cy="361873"/>
            <a:chOff x="2810958" y="4273923"/>
            <a:chExt cx="353145" cy="361873"/>
          </a:xfrm>
        </p:grpSpPr>
        <p:sp>
          <p:nvSpPr>
            <p:cNvPr id="9364" name="Google Shape;9364;p77"/>
            <p:cNvSpPr/>
            <p:nvPr/>
          </p:nvSpPr>
          <p:spPr>
            <a:xfrm>
              <a:off x="2886837" y="4273923"/>
              <a:ext cx="53867" cy="169946"/>
            </a:xfrm>
            <a:custGeom>
              <a:avLst/>
              <a:gdLst/>
              <a:ahLst/>
              <a:cxnLst/>
              <a:rect l="l" t="t" r="r" b="b"/>
              <a:pathLst>
                <a:path w="1691" h="5335" extrusionOk="0">
                  <a:moveTo>
                    <a:pt x="1179" y="346"/>
                  </a:moveTo>
                  <a:cubicBezTo>
                    <a:pt x="1203" y="346"/>
                    <a:pt x="1250" y="382"/>
                    <a:pt x="1250" y="417"/>
                  </a:cubicBezTo>
                  <a:lnTo>
                    <a:pt x="1250" y="644"/>
                  </a:lnTo>
                  <a:lnTo>
                    <a:pt x="464" y="644"/>
                  </a:lnTo>
                  <a:lnTo>
                    <a:pt x="464" y="417"/>
                  </a:lnTo>
                  <a:cubicBezTo>
                    <a:pt x="452" y="382"/>
                    <a:pt x="488" y="346"/>
                    <a:pt x="524" y="346"/>
                  </a:cubicBezTo>
                  <a:close/>
                  <a:moveTo>
                    <a:pt x="1131" y="4275"/>
                  </a:moveTo>
                  <a:lnTo>
                    <a:pt x="845" y="4965"/>
                  </a:lnTo>
                  <a:lnTo>
                    <a:pt x="583" y="4275"/>
                  </a:lnTo>
                  <a:close/>
                  <a:moveTo>
                    <a:pt x="512" y="1"/>
                  </a:moveTo>
                  <a:cubicBezTo>
                    <a:pt x="298" y="1"/>
                    <a:pt x="119" y="179"/>
                    <a:pt x="119" y="405"/>
                  </a:cubicBezTo>
                  <a:lnTo>
                    <a:pt x="119" y="751"/>
                  </a:lnTo>
                  <a:cubicBezTo>
                    <a:pt x="36" y="822"/>
                    <a:pt x="0" y="929"/>
                    <a:pt x="0" y="1036"/>
                  </a:cubicBezTo>
                  <a:lnTo>
                    <a:pt x="0" y="3870"/>
                  </a:lnTo>
                  <a:cubicBezTo>
                    <a:pt x="0" y="4025"/>
                    <a:pt x="71" y="4156"/>
                    <a:pt x="191" y="4215"/>
                  </a:cubicBezTo>
                  <a:lnTo>
                    <a:pt x="560" y="5144"/>
                  </a:lnTo>
                  <a:cubicBezTo>
                    <a:pt x="607" y="5263"/>
                    <a:pt x="726" y="5335"/>
                    <a:pt x="845" y="5335"/>
                  </a:cubicBezTo>
                  <a:cubicBezTo>
                    <a:pt x="976" y="5335"/>
                    <a:pt x="1084" y="5263"/>
                    <a:pt x="1131" y="5144"/>
                  </a:cubicBezTo>
                  <a:lnTo>
                    <a:pt x="1500" y="4215"/>
                  </a:lnTo>
                  <a:cubicBezTo>
                    <a:pt x="1619" y="4144"/>
                    <a:pt x="1691" y="4025"/>
                    <a:pt x="1691" y="3870"/>
                  </a:cubicBezTo>
                  <a:lnTo>
                    <a:pt x="1691" y="3084"/>
                  </a:lnTo>
                  <a:cubicBezTo>
                    <a:pt x="1691" y="3001"/>
                    <a:pt x="1619" y="2918"/>
                    <a:pt x="1524" y="2918"/>
                  </a:cubicBezTo>
                  <a:cubicBezTo>
                    <a:pt x="1441" y="2918"/>
                    <a:pt x="1369" y="3001"/>
                    <a:pt x="1369" y="3084"/>
                  </a:cubicBezTo>
                  <a:lnTo>
                    <a:pt x="1369" y="3870"/>
                  </a:lnTo>
                  <a:cubicBezTo>
                    <a:pt x="1369" y="3906"/>
                    <a:pt x="1334" y="3953"/>
                    <a:pt x="1286" y="3953"/>
                  </a:cubicBezTo>
                  <a:lnTo>
                    <a:pt x="393" y="3953"/>
                  </a:lnTo>
                  <a:cubicBezTo>
                    <a:pt x="369" y="3953"/>
                    <a:pt x="322" y="3918"/>
                    <a:pt x="322" y="3870"/>
                  </a:cubicBezTo>
                  <a:lnTo>
                    <a:pt x="322" y="1036"/>
                  </a:lnTo>
                  <a:cubicBezTo>
                    <a:pt x="322" y="1001"/>
                    <a:pt x="357" y="953"/>
                    <a:pt x="393" y="953"/>
                  </a:cubicBezTo>
                  <a:lnTo>
                    <a:pt x="1286" y="953"/>
                  </a:lnTo>
                  <a:cubicBezTo>
                    <a:pt x="1322" y="953"/>
                    <a:pt x="1369" y="989"/>
                    <a:pt x="1369" y="1036"/>
                  </a:cubicBezTo>
                  <a:lnTo>
                    <a:pt x="1369" y="2358"/>
                  </a:lnTo>
                  <a:cubicBezTo>
                    <a:pt x="1369" y="2441"/>
                    <a:pt x="1441" y="2525"/>
                    <a:pt x="1524" y="2525"/>
                  </a:cubicBezTo>
                  <a:cubicBezTo>
                    <a:pt x="1619" y="2525"/>
                    <a:pt x="1691" y="2441"/>
                    <a:pt x="1691" y="2358"/>
                  </a:cubicBezTo>
                  <a:lnTo>
                    <a:pt x="1691" y="1036"/>
                  </a:lnTo>
                  <a:cubicBezTo>
                    <a:pt x="1691" y="929"/>
                    <a:pt x="1643" y="822"/>
                    <a:pt x="1572" y="751"/>
                  </a:cubicBezTo>
                  <a:lnTo>
                    <a:pt x="1572" y="405"/>
                  </a:lnTo>
                  <a:cubicBezTo>
                    <a:pt x="1572" y="179"/>
                    <a:pt x="1393"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7"/>
            <p:cNvSpPr/>
            <p:nvPr/>
          </p:nvSpPr>
          <p:spPr>
            <a:xfrm>
              <a:off x="2815131" y="4273923"/>
              <a:ext cx="57307" cy="279942"/>
            </a:xfrm>
            <a:custGeom>
              <a:avLst/>
              <a:gdLst/>
              <a:ahLst/>
              <a:cxnLst/>
              <a:rect l="l" t="t" r="r" b="b"/>
              <a:pathLst>
                <a:path w="1799" h="8788" extrusionOk="0">
                  <a:moveTo>
                    <a:pt x="906" y="382"/>
                  </a:moveTo>
                  <a:lnTo>
                    <a:pt x="1251" y="1239"/>
                  </a:lnTo>
                  <a:lnTo>
                    <a:pt x="572" y="1239"/>
                  </a:lnTo>
                  <a:lnTo>
                    <a:pt x="906" y="382"/>
                  </a:lnTo>
                  <a:close/>
                  <a:moveTo>
                    <a:pt x="751" y="1548"/>
                  </a:moveTo>
                  <a:lnTo>
                    <a:pt x="751" y="7466"/>
                  </a:lnTo>
                  <a:lnTo>
                    <a:pt x="346" y="7466"/>
                  </a:lnTo>
                  <a:lnTo>
                    <a:pt x="346" y="1644"/>
                  </a:lnTo>
                  <a:cubicBezTo>
                    <a:pt x="346" y="1596"/>
                    <a:pt x="394" y="1548"/>
                    <a:pt x="429" y="1548"/>
                  </a:cubicBezTo>
                  <a:close/>
                  <a:moveTo>
                    <a:pt x="1382" y="1572"/>
                  </a:moveTo>
                  <a:cubicBezTo>
                    <a:pt x="1430" y="1572"/>
                    <a:pt x="1477" y="1608"/>
                    <a:pt x="1477" y="1656"/>
                  </a:cubicBezTo>
                  <a:lnTo>
                    <a:pt x="1477" y="7478"/>
                  </a:lnTo>
                  <a:lnTo>
                    <a:pt x="1072" y="7478"/>
                  </a:lnTo>
                  <a:lnTo>
                    <a:pt x="1072" y="1572"/>
                  </a:lnTo>
                  <a:close/>
                  <a:moveTo>
                    <a:pt x="1489" y="7787"/>
                  </a:moveTo>
                  <a:lnTo>
                    <a:pt x="1489" y="8359"/>
                  </a:lnTo>
                  <a:cubicBezTo>
                    <a:pt x="1477" y="8418"/>
                    <a:pt x="1441" y="8442"/>
                    <a:pt x="1382" y="8442"/>
                  </a:cubicBezTo>
                  <a:lnTo>
                    <a:pt x="429" y="8442"/>
                  </a:lnTo>
                  <a:cubicBezTo>
                    <a:pt x="394" y="8442"/>
                    <a:pt x="346" y="8394"/>
                    <a:pt x="346" y="8359"/>
                  </a:cubicBezTo>
                  <a:lnTo>
                    <a:pt x="346" y="7787"/>
                  </a:lnTo>
                  <a:close/>
                  <a:moveTo>
                    <a:pt x="906" y="1"/>
                  </a:moveTo>
                  <a:cubicBezTo>
                    <a:pt x="775" y="1"/>
                    <a:pt x="656" y="84"/>
                    <a:pt x="608" y="215"/>
                  </a:cubicBezTo>
                  <a:lnTo>
                    <a:pt x="179" y="1310"/>
                  </a:lnTo>
                  <a:cubicBezTo>
                    <a:pt x="72" y="1394"/>
                    <a:pt x="13" y="1513"/>
                    <a:pt x="13" y="1656"/>
                  </a:cubicBezTo>
                  <a:lnTo>
                    <a:pt x="13" y="8371"/>
                  </a:lnTo>
                  <a:cubicBezTo>
                    <a:pt x="1" y="8597"/>
                    <a:pt x="191" y="8787"/>
                    <a:pt x="429" y="8787"/>
                  </a:cubicBezTo>
                  <a:lnTo>
                    <a:pt x="1382" y="8787"/>
                  </a:lnTo>
                  <a:cubicBezTo>
                    <a:pt x="1620" y="8787"/>
                    <a:pt x="1799" y="8597"/>
                    <a:pt x="1799" y="8371"/>
                  </a:cubicBezTo>
                  <a:lnTo>
                    <a:pt x="1799" y="1656"/>
                  </a:lnTo>
                  <a:cubicBezTo>
                    <a:pt x="1799" y="1525"/>
                    <a:pt x="1727" y="1394"/>
                    <a:pt x="1632" y="1310"/>
                  </a:cubicBezTo>
                  <a:lnTo>
                    <a:pt x="1203" y="215"/>
                  </a:lnTo>
                  <a:cubicBezTo>
                    <a:pt x="1168" y="96"/>
                    <a:pt x="1037" y="1"/>
                    <a:pt x="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7"/>
            <p:cNvSpPr/>
            <p:nvPr/>
          </p:nvSpPr>
          <p:spPr>
            <a:xfrm>
              <a:off x="2883396" y="4463173"/>
              <a:ext cx="60333" cy="90691"/>
            </a:xfrm>
            <a:custGeom>
              <a:avLst/>
              <a:gdLst/>
              <a:ahLst/>
              <a:cxnLst/>
              <a:rect l="l" t="t" r="r" b="b"/>
              <a:pathLst>
                <a:path w="1894" h="2847" extrusionOk="0">
                  <a:moveTo>
                    <a:pt x="1322" y="310"/>
                  </a:moveTo>
                  <a:cubicBezTo>
                    <a:pt x="1370" y="310"/>
                    <a:pt x="1418" y="358"/>
                    <a:pt x="1418" y="406"/>
                  </a:cubicBezTo>
                  <a:lnTo>
                    <a:pt x="1418" y="584"/>
                  </a:lnTo>
                  <a:lnTo>
                    <a:pt x="513" y="584"/>
                  </a:lnTo>
                  <a:lnTo>
                    <a:pt x="513" y="406"/>
                  </a:lnTo>
                  <a:cubicBezTo>
                    <a:pt x="513" y="358"/>
                    <a:pt x="537" y="310"/>
                    <a:pt x="596" y="310"/>
                  </a:cubicBezTo>
                  <a:close/>
                  <a:moveTo>
                    <a:pt x="1477" y="929"/>
                  </a:moveTo>
                  <a:cubicBezTo>
                    <a:pt x="1513" y="929"/>
                    <a:pt x="1561" y="965"/>
                    <a:pt x="1561" y="1013"/>
                  </a:cubicBezTo>
                  <a:lnTo>
                    <a:pt x="1561" y="2418"/>
                  </a:lnTo>
                  <a:cubicBezTo>
                    <a:pt x="1561" y="2453"/>
                    <a:pt x="1525" y="2501"/>
                    <a:pt x="1477" y="2501"/>
                  </a:cubicBezTo>
                  <a:lnTo>
                    <a:pt x="430" y="2501"/>
                  </a:lnTo>
                  <a:cubicBezTo>
                    <a:pt x="394" y="2501"/>
                    <a:pt x="346" y="2453"/>
                    <a:pt x="346" y="2418"/>
                  </a:cubicBezTo>
                  <a:lnTo>
                    <a:pt x="346" y="1013"/>
                  </a:lnTo>
                  <a:cubicBezTo>
                    <a:pt x="346" y="965"/>
                    <a:pt x="382" y="929"/>
                    <a:pt x="430" y="929"/>
                  </a:cubicBezTo>
                  <a:close/>
                  <a:moveTo>
                    <a:pt x="596" y="1"/>
                  </a:moveTo>
                  <a:cubicBezTo>
                    <a:pt x="358" y="1"/>
                    <a:pt x="179" y="191"/>
                    <a:pt x="179" y="418"/>
                  </a:cubicBezTo>
                  <a:lnTo>
                    <a:pt x="179" y="691"/>
                  </a:lnTo>
                  <a:cubicBezTo>
                    <a:pt x="72" y="763"/>
                    <a:pt x="13" y="882"/>
                    <a:pt x="13" y="1013"/>
                  </a:cubicBezTo>
                  <a:lnTo>
                    <a:pt x="13" y="2430"/>
                  </a:lnTo>
                  <a:cubicBezTo>
                    <a:pt x="1" y="2656"/>
                    <a:pt x="191" y="2846"/>
                    <a:pt x="430" y="2846"/>
                  </a:cubicBezTo>
                  <a:lnTo>
                    <a:pt x="1477" y="2846"/>
                  </a:lnTo>
                  <a:cubicBezTo>
                    <a:pt x="1715" y="2846"/>
                    <a:pt x="1894" y="2656"/>
                    <a:pt x="1894" y="2430"/>
                  </a:cubicBezTo>
                  <a:lnTo>
                    <a:pt x="1894" y="1013"/>
                  </a:lnTo>
                  <a:cubicBezTo>
                    <a:pt x="1894" y="882"/>
                    <a:pt x="1834" y="763"/>
                    <a:pt x="1727" y="691"/>
                  </a:cubicBezTo>
                  <a:lnTo>
                    <a:pt x="1727" y="418"/>
                  </a:lnTo>
                  <a:cubicBezTo>
                    <a:pt x="1727" y="179"/>
                    <a:pt x="1537" y="1"/>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7"/>
            <p:cNvSpPr/>
            <p:nvPr/>
          </p:nvSpPr>
          <p:spPr>
            <a:xfrm>
              <a:off x="2955835" y="4273923"/>
              <a:ext cx="202948" cy="281439"/>
            </a:xfrm>
            <a:custGeom>
              <a:avLst/>
              <a:gdLst/>
              <a:ahLst/>
              <a:cxnLst/>
              <a:rect l="l" t="t" r="r" b="b"/>
              <a:pathLst>
                <a:path w="6371" h="8835" extrusionOk="0">
                  <a:moveTo>
                    <a:pt x="5692" y="524"/>
                  </a:moveTo>
                  <a:cubicBezTo>
                    <a:pt x="5883" y="524"/>
                    <a:pt x="6037" y="679"/>
                    <a:pt x="6037" y="870"/>
                  </a:cubicBezTo>
                  <a:lnTo>
                    <a:pt x="6037" y="7966"/>
                  </a:lnTo>
                  <a:cubicBezTo>
                    <a:pt x="6037" y="8156"/>
                    <a:pt x="5883" y="8311"/>
                    <a:pt x="5692" y="8311"/>
                  </a:cubicBezTo>
                  <a:lnTo>
                    <a:pt x="1811" y="8311"/>
                  </a:lnTo>
                  <a:lnTo>
                    <a:pt x="1811" y="524"/>
                  </a:lnTo>
                  <a:close/>
                  <a:moveTo>
                    <a:pt x="1465" y="346"/>
                  </a:moveTo>
                  <a:lnTo>
                    <a:pt x="1465" y="8490"/>
                  </a:lnTo>
                  <a:lnTo>
                    <a:pt x="1227" y="8490"/>
                  </a:lnTo>
                  <a:lnTo>
                    <a:pt x="1227" y="346"/>
                  </a:lnTo>
                  <a:close/>
                  <a:moveTo>
                    <a:pt x="1215" y="1"/>
                  </a:moveTo>
                  <a:cubicBezTo>
                    <a:pt x="1096" y="1"/>
                    <a:pt x="965" y="72"/>
                    <a:pt x="930" y="179"/>
                  </a:cubicBezTo>
                  <a:lnTo>
                    <a:pt x="418" y="179"/>
                  </a:lnTo>
                  <a:cubicBezTo>
                    <a:pt x="180" y="179"/>
                    <a:pt x="1" y="370"/>
                    <a:pt x="1" y="596"/>
                  </a:cubicBezTo>
                  <a:lnTo>
                    <a:pt x="1" y="2358"/>
                  </a:lnTo>
                  <a:cubicBezTo>
                    <a:pt x="1" y="2441"/>
                    <a:pt x="84" y="2513"/>
                    <a:pt x="168" y="2513"/>
                  </a:cubicBezTo>
                  <a:cubicBezTo>
                    <a:pt x="263" y="2513"/>
                    <a:pt x="334" y="2441"/>
                    <a:pt x="334" y="2358"/>
                  </a:cubicBezTo>
                  <a:lnTo>
                    <a:pt x="334" y="596"/>
                  </a:lnTo>
                  <a:cubicBezTo>
                    <a:pt x="334" y="548"/>
                    <a:pt x="382" y="513"/>
                    <a:pt x="418" y="513"/>
                  </a:cubicBezTo>
                  <a:lnTo>
                    <a:pt x="882" y="513"/>
                  </a:lnTo>
                  <a:lnTo>
                    <a:pt x="882" y="8287"/>
                  </a:lnTo>
                  <a:lnTo>
                    <a:pt x="418" y="8287"/>
                  </a:lnTo>
                  <a:cubicBezTo>
                    <a:pt x="382" y="8287"/>
                    <a:pt x="334" y="8252"/>
                    <a:pt x="334" y="8204"/>
                  </a:cubicBezTo>
                  <a:lnTo>
                    <a:pt x="334" y="3072"/>
                  </a:lnTo>
                  <a:cubicBezTo>
                    <a:pt x="334" y="2977"/>
                    <a:pt x="263" y="2906"/>
                    <a:pt x="168" y="2906"/>
                  </a:cubicBezTo>
                  <a:cubicBezTo>
                    <a:pt x="84" y="2906"/>
                    <a:pt x="1" y="2977"/>
                    <a:pt x="1" y="3072"/>
                  </a:cubicBezTo>
                  <a:lnTo>
                    <a:pt x="1" y="8204"/>
                  </a:lnTo>
                  <a:cubicBezTo>
                    <a:pt x="1" y="8454"/>
                    <a:pt x="203" y="8656"/>
                    <a:pt x="418" y="8656"/>
                  </a:cubicBezTo>
                  <a:lnTo>
                    <a:pt x="930" y="8656"/>
                  </a:lnTo>
                  <a:cubicBezTo>
                    <a:pt x="989" y="8752"/>
                    <a:pt x="1096" y="8835"/>
                    <a:pt x="1215" y="8835"/>
                  </a:cubicBezTo>
                  <a:lnTo>
                    <a:pt x="1477" y="8835"/>
                  </a:lnTo>
                  <a:cubicBezTo>
                    <a:pt x="1596" y="8835"/>
                    <a:pt x="1715" y="8752"/>
                    <a:pt x="1763" y="8656"/>
                  </a:cubicBezTo>
                  <a:lnTo>
                    <a:pt x="5692" y="8656"/>
                  </a:lnTo>
                  <a:cubicBezTo>
                    <a:pt x="6061" y="8656"/>
                    <a:pt x="6371" y="8359"/>
                    <a:pt x="6371" y="7966"/>
                  </a:cubicBezTo>
                  <a:lnTo>
                    <a:pt x="6371" y="870"/>
                  </a:lnTo>
                  <a:cubicBezTo>
                    <a:pt x="6371" y="489"/>
                    <a:pt x="6073" y="179"/>
                    <a:pt x="5692" y="179"/>
                  </a:cubicBezTo>
                  <a:lnTo>
                    <a:pt x="1763" y="179"/>
                  </a:lnTo>
                  <a:cubicBezTo>
                    <a:pt x="1704" y="72"/>
                    <a:pt x="1596"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7"/>
            <p:cNvSpPr/>
            <p:nvPr/>
          </p:nvSpPr>
          <p:spPr>
            <a:xfrm>
              <a:off x="3098067" y="4511720"/>
              <a:ext cx="29243" cy="10289"/>
            </a:xfrm>
            <a:custGeom>
              <a:avLst/>
              <a:gdLst/>
              <a:ahLst/>
              <a:cxnLst/>
              <a:rect l="l" t="t" r="r" b="b"/>
              <a:pathLst>
                <a:path w="918" h="323" extrusionOk="0">
                  <a:moveTo>
                    <a:pt x="168" y="1"/>
                  </a:moveTo>
                  <a:cubicBezTo>
                    <a:pt x="72" y="1"/>
                    <a:pt x="1" y="72"/>
                    <a:pt x="1" y="156"/>
                  </a:cubicBezTo>
                  <a:cubicBezTo>
                    <a:pt x="1" y="251"/>
                    <a:pt x="72" y="322"/>
                    <a:pt x="168" y="322"/>
                  </a:cubicBezTo>
                  <a:lnTo>
                    <a:pt x="751" y="322"/>
                  </a:lnTo>
                  <a:cubicBezTo>
                    <a:pt x="834" y="322"/>
                    <a:pt x="918" y="251"/>
                    <a:pt x="918" y="156"/>
                  </a:cubicBezTo>
                  <a:cubicBezTo>
                    <a:pt x="918" y="72"/>
                    <a:pt x="834" y="1"/>
                    <a:pt x="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7"/>
            <p:cNvSpPr/>
            <p:nvPr/>
          </p:nvSpPr>
          <p:spPr>
            <a:xfrm>
              <a:off x="3115906" y="4497704"/>
              <a:ext cx="10257" cy="10640"/>
            </a:xfrm>
            <a:custGeom>
              <a:avLst/>
              <a:gdLst/>
              <a:ahLst/>
              <a:cxnLst/>
              <a:rect l="l" t="t" r="r" b="b"/>
              <a:pathLst>
                <a:path w="322" h="334" extrusionOk="0">
                  <a:moveTo>
                    <a:pt x="155" y="0"/>
                  </a:moveTo>
                  <a:cubicBezTo>
                    <a:pt x="72" y="0"/>
                    <a:pt x="0" y="84"/>
                    <a:pt x="0" y="167"/>
                  </a:cubicBezTo>
                  <a:cubicBezTo>
                    <a:pt x="0" y="262"/>
                    <a:pt x="72" y="334"/>
                    <a:pt x="155" y="334"/>
                  </a:cubicBezTo>
                  <a:cubicBezTo>
                    <a:pt x="250" y="334"/>
                    <a:pt x="322" y="262"/>
                    <a:pt x="322" y="167"/>
                  </a:cubicBez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7"/>
            <p:cNvSpPr/>
            <p:nvPr/>
          </p:nvSpPr>
          <p:spPr>
            <a:xfrm>
              <a:off x="2810958" y="4563676"/>
              <a:ext cx="353145" cy="72120"/>
            </a:xfrm>
            <a:custGeom>
              <a:avLst/>
              <a:gdLst/>
              <a:ahLst/>
              <a:cxnLst/>
              <a:rect l="l" t="t" r="r" b="b"/>
              <a:pathLst>
                <a:path w="11086" h="2264" extrusionOk="0">
                  <a:moveTo>
                    <a:pt x="418" y="1"/>
                  </a:moveTo>
                  <a:cubicBezTo>
                    <a:pt x="179" y="1"/>
                    <a:pt x="1" y="191"/>
                    <a:pt x="1" y="418"/>
                  </a:cubicBezTo>
                  <a:lnTo>
                    <a:pt x="1" y="1846"/>
                  </a:lnTo>
                  <a:cubicBezTo>
                    <a:pt x="1" y="2085"/>
                    <a:pt x="191" y="2263"/>
                    <a:pt x="418" y="2263"/>
                  </a:cubicBezTo>
                  <a:lnTo>
                    <a:pt x="8442" y="2263"/>
                  </a:lnTo>
                  <a:cubicBezTo>
                    <a:pt x="8526" y="2263"/>
                    <a:pt x="8597" y="2192"/>
                    <a:pt x="8597" y="2096"/>
                  </a:cubicBezTo>
                  <a:cubicBezTo>
                    <a:pt x="8597" y="2013"/>
                    <a:pt x="8526" y="1930"/>
                    <a:pt x="8442" y="1930"/>
                  </a:cubicBezTo>
                  <a:lnTo>
                    <a:pt x="418" y="1930"/>
                  </a:lnTo>
                  <a:cubicBezTo>
                    <a:pt x="370" y="1930"/>
                    <a:pt x="322" y="1894"/>
                    <a:pt x="322" y="1846"/>
                  </a:cubicBezTo>
                  <a:lnTo>
                    <a:pt x="322" y="418"/>
                  </a:lnTo>
                  <a:cubicBezTo>
                    <a:pt x="322" y="370"/>
                    <a:pt x="370" y="322"/>
                    <a:pt x="418" y="322"/>
                  </a:cubicBezTo>
                  <a:lnTo>
                    <a:pt x="1037" y="322"/>
                  </a:lnTo>
                  <a:lnTo>
                    <a:pt x="1037" y="584"/>
                  </a:lnTo>
                  <a:cubicBezTo>
                    <a:pt x="1037" y="668"/>
                    <a:pt x="1120" y="739"/>
                    <a:pt x="1203" y="739"/>
                  </a:cubicBezTo>
                  <a:cubicBezTo>
                    <a:pt x="1299" y="739"/>
                    <a:pt x="1370" y="668"/>
                    <a:pt x="1370" y="584"/>
                  </a:cubicBezTo>
                  <a:lnTo>
                    <a:pt x="1370" y="322"/>
                  </a:lnTo>
                  <a:lnTo>
                    <a:pt x="1834" y="322"/>
                  </a:lnTo>
                  <a:lnTo>
                    <a:pt x="1834" y="584"/>
                  </a:lnTo>
                  <a:cubicBezTo>
                    <a:pt x="1834" y="668"/>
                    <a:pt x="1906" y="739"/>
                    <a:pt x="1989" y="739"/>
                  </a:cubicBezTo>
                  <a:cubicBezTo>
                    <a:pt x="2084" y="739"/>
                    <a:pt x="2156" y="668"/>
                    <a:pt x="2156" y="584"/>
                  </a:cubicBezTo>
                  <a:lnTo>
                    <a:pt x="2156" y="322"/>
                  </a:lnTo>
                  <a:lnTo>
                    <a:pt x="2620" y="322"/>
                  </a:lnTo>
                  <a:lnTo>
                    <a:pt x="2620" y="584"/>
                  </a:lnTo>
                  <a:cubicBezTo>
                    <a:pt x="2620" y="668"/>
                    <a:pt x="2692" y="739"/>
                    <a:pt x="2787" y="739"/>
                  </a:cubicBezTo>
                  <a:cubicBezTo>
                    <a:pt x="2870" y="739"/>
                    <a:pt x="2942" y="668"/>
                    <a:pt x="2942" y="584"/>
                  </a:cubicBezTo>
                  <a:lnTo>
                    <a:pt x="2942" y="322"/>
                  </a:lnTo>
                  <a:lnTo>
                    <a:pt x="3406" y="322"/>
                  </a:lnTo>
                  <a:lnTo>
                    <a:pt x="3406" y="584"/>
                  </a:lnTo>
                  <a:cubicBezTo>
                    <a:pt x="3406" y="668"/>
                    <a:pt x="3477" y="739"/>
                    <a:pt x="3573" y="739"/>
                  </a:cubicBezTo>
                  <a:cubicBezTo>
                    <a:pt x="3656" y="739"/>
                    <a:pt x="3739" y="668"/>
                    <a:pt x="3739" y="584"/>
                  </a:cubicBezTo>
                  <a:lnTo>
                    <a:pt x="3739" y="322"/>
                  </a:lnTo>
                  <a:lnTo>
                    <a:pt x="4192" y="322"/>
                  </a:lnTo>
                  <a:lnTo>
                    <a:pt x="4192" y="584"/>
                  </a:lnTo>
                  <a:cubicBezTo>
                    <a:pt x="4192" y="668"/>
                    <a:pt x="4275" y="739"/>
                    <a:pt x="4358" y="739"/>
                  </a:cubicBezTo>
                  <a:cubicBezTo>
                    <a:pt x="4454" y="739"/>
                    <a:pt x="4525" y="668"/>
                    <a:pt x="4525" y="584"/>
                  </a:cubicBezTo>
                  <a:lnTo>
                    <a:pt x="4525" y="322"/>
                  </a:lnTo>
                  <a:lnTo>
                    <a:pt x="4990" y="322"/>
                  </a:lnTo>
                  <a:lnTo>
                    <a:pt x="4990" y="584"/>
                  </a:lnTo>
                  <a:cubicBezTo>
                    <a:pt x="4990" y="668"/>
                    <a:pt x="5061" y="739"/>
                    <a:pt x="5144" y="739"/>
                  </a:cubicBezTo>
                  <a:cubicBezTo>
                    <a:pt x="5240" y="739"/>
                    <a:pt x="5311" y="668"/>
                    <a:pt x="5311" y="584"/>
                  </a:cubicBezTo>
                  <a:lnTo>
                    <a:pt x="5311" y="322"/>
                  </a:lnTo>
                  <a:lnTo>
                    <a:pt x="5775" y="322"/>
                  </a:lnTo>
                  <a:lnTo>
                    <a:pt x="5775" y="584"/>
                  </a:lnTo>
                  <a:cubicBezTo>
                    <a:pt x="5775" y="668"/>
                    <a:pt x="5847" y="739"/>
                    <a:pt x="5942" y="739"/>
                  </a:cubicBezTo>
                  <a:cubicBezTo>
                    <a:pt x="6025" y="739"/>
                    <a:pt x="6097" y="668"/>
                    <a:pt x="6097" y="584"/>
                  </a:cubicBezTo>
                  <a:lnTo>
                    <a:pt x="6097" y="322"/>
                  </a:lnTo>
                  <a:lnTo>
                    <a:pt x="6561" y="322"/>
                  </a:lnTo>
                  <a:lnTo>
                    <a:pt x="6561" y="584"/>
                  </a:lnTo>
                  <a:cubicBezTo>
                    <a:pt x="6561" y="668"/>
                    <a:pt x="6633" y="739"/>
                    <a:pt x="6728" y="739"/>
                  </a:cubicBezTo>
                  <a:cubicBezTo>
                    <a:pt x="6811" y="739"/>
                    <a:pt x="6895" y="668"/>
                    <a:pt x="6895" y="584"/>
                  </a:cubicBezTo>
                  <a:lnTo>
                    <a:pt x="6895" y="322"/>
                  </a:lnTo>
                  <a:lnTo>
                    <a:pt x="7347" y="322"/>
                  </a:lnTo>
                  <a:lnTo>
                    <a:pt x="7347" y="584"/>
                  </a:lnTo>
                  <a:cubicBezTo>
                    <a:pt x="7347" y="668"/>
                    <a:pt x="7430" y="739"/>
                    <a:pt x="7514" y="739"/>
                  </a:cubicBezTo>
                  <a:cubicBezTo>
                    <a:pt x="7609" y="739"/>
                    <a:pt x="7680" y="668"/>
                    <a:pt x="7680" y="584"/>
                  </a:cubicBezTo>
                  <a:lnTo>
                    <a:pt x="7680" y="322"/>
                  </a:lnTo>
                  <a:lnTo>
                    <a:pt x="8145" y="322"/>
                  </a:lnTo>
                  <a:lnTo>
                    <a:pt x="8145" y="584"/>
                  </a:lnTo>
                  <a:cubicBezTo>
                    <a:pt x="8145" y="668"/>
                    <a:pt x="8216" y="739"/>
                    <a:pt x="8299" y="739"/>
                  </a:cubicBezTo>
                  <a:cubicBezTo>
                    <a:pt x="8395" y="739"/>
                    <a:pt x="8466" y="668"/>
                    <a:pt x="8466" y="584"/>
                  </a:cubicBezTo>
                  <a:lnTo>
                    <a:pt x="8466" y="322"/>
                  </a:lnTo>
                  <a:lnTo>
                    <a:pt x="8930" y="322"/>
                  </a:lnTo>
                  <a:lnTo>
                    <a:pt x="8930" y="584"/>
                  </a:lnTo>
                  <a:cubicBezTo>
                    <a:pt x="8930" y="668"/>
                    <a:pt x="9002" y="739"/>
                    <a:pt x="9097" y="739"/>
                  </a:cubicBezTo>
                  <a:cubicBezTo>
                    <a:pt x="9181" y="739"/>
                    <a:pt x="9252" y="668"/>
                    <a:pt x="9252" y="584"/>
                  </a:cubicBezTo>
                  <a:lnTo>
                    <a:pt x="9252" y="322"/>
                  </a:lnTo>
                  <a:lnTo>
                    <a:pt x="9716" y="322"/>
                  </a:lnTo>
                  <a:lnTo>
                    <a:pt x="9716" y="584"/>
                  </a:lnTo>
                  <a:cubicBezTo>
                    <a:pt x="9716" y="668"/>
                    <a:pt x="9788" y="739"/>
                    <a:pt x="9883" y="739"/>
                  </a:cubicBezTo>
                  <a:cubicBezTo>
                    <a:pt x="9966" y="739"/>
                    <a:pt x="10050" y="668"/>
                    <a:pt x="10050" y="584"/>
                  </a:cubicBezTo>
                  <a:lnTo>
                    <a:pt x="10050" y="322"/>
                  </a:lnTo>
                  <a:lnTo>
                    <a:pt x="10669" y="322"/>
                  </a:lnTo>
                  <a:cubicBezTo>
                    <a:pt x="10716" y="322"/>
                    <a:pt x="10764" y="370"/>
                    <a:pt x="10764" y="418"/>
                  </a:cubicBezTo>
                  <a:lnTo>
                    <a:pt x="10764" y="1846"/>
                  </a:lnTo>
                  <a:cubicBezTo>
                    <a:pt x="10764" y="1894"/>
                    <a:pt x="10716" y="1930"/>
                    <a:pt x="10669" y="1930"/>
                  </a:cubicBezTo>
                  <a:lnTo>
                    <a:pt x="9192" y="1930"/>
                  </a:lnTo>
                  <a:cubicBezTo>
                    <a:pt x="9109" y="1930"/>
                    <a:pt x="9038" y="2013"/>
                    <a:pt x="9038" y="2096"/>
                  </a:cubicBezTo>
                  <a:cubicBezTo>
                    <a:pt x="9038" y="2192"/>
                    <a:pt x="9109" y="2263"/>
                    <a:pt x="9192" y="2263"/>
                  </a:cubicBezTo>
                  <a:lnTo>
                    <a:pt x="10669" y="2263"/>
                  </a:lnTo>
                  <a:cubicBezTo>
                    <a:pt x="10907" y="2263"/>
                    <a:pt x="11086" y="2073"/>
                    <a:pt x="11086" y="1846"/>
                  </a:cubicBezTo>
                  <a:lnTo>
                    <a:pt x="11086" y="418"/>
                  </a:lnTo>
                  <a:cubicBezTo>
                    <a:pt x="11062" y="191"/>
                    <a:pt x="10883" y="1"/>
                    <a:pt x="106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77"/>
          <p:cNvGrpSpPr/>
          <p:nvPr/>
        </p:nvGrpSpPr>
        <p:grpSpPr>
          <a:xfrm>
            <a:off x="6701186" y="4283033"/>
            <a:ext cx="280292" cy="366396"/>
            <a:chOff x="6701186" y="4283033"/>
            <a:chExt cx="280292" cy="366396"/>
          </a:xfrm>
        </p:grpSpPr>
        <p:sp>
          <p:nvSpPr>
            <p:cNvPr id="9375" name="Google Shape;9375;p77"/>
            <p:cNvSpPr/>
            <p:nvPr/>
          </p:nvSpPr>
          <p:spPr>
            <a:xfrm>
              <a:off x="6772095" y="4345979"/>
              <a:ext cx="209383" cy="302686"/>
            </a:xfrm>
            <a:custGeom>
              <a:avLst/>
              <a:gdLst/>
              <a:ahLst/>
              <a:cxnLst/>
              <a:rect l="l" t="t" r="r" b="b"/>
              <a:pathLst>
                <a:path w="6573" h="9502" extrusionOk="0">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7"/>
            <p:cNvSpPr/>
            <p:nvPr/>
          </p:nvSpPr>
          <p:spPr>
            <a:xfrm>
              <a:off x="6701186" y="4283033"/>
              <a:ext cx="217347" cy="366396"/>
            </a:xfrm>
            <a:custGeom>
              <a:avLst/>
              <a:gdLst/>
              <a:ahLst/>
              <a:cxnLst/>
              <a:rect l="l" t="t" r="r" b="b"/>
              <a:pathLst>
                <a:path w="6823" h="11502" extrusionOk="0">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77"/>
          <p:cNvGrpSpPr/>
          <p:nvPr/>
        </p:nvGrpSpPr>
        <p:grpSpPr>
          <a:xfrm>
            <a:off x="2609571" y="3824958"/>
            <a:ext cx="373627" cy="347347"/>
            <a:chOff x="2609571" y="3824958"/>
            <a:chExt cx="373627" cy="347347"/>
          </a:xfrm>
        </p:grpSpPr>
        <p:sp>
          <p:nvSpPr>
            <p:cNvPr id="9378" name="Google Shape;9378;p77"/>
            <p:cNvSpPr/>
            <p:nvPr/>
          </p:nvSpPr>
          <p:spPr>
            <a:xfrm>
              <a:off x="2609571" y="3824958"/>
              <a:ext cx="373627" cy="347347"/>
            </a:xfrm>
            <a:custGeom>
              <a:avLst/>
              <a:gdLst/>
              <a:ahLst/>
              <a:cxnLst/>
              <a:rect l="l" t="t" r="r" b="b"/>
              <a:pathLst>
                <a:path w="11729" h="10904" extrusionOk="0">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7"/>
            <p:cNvSpPr/>
            <p:nvPr/>
          </p:nvSpPr>
          <p:spPr>
            <a:xfrm>
              <a:off x="2735494" y="3933329"/>
              <a:ext cx="72088" cy="72088"/>
            </a:xfrm>
            <a:custGeom>
              <a:avLst/>
              <a:gdLst/>
              <a:ahLst/>
              <a:cxnLst/>
              <a:rect l="l" t="t" r="r" b="b"/>
              <a:pathLst>
                <a:path w="2263" h="2263" extrusionOk="0">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0" name="Google Shape;9380;p77"/>
          <p:cNvSpPr/>
          <p:nvPr/>
        </p:nvSpPr>
        <p:spPr>
          <a:xfrm>
            <a:off x="1288576" y="3822410"/>
            <a:ext cx="363370" cy="35145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1" name="Google Shape;9381;p77"/>
          <p:cNvGrpSpPr/>
          <p:nvPr/>
        </p:nvGrpSpPr>
        <p:grpSpPr>
          <a:xfrm>
            <a:off x="916127" y="3807056"/>
            <a:ext cx="221902" cy="380795"/>
            <a:chOff x="916127" y="3807056"/>
            <a:chExt cx="221902" cy="380795"/>
          </a:xfrm>
        </p:grpSpPr>
        <p:sp>
          <p:nvSpPr>
            <p:cNvPr id="9382" name="Google Shape;9382;p77"/>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7"/>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7"/>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7"/>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6" name="Google Shape;9386;p77"/>
          <p:cNvSpPr/>
          <p:nvPr/>
        </p:nvSpPr>
        <p:spPr>
          <a:xfrm>
            <a:off x="3136771" y="3823174"/>
            <a:ext cx="224928" cy="349131"/>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7"/>
          <p:cNvSpPr/>
          <p:nvPr/>
        </p:nvSpPr>
        <p:spPr>
          <a:xfrm>
            <a:off x="2179465" y="3851048"/>
            <a:ext cx="362255" cy="292811"/>
          </a:xfrm>
          <a:custGeom>
            <a:avLst/>
            <a:gdLst/>
            <a:ahLst/>
            <a:cxnLst/>
            <a:rect l="l" t="t" r="r" b="b"/>
            <a:pathLst>
              <a:path w="11372" h="9192" extrusionOk="0">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8" name="Google Shape;9388;p77"/>
          <p:cNvGrpSpPr/>
          <p:nvPr/>
        </p:nvGrpSpPr>
        <p:grpSpPr>
          <a:xfrm>
            <a:off x="3513010" y="3816134"/>
            <a:ext cx="362223" cy="361108"/>
            <a:chOff x="3513010" y="3816134"/>
            <a:chExt cx="362223" cy="361108"/>
          </a:xfrm>
        </p:grpSpPr>
        <p:sp>
          <p:nvSpPr>
            <p:cNvPr id="9389" name="Google Shape;9389;p77"/>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7"/>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7"/>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7"/>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77"/>
          <p:cNvGrpSpPr/>
          <p:nvPr/>
        </p:nvGrpSpPr>
        <p:grpSpPr>
          <a:xfrm>
            <a:off x="3950316" y="3820307"/>
            <a:ext cx="369805" cy="353782"/>
            <a:chOff x="3950316" y="3820307"/>
            <a:chExt cx="369805" cy="353782"/>
          </a:xfrm>
        </p:grpSpPr>
        <p:sp>
          <p:nvSpPr>
            <p:cNvPr id="9394" name="Google Shape;9394;p77"/>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7"/>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7"/>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7"/>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77"/>
          <p:cNvGrpSpPr/>
          <p:nvPr/>
        </p:nvGrpSpPr>
        <p:grpSpPr>
          <a:xfrm>
            <a:off x="1761909" y="3811961"/>
            <a:ext cx="307974" cy="371716"/>
            <a:chOff x="1761909" y="3811961"/>
            <a:chExt cx="307974" cy="371716"/>
          </a:xfrm>
        </p:grpSpPr>
        <p:sp>
          <p:nvSpPr>
            <p:cNvPr id="9399" name="Google Shape;9399;p77"/>
            <p:cNvSpPr/>
            <p:nvPr/>
          </p:nvSpPr>
          <p:spPr>
            <a:xfrm>
              <a:off x="1761909" y="3811961"/>
              <a:ext cx="307974" cy="371716"/>
            </a:xfrm>
            <a:custGeom>
              <a:avLst/>
              <a:gdLst/>
              <a:ahLst/>
              <a:cxnLst/>
              <a:rect l="l" t="t" r="r" b="b"/>
              <a:pathLst>
                <a:path w="9668" h="11669" extrusionOk="0">
                  <a:moveTo>
                    <a:pt x="8930" y="310"/>
                  </a:moveTo>
                  <a:cubicBezTo>
                    <a:pt x="8954" y="310"/>
                    <a:pt x="8977" y="334"/>
                    <a:pt x="8977" y="370"/>
                  </a:cubicBezTo>
                  <a:lnTo>
                    <a:pt x="8977" y="608"/>
                  </a:lnTo>
                  <a:cubicBezTo>
                    <a:pt x="8977" y="632"/>
                    <a:pt x="8954" y="668"/>
                    <a:pt x="8930" y="668"/>
                  </a:cubicBezTo>
                  <a:lnTo>
                    <a:pt x="7989" y="668"/>
                  </a:lnTo>
                  <a:cubicBezTo>
                    <a:pt x="7894" y="668"/>
                    <a:pt x="7811" y="739"/>
                    <a:pt x="7811" y="846"/>
                  </a:cubicBezTo>
                  <a:cubicBezTo>
                    <a:pt x="7811" y="953"/>
                    <a:pt x="7882" y="1025"/>
                    <a:pt x="7989" y="1025"/>
                  </a:cubicBezTo>
                  <a:lnTo>
                    <a:pt x="8668" y="1025"/>
                  </a:lnTo>
                  <a:lnTo>
                    <a:pt x="8668" y="10216"/>
                  </a:lnTo>
                  <a:lnTo>
                    <a:pt x="7263" y="10216"/>
                  </a:lnTo>
                  <a:cubicBezTo>
                    <a:pt x="7168" y="10216"/>
                    <a:pt x="7084" y="10288"/>
                    <a:pt x="7084" y="10395"/>
                  </a:cubicBezTo>
                  <a:cubicBezTo>
                    <a:pt x="7084" y="10502"/>
                    <a:pt x="7156" y="10574"/>
                    <a:pt x="7263" y="10574"/>
                  </a:cubicBezTo>
                  <a:lnTo>
                    <a:pt x="9168" y="10574"/>
                  </a:lnTo>
                  <a:cubicBezTo>
                    <a:pt x="9251" y="10574"/>
                    <a:pt x="9323" y="10657"/>
                    <a:pt x="9323" y="10740"/>
                  </a:cubicBezTo>
                  <a:lnTo>
                    <a:pt x="9323" y="11324"/>
                  </a:lnTo>
                  <a:lnTo>
                    <a:pt x="333" y="11324"/>
                  </a:lnTo>
                  <a:lnTo>
                    <a:pt x="333" y="10740"/>
                  </a:lnTo>
                  <a:cubicBezTo>
                    <a:pt x="333" y="10657"/>
                    <a:pt x="417" y="10574"/>
                    <a:pt x="500" y="10574"/>
                  </a:cubicBezTo>
                  <a:lnTo>
                    <a:pt x="6513" y="10574"/>
                  </a:lnTo>
                  <a:cubicBezTo>
                    <a:pt x="6608" y="10574"/>
                    <a:pt x="6691" y="10502"/>
                    <a:pt x="6691" y="10395"/>
                  </a:cubicBezTo>
                  <a:cubicBezTo>
                    <a:pt x="6691" y="10288"/>
                    <a:pt x="6620" y="10216"/>
                    <a:pt x="6513" y="10216"/>
                  </a:cubicBezTo>
                  <a:lnTo>
                    <a:pt x="976" y="10216"/>
                  </a:lnTo>
                  <a:lnTo>
                    <a:pt x="976" y="1025"/>
                  </a:lnTo>
                  <a:lnTo>
                    <a:pt x="7263" y="1025"/>
                  </a:lnTo>
                  <a:cubicBezTo>
                    <a:pt x="7346" y="1025"/>
                    <a:pt x="7442" y="953"/>
                    <a:pt x="7442" y="846"/>
                  </a:cubicBezTo>
                  <a:cubicBezTo>
                    <a:pt x="7442" y="739"/>
                    <a:pt x="7358" y="668"/>
                    <a:pt x="7263" y="668"/>
                  </a:cubicBezTo>
                  <a:lnTo>
                    <a:pt x="750" y="668"/>
                  </a:lnTo>
                  <a:cubicBezTo>
                    <a:pt x="726" y="668"/>
                    <a:pt x="691" y="632"/>
                    <a:pt x="691" y="608"/>
                  </a:cubicBezTo>
                  <a:lnTo>
                    <a:pt x="691" y="370"/>
                  </a:lnTo>
                  <a:cubicBezTo>
                    <a:pt x="691" y="334"/>
                    <a:pt x="726" y="310"/>
                    <a:pt x="750" y="310"/>
                  </a:cubicBezTo>
                  <a:close/>
                  <a:moveTo>
                    <a:pt x="738" y="1"/>
                  </a:moveTo>
                  <a:cubicBezTo>
                    <a:pt x="512" y="1"/>
                    <a:pt x="333" y="179"/>
                    <a:pt x="333" y="394"/>
                  </a:cubicBezTo>
                  <a:lnTo>
                    <a:pt x="333" y="632"/>
                  </a:lnTo>
                  <a:cubicBezTo>
                    <a:pt x="333" y="810"/>
                    <a:pt x="453" y="977"/>
                    <a:pt x="619" y="1025"/>
                  </a:cubicBezTo>
                  <a:lnTo>
                    <a:pt x="619" y="10240"/>
                  </a:lnTo>
                  <a:lnTo>
                    <a:pt x="500" y="10240"/>
                  </a:lnTo>
                  <a:cubicBezTo>
                    <a:pt x="214" y="10240"/>
                    <a:pt x="0" y="10454"/>
                    <a:pt x="0" y="10740"/>
                  </a:cubicBezTo>
                  <a:lnTo>
                    <a:pt x="0" y="11490"/>
                  </a:lnTo>
                  <a:cubicBezTo>
                    <a:pt x="0" y="11574"/>
                    <a:pt x="72" y="11669"/>
                    <a:pt x="179" y="11669"/>
                  </a:cubicBezTo>
                  <a:lnTo>
                    <a:pt x="9489" y="11669"/>
                  </a:lnTo>
                  <a:cubicBezTo>
                    <a:pt x="9585" y="11669"/>
                    <a:pt x="9668" y="11586"/>
                    <a:pt x="9668" y="11490"/>
                  </a:cubicBezTo>
                  <a:lnTo>
                    <a:pt x="9668" y="10740"/>
                  </a:lnTo>
                  <a:cubicBezTo>
                    <a:pt x="9656" y="10454"/>
                    <a:pt x="9430" y="10240"/>
                    <a:pt x="9144" y="10240"/>
                  </a:cubicBezTo>
                  <a:lnTo>
                    <a:pt x="9001" y="10240"/>
                  </a:lnTo>
                  <a:lnTo>
                    <a:pt x="9001" y="1025"/>
                  </a:lnTo>
                  <a:cubicBezTo>
                    <a:pt x="9180" y="977"/>
                    <a:pt x="9311" y="810"/>
                    <a:pt x="9311" y="632"/>
                  </a:cubicBezTo>
                  <a:lnTo>
                    <a:pt x="9311" y="394"/>
                  </a:lnTo>
                  <a:cubicBezTo>
                    <a:pt x="9311" y="179"/>
                    <a:pt x="9132" y="1"/>
                    <a:pt x="8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7"/>
            <p:cNvSpPr/>
            <p:nvPr/>
          </p:nvSpPr>
          <p:spPr>
            <a:xfrm>
              <a:off x="1921566" y="3855953"/>
              <a:ext cx="105854" cy="271213"/>
            </a:xfrm>
            <a:custGeom>
              <a:avLst/>
              <a:gdLst/>
              <a:ahLst/>
              <a:cxnLst/>
              <a:rect l="l" t="t" r="r" b="b"/>
              <a:pathLst>
                <a:path w="3323" h="8514" extrusionOk="0">
                  <a:moveTo>
                    <a:pt x="2977" y="346"/>
                  </a:moveTo>
                  <a:lnTo>
                    <a:pt x="2977" y="1370"/>
                  </a:lnTo>
                  <a:lnTo>
                    <a:pt x="2394" y="1370"/>
                  </a:lnTo>
                  <a:cubicBezTo>
                    <a:pt x="2203" y="1370"/>
                    <a:pt x="2049" y="1513"/>
                    <a:pt x="2049" y="1704"/>
                  </a:cubicBezTo>
                  <a:lnTo>
                    <a:pt x="2049" y="2168"/>
                  </a:lnTo>
                  <a:lnTo>
                    <a:pt x="1715" y="2168"/>
                  </a:lnTo>
                  <a:cubicBezTo>
                    <a:pt x="1548" y="2168"/>
                    <a:pt x="1417" y="2287"/>
                    <a:pt x="1382" y="2442"/>
                  </a:cubicBezTo>
                  <a:lnTo>
                    <a:pt x="1025" y="2442"/>
                  </a:lnTo>
                  <a:lnTo>
                    <a:pt x="1025" y="1739"/>
                  </a:lnTo>
                  <a:cubicBezTo>
                    <a:pt x="1025" y="1549"/>
                    <a:pt x="882" y="1394"/>
                    <a:pt x="679" y="1394"/>
                  </a:cubicBezTo>
                  <a:lnTo>
                    <a:pt x="346" y="1394"/>
                  </a:lnTo>
                  <a:lnTo>
                    <a:pt x="346" y="346"/>
                  </a:lnTo>
                  <a:close/>
                  <a:moveTo>
                    <a:pt x="679" y="1739"/>
                  </a:moveTo>
                  <a:lnTo>
                    <a:pt x="679" y="2763"/>
                  </a:lnTo>
                  <a:lnTo>
                    <a:pt x="679" y="3954"/>
                  </a:lnTo>
                  <a:lnTo>
                    <a:pt x="346" y="3954"/>
                  </a:lnTo>
                  <a:lnTo>
                    <a:pt x="346" y="1739"/>
                  </a:lnTo>
                  <a:close/>
                  <a:moveTo>
                    <a:pt x="1370" y="2763"/>
                  </a:moveTo>
                  <a:lnTo>
                    <a:pt x="1370" y="3954"/>
                  </a:lnTo>
                  <a:lnTo>
                    <a:pt x="1025" y="3954"/>
                  </a:lnTo>
                  <a:lnTo>
                    <a:pt x="1025" y="2763"/>
                  </a:lnTo>
                  <a:close/>
                  <a:moveTo>
                    <a:pt x="2049" y="2513"/>
                  </a:moveTo>
                  <a:lnTo>
                    <a:pt x="2049" y="3954"/>
                  </a:lnTo>
                  <a:lnTo>
                    <a:pt x="1715" y="3954"/>
                  </a:lnTo>
                  <a:lnTo>
                    <a:pt x="1715" y="2763"/>
                  </a:lnTo>
                  <a:lnTo>
                    <a:pt x="1715" y="2513"/>
                  </a:lnTo>
                  <a:close/>
                  <a:moveTo>
                    <a:pt x="2977" y="1727"/>
                  </a:moveTo>
                  <a:lnTo>
                    <a:pt x="2977" y="3954"/>
                  </a:lnTo>
                  <a:lnTo>
                    <a:pt x="2394" y="3954"/>
                  </a:lnTo>
                  <a:lnTo>
                    <a:pt x="2394" y="2513"/>
                  </a:lnTo>
                  <a:lnTo>
                    <a:pt x="2394" y="1727"/>
                  </a:lnTo>
                  <a:close/>
                  <a:moveTo>
                    <a:pt x="2977" y="4299"/>
                  </a:moveTo>
                  <a:lnTo>
                    <a:pt x="2977" y="4644"/>
                  </a:lnTo>
                  <a:lnTo>
                    <a:pt x="346" y="4644"/>
                  </a:lnTo>
                  <a:lnTo>
                    <a:pt x="346" y="4299"/>
                  </a:lnTo>
                  <a:close/>
                  <a:moveTo>
                    <a:pt x="2977" y="4990"/>
                  </a:moveTo>
                  <a:lnTo>
                    <a:pt x="2977" y="7347"/>
                  </a:lnTo>
                  <a:lnTo>
                    <a:pt x="2453" y="6085"/>
                  </a:lnTo>
                  <a:cubicBezTo>
                    <a:pt x="2430" y="6014"/>
                    <a:pt x="2346" y="5942"/>
                    <a:pt x="2275" y="5906"/>
                  </a:cubicBezTo>
                  <a:cubicBezTo>
                    <a:pt x="2239" y="5889"/>
                    <a:pt x="2197" y="5880"/>
                    <a:pt x="2154" y="5880"/>
                  </a:cubicBezTo>
                  <a:cubicBezTo>
                    <a:pt x="2111" y="5880"/>
                    <a:pt x="2066" y="5889"/>
                    <a:pt x="2025" y="5906"/>
                  </a:cubicBezTo>
                  <a:lnTo>
                    <a:pt x="1679" y="6061"/>
                  </a:lnTo>
                  <a:cubicBezTo>
                    <a:pt x="1596" y="6085"/>
                    <a:pt x="1537" y="6156"/>
                    <a:pt x="1501" y="6240"/>
                  </a:cubicBezTo>
                  <a:cubicBezTo>
                    <a:pt x="1477" y="6311"/>
                    <a:pt x="1477" y="6395"/>
                    <a:pt x="1501" y="6490"/>
                  </a:cubicBezTo>
                  <a:lnTo>
                    <a:pt x="1513" y="6537"/>
                  </a:lnTo>
                  <a:cubicBezTo>
                    <a:pt x="1477" y="6514"/>
                    <a:pt x="1429" y="6502"/>
                    <a:pt x="1382" y="6502"/>
                  </a:cubicBezTo>
                  <a:lnTo>
                    <a:pt x="1025" y="6502"/>
                  </a:lnTo>
                  <a:lnTo>
                    <a:pt x="1025" y="5942"/>
                  </a:lnTo>
                  <a:cubicBezTo>
                    <a:pt x="1025" y="5740"/>
                    <a:pt x="882" y="5597"/>
                    <a:pt x="679" y="5597"/>
                  </a:cubicBezTo>
                  <a:lnTo>
                    <a:pt x="346" y="5597"/>
                  </a:lnTo>
                  <a:lnTo>
                    <a:pt x="346" y="4990"/>
                  </a:lnTo>
                  <a:close/>
                  <a:moveTo>
                    <a:pt x="2132" y="6252"/>
                  </a:moveTo>
                  <a:lnTo>
                    <a:pt x="2858" y="7990"/>
                  </a:lnTo>
                  <a:lnTo>
                    <a:pt x="2549" y="8121"/>
                  </a:lnTo>
                  <a:lnTo>
                    <a:pt x="1810" y="6383"/>
                  </a:lnTo>
                  <a:lnTo>
                    <a:pt x="2132" y="6252"/>
                  </a:lnTo>
                  <a:close/>
                  <a:moveTo>
                    <a:pt x="679" y="5954"/>
                  </a:moveTo>
                  <a:lnTo>
                    <a:pt x="679" y="6835"/>
                  </a:lnTo>
                  <a:lnTo>
                    <a:pt x="679" y="8169"/>
                  </a:lnTo>
                  <a:lnTo>
                    <a:pt x="346" y="8169"/>
                  </a:lnTo>
                  <a:lnTo>
                    <a:pt x="346" y="5954"/>
                  </a:lnTo>
                  <a:close/>
                  <a:moveTo>
                    <a:pt x="1370" y="6847"/>
                  </a:moveTo>
                  <a:lnTo>
                    <a:pt x="1370" y="8169"/>
                  </a:lnTo>
                  <a:lnTo>
                    <a:pt x="1025" y="8169"/>
                  </a:lnTo>
                  <a:lnTo>
                    <a:pt x="1025" y="6847"/>
                  </a:lnTo>
                  <a:close/>
                  <a:moveTo>
                    <a:pt x="1715" y="6990"/>
                  </a:moveTo>
                  <a:lnTo>
                    <a:pt x="2203" y="8169"/>
                  </a:lnTo>
                  <a:lnTo>
                    <a:pt x="1715" y="8169"/>
                  </a:lnTo>
                  <a:lnTo>
                    <a:pt x="1715" y="6990"/>
                  </a:lnTo>
                  <a:close/>
                  <a:moveTo>
                    <a:pt x="251" y="1"/>
                  </a:moveTo>
                  <a:cubicBezTo>
                    <a:pt x="120" y="1"/>
                    <a:pt x="1" y="120"/>
                    <a:pt x="1" y="251"/>
                  </a:cubicBezTo>
                  <a:lnTo>
                    <a:pt x="1" y="8252"/>
                  </a:lnTo>
                  <a:cubicBezTo>
                    <a:pt x="1" y="8395"/>
                    <a:pt x="120" y="8514"/>
                    <a:pt x="251" y="8514"/>
                  </a:cubicBezTo>
                  <a:lnTo>
                    <a:pt x="3061" y="8514"/>
                  </a:lnTo>
                  <a:cubicBezTo>
                    <a:pt x="3203" y="8514"/>
                    <a:pt x="3322" y="8395"/>
                    <a:pt x="3322" y="8252"/>
                  </a:cubicBezTo>
                  <a:lnTo>
                    <a:pt x="3322" y="1704"/>
                  </a:lnTo>
                  <a:lnTo>
                    <a:pt x="3322" y="251"/>
                  </a:lnTo>
                  <a:cubicBezTo>
                    <a:pt x="3322" y="120"/>
                    <a:pt x="3203"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7"/>
            <p:cNvSpPr/>
            <p:nvPr/>
          </p:nvSpPr>
          <p:spPr>
            <a:xfrm>
              <a:off x="1803990" y="3855953"/>
              <a:ext cx="106619" cy="165773"/>
            </a:xfrm>
            <a:custGeom>
              <a:avLst/>
              <a:gdLst/>
              <a:ahLst/>
              <a:cxnLst/>
              <a:rect l="l" t="t" r="r" b="b"/>
              <a:pathLst>
                <a:path w="3347" h="5204" extrusionOk="0">
                  <a:moveTo>
                    <a:pt x="251" y="1"/>
                  </a:moveTo>
                  <a:cubicBezTo>
                    <a:pt x="120" y="1"/>
                    <a:pt x="1" y="120"/>
                    <a:pt x="1" y="251"/>
                  </a:cubicBezTo>
                  <a:lnTo>
                    <a:pt x="1" y="4954"/>
                  </a:lnTo>
                  <a:cubicBezTo>
                    <a:pt x="1" y="5085"/>
                    <a:pt x="120" y="5204"/>
                    <a:pt x="251" y="5204"/>
                  </a:cubicBezTo>
                  <a:lnTo>
                    <a:pt x="715" y="5204"/>
                  </a:lnTo>
                  <a:cubicBezTo>
                    <a:pt x="798" y="5204"/>
                    <a:pt x="894" y="5133"/>
                    <a:pt x="894" y="5025"/>
                  </a:cubicBezTo>
                  <a:cubicBezTo>
                    <a:pt x="894" y="4930"/>
                    <a:pt x="822" y="4847"/>
                    <a:pt x="715" y="4847"/>
                  </a:cubicBezTo>
                  <a:lnTo>
                    <a:pt x="346" y="4847"/>
                  </a:lnTo>
                  <a:lnTo>
                    <a:pt x="346" y="322"/>
                  </a:lnTo>
                  <a:lnTo>
                    <a:pt x="3001" y="322"/>
                  </a:lnTo>
                  <a:lnTo>
                    <a:pt x="3001" y="4847"/>
                  </a:lnTo>
                  <a:lnTo>
                    <a:pt x="1441" y="4847"/>
                  </a:lnTo>
                  <a:cubicBezTo>
                    <a:pt x="1358" y="4847"/>
                    <a:pt x="1263" y="4930"/>
                    <a:pt x="1263" y="5025"/>
                  </a:cubicBezTo>
                  <a:cubicBezTo>
                    <a:pt x="1263" y="5133"/>
                    <a:pt x="1334" y="5204"/>
                    <a:pt x="1441" y="5204"/>
                  </a:cubicBezTo>
                  <a:lnTo>
                    <a:pt x="3096" y="5204"/>
                  </a:lnTo>
                  <a:cubicBezTo>
                    <a:pt x="3227" y="5204"/>
                    <a:pt x="3346" y="5085"/>
                    <a:pt x="3346" y="4954"/>
                  </a:cubicBezTo>
                  <a:lnTo>
                    <a:pt x="3346" y="251"/>
                  </a:lnTo>
                  <a:cubicBezTo>
                    <a:pt x="3346" y="120"/>
                    <a:pt x="3227" y="1"/>
                    <a:pt x="3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7"/>
            <p:cNvSpPr/>
            <p:nvPr/>
          </p:nvSpPr>
          <p:spPr>
            <a:xfrm>
              <a:off x="1824472" y="3932565"/>
              <a:ext cx="63360" cy="11436"/>
            </a:xfrm>
            <a:custGeom>
              <a:avLst/>
              <a:gdLst/>
              <a:ahLst/>
              <a:cxnLst/>
              <a:rect l="l" t="t" r="r" b="b"/>
              <a:pathLst>
                <a:path w="1989" h="359" extrusionOk="0">
                  <a:moveTo>
                    <a:pt x="179" y="1"/>
                  </a:moveTo>
                  <a:cubicBezTo>
                    <a:pt x="84" y="1"/>
                    <a:pt x="1" y="84"/>
                    <a:pt x="1" y="180"/>
                  </a:cubicBezTo>
                  <a:cubicBezTo>
                    <a:pt x="1" y="287"/>
                    <a:pt x="84" y="358"/>
                    <a:pt x="179" y="358"/>
                  </a:cubicBezTo>
                  <a:lnTo>
                    <a:pt x="1810" y="358"/>
                  </a:lnTo>
                  <a:cubicBezTo>
                    <a:pt x="1906" y="358"/>
                    <a:pt x="1989" y="287"/>
                    <a:pt x="1989" y="180"/>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7"/>
            <p:cNvSpPr/>
            <p:nvPr/>
          </p:nvSpPr>
          <p:spPr>
            <a:xfrm>
              <a:off x="1824472" y="3907941"/>
              <a:ext cx="63360" cy="11404"/>
            </a:xfrm>
            <a:custGeom>
              <a:avLst/>
              <a:gdLst/>
              <a:ahLst/>
              <a:cxnLst/>
              <a:rect l="l" t="t" r="r" b="b"/>
              <a:pathLst>
                <a:path w="1989" h="358" extrusionOk="0">
                  <a:moveTo>
                    <a:pt x="179" y="0"/>
                  </a:moveTo>
                  <a:cubicBezTo>
                    <a:pt x="84" y="0"/>
                    <a:pt x="1" y="72"/>
                    <a:pt x="1" y="179"/>
                  </a:cubicBezTo>
                  <a:cubicBezTo>
                    <a:pt x="1" y="286"/>
                    <a:pt x="84" y="357"/>
                    <a:pt x="179" y="357"/>
                  </a:cubicBezTo>
                  <a:lnTo>
                    <a:pt x="1810" y="357"/>
                  </a:lnTo>
                  <a:cubicBezTo>
                    <a:pt x="1906" y="357"/>
                    <a:pt x="1989" y="286"/>
                    <a:pt x="1989" y="179"/>
                  </a:cubicBezTo>
                  <a:cubicBezTo>
                    <a:pt x="1989" y="72"/>
                    <a:pt x="1918"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7"/>
            <p:cNvSpPr/>
            <p:nvPr/>
          </p:nvSpPr>
          <p:spPr>
            <a:xfrm>
              <a:off x="1824472" y="3882903"/>
              <a:ext cx="63360" cy="11404"/>
            </a:xfrm>
            <a:custGeom>
              <a:avLst/>
              <a:gdLst/>
              <a:ahLst/>
              <a:cxnLst/>
              <a:rect l="l" t="t" r="r" b="b"/>
              <a:pathLst>
                <a:path w="1989" h="358" extrusionOk="0">
                  <a:moveTo>
                    <a:pt x="179" y="0"/>
                  </a:moveTo>
                  <a:cubicBezTo>
                    <a:pt x="84" y="0"/>
                    <a:pt x="1" y="72"/>
                    <a:pt x="1" y="179"/>
                  </a:cubicBezTo>
                  <a:cubicBezTo>
                    <a:pt x="13" y="286"/>
                    <a:pt x="84" y="357"/>
                    <a:pt x="179" y="357"/>
                  </a:cubicBezTo>
                  <a:lnTo>
                    <a:pt x="1810" y="357"/>
                  </a:lnTo>
                  <a:cubicBezTo>
                    <a:pt x="1906" y="357"/>
                    <a:pt x="1989" y="286"/>
                    <a:pt x="1989" y="179"/>
                  </a:cubicBezTo>
                  <a:cubicBezTo>
                    <a:pt x="1989" y="96"/>
                    <a:pt x="1918"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7"/>
            <p:cNvSpPr/>
            <p:nvPr/>
          </p:nvSpPr>
          <p:spPr>
            <a:xfrm>
              <a:off x="1824472" y="3957603"/>
              <a:ext cx="63360" cy="11786"/>
            </a:xfrm>
            <a:custGeom>
              <a:avLst/>
              <a:gdLst/>
              <a:ahLst/>
              <a:cxnLst/>
              <a:rect l="l" t="t" r="r" b="b"/>
              <a:pathLst>
                <a:path w="1989" h="370" extrusionOk="0">
                  <a:moveTo>
                    <a:pt x="179" y="1"/>
                  </a:moveTo>
                  <a:cubicBezTo>
                    <a:pt x="84" y="1"/>
                    <a:pt x="1" y="84"/>
                    <a:pt x="1" y="191"/>
                  </a:cubicBezTo>
                  <a:cubicBezTo>
                    <a:pt x="1" y="287"/>
                    <a:pt x="84" y="370"/>
                    <a:pt x="179" y="370"/>
                  </a:cubicBezTo>
                  <a:lnTo>
                    <a:pt x="1810" y="370"/>
                  </a:lnTo>
                  <a:cubicBezTo>
                    <a:pt x="1906" y="370"/>
                    <a:pt x="1989" y="287"/>
                    <a:pt x="1989" y="191"/>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7"/>
            <p:cNvSpPr/>
            <p:nvPr/>
          </p:nvSpPr>
          <p:spPr>
            <a:xfrm>
              <a:off x="1824472" y="3983023"/>
              <a:ext cx="63360" cy="11404"/>
            </a:xfrm>
            <a:custGeom>
              <a:avLst/>
              <a:gdLst/>
              <a:ahLst/>
              <a:cxnLst/>
              <a:rect l="l" t="t" r="r" b="b"/>
              <a:pathLst>
                <a:path w="1989" h="358" extrusionOk="0">
                  <a:moveTo>
                    <a:pt x="179" y="1"/>
                  </a:moveTo>
                  <a:cubicBezTo>
                    <a:pt x="84" y="1"/>
                    <a:pt x="1" y="72"/>
                    <a:pt x="1" y="179"/>
                  </a:cubicBezTo>
                  <a:cubicBezTo>
                    <a:pt x="13" y="286"/>
                    <a:pt x="84" y="358"/>
                    <a:pt x="179" y="358"/>
                  </a:cubicBezTo>
                  <a:lnTo>
                    <a:pt x="1810" y="358"/>
                  </a:lnTo>
                  <a:cubicBezTo>
                    <a:pt x="1906" y="358"/>
                    <a:pt x="1989" y="286"/>
                    <a:pt x="1989" y="179"/>
                  </a:cubicBezTo>
                  <a:cubicBezTo>
                    <a:pt x="1989" y="84"/>
                    <a:pt x="1918"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7"/>
            <p:cNvSpPr/>
            <p:nvPr/>
          </p:nvSpPr>
          <p:spPr>
            <a:xfrm>
              <a:off x="1852919" y="4057372"/>
              <a:ext cx="32269" cy="32269"/>
            </a:xfrm>
            <a:custGeom>
              <a:avLst/>
              <a:gdLst/>
              <a:ahLst/>
              <a:cxnLst/>
              <a:rect l="l" t="t" r="r" b="b"/>
              <a:pathLst>
                <a:path w="1013" h="1013" extrusionOk="0">
                  <a:moveTo>
                    <a:pt x="501" y="345"/>
                  </a:moveTo>
                  <a:cubicBezTo>
                    <a:pt x="596" y="345"/>
                    <a:pt x="667" y="417"/>
                    <a:pt x="667" y="512"/>
                  </a:cubicBezTo>
                  <a:cubicBezTo>
                    <a:pt x="667" y="595"/>
                    <a:pt x="596" y="667"/>
                    <a:pt x="501" y="667"/>
                  </a:cubicBezTo>
                  <a:cubicBezTo>
                    <a:pt x="417" y="667"/>
                    <a:pt x="334" y="595"/>
                    <a:pt x="334" y="512"/>
                  </a:cubicBezTo>
                  <a:cubicBezTo>
                    <a:pt x="334" y="417"/>
                    <a:pt x="417" y="345"/>
                    <a:pt x="501" y="345"/>
                  </a:cubicBezTo>
                  <a:close/>
                  <a:moveTo>
                    <a:pt x="501" y="0"/>
                  </a:moveTo>
                  <a:cubicBezTo>
                    <a:pt x="215" y="0"/>
                    <a:pt x="1" y="226"/>
                    <a:pt x="1" y="512"/>
                  </a:cubicBezTo>
                  <a:cubicBezTo>
                    <a:pt x="1" y="786"/>
                    <a:pt x="215" y="1012"/>
                    <a:pt x="501" y="1012"/>
                  </a:cubicBezTo>
                  <a:cubicBezTo>
                    <a:pt x="786" y="1012"/>
                    <a:pt x="1013" y="786"/>
                    <a:pt x="1013" y="512"/>
                  </a:cubicBezTo>
                  <a:cubicBezTo>
                    <a:pt x="1013" y="226"/>
                    <a:pt x="78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7"/>
            <p:cNvSpPr/>
            <p:nvPr/>
          </p:nvSpPr>
          <p:spPr>
            <a:xfrm>
              <a:off x="1803607" y="4031188"/>
              <a:ext cx="34563" cy="88398"/>
            </a:xfrm>
            <a:custGeom>
              <a:avLst/>
              <a:gdLst/>
              <a:ahLst/>
              <a:cxnLst/>
              <a:rect l="l" t="t" r="r" b="b"/>
              <a:pathLst>
                <a:path w="1085" h="2775" extrusionOk="0">
                  <a:moveTo>
                    <a:pt x="596" y="584"/>
                  </a:moveTo>
                  <a:cubicBezTo>
                    <a:pt x="668" y="584"/>
                    <a:pt x="739" y="644"/>
                    <a:pt x="739" y="739"/>
                  </a:cubicBezTo>
                  <a:lnTo>
                    <a:pt x="739" y="2025"/>
                  </a:lnTo>
                  <a:cubicBezTo>
                    <a:pt x="739" y="2108"/>
                    <a:pt x="679" y="2179"/>
                    <a:pt x="596" y="2179"/>
                  </a:cubicBezTo>
                  <a:lnTo>
                    <a:pt x="358" y="2179"/>
                  </a:lnTo>
                  <a:lnTo>
                    <a:pt x="358" y="584"/>
                  </a:lnTo>
                  <a:close/>
                  <a:moveTo>
                    <a:pt x="179" y="1"/>
                  </a:moveTo>
                  <a:cubicBezTo>
                    <a:pt x="84" y="1"/>
                    <a:pt x="1" y="84"/>
                    <a:pt x="1" y="179"/>
                  </a:cubicBezTo>
                  <a:lnTo>
                    <a:pt x="1" y="417"/>
                  </a:lnTo>
                  <a:lnTo>
                    <a:pt x="1" y="2358"/>
                  </a:lnTo>
                  <a:lnTo>
                    <a:pt x="1" y="2596"/>
                  </a:lnTo>
                  <a:cubicBezTo>
                    <a:pt x="1" y="2680"/>
                    <a:pt x="72" y="2775"/>
                    <a:pt x="179" y="2775"/>
                  </a:cubicBezTo>
                  <a:cubicBezTo>
                    <a:pt x="263" y="2775"/>
                    <a:pt x="358" y="2703"/>
                    <a:pt x="358" y="2596"/>
                  </a:cubicBezTo>
                  <a:lnTo>
                    <a:pt x="358" y="2525"/>
                  </a:lnTo>
                  <a:lnTo>
                    <a:pt x="596" y="2525"/>
                  </a:lnTo>
                  <a:cubicBezTo>
                    <a:pt x="858" y="2525"/>
                    <a:pt x="1084" y="2299"/>
                    <a:pt x="1084" y="2025"/>
                  </a:cubicBezTo>
                  <a:lnTo>
                    <a:pt x="1084" y="739"/>
                  </a:lnTo>
                  <a:cubicBezTo>
                    <a:pt x="1084" y="465"/>
                    <a:pt x="870" y="239"/>
                    <a:pt x="596" y="239"/>
                  </a:cubicBezTo>
                  <a:lnTo>
                    <a:pt x="358" y="239"/>
                  </a:lnTo>
                  <a:lnTo>
                    <a:pt x="358" y="179"/>
                  </a:lnTo>
                  <a:cubicBezTo>
                    <a:pt x="358" y="96"/>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77"/>
          <p:cNvGrpSpPr/>
          <p:nvPr/>
        </p:nvGrpSpPr>
        <p:grpSpPr>
          <a:xfrm>
            <a:off x="5373342" y="3808935"/>
            <a:ext cx="231395" cy="353145"/>
            <a:chOff x="5373342" y="3808935"/>
            <a:chExt cx="231395" cy="353145"/>
          </a:xfrm>
        </p:grpSpPr>
        <p:sp>
          <p:nvSpPr>
            <p:cNvPr id="9410" name="Google Shape;9410;p77"/>
            <p:cNvSpPr/>
            <p:nvPr/>
          </p:nvSpPr>
          <p:spPr>
            <a:xfrm>
              <a:off x="5422654" y="3832827"/>
              <a:ext cx="132772" cy="114200"/>
            </a:xfrm>
            <a:custGeom>
              <a:avLst/>
              <a:gdLst/>
              <a:ahLst/>
              <a:cxnLst/>
              <a:rect l="l" t="t" r="r" b="b"/>
              <a:pathLst>
                <a:path w="4168" h="3585" extrusionOk="0">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7"/>
            <p:cNvSpPr/>
            <p:nvPr/>
          </p:nvSpPr>
          <p:spPr>
            <a:xfrm>
              <a:off x="5394590" y="3972415"/>
              <a:ext cx="45139" cy="37557"/>
            </a:xfrm>
            <a:custGeom>
              <a:avLst/>
              <a:gdLst/>
              <a:ahLst/>
              <a:cxnLst/>
              <a:rect l="l" t="t" r="r" b="b"/>
              <a:pathLst>
                <a:path w="1417" h="1179" extrusionOk="0">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7"/>
            <p:cNvSpPr/>
            <p:nvPr/>
          </p:nvSpPr>
          <p:spPr>
            <a:xfrm>
              <a:off x="5460179" y="3972415"/>
              <a:ext cx="58072" cy="37557"/>
            </a:xfrm>
            <a:custGeom>
              <a:avLst/>
              <a:gdLst/>
              <a:ahLst/>
              <a:cxnLst/>
              <a:rect l="l" t="t" r="r" b="b"/>
              <a:pathLst>
                <a:path w="1823" h="1179" extrusionOk="0">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7"/>
            <p:cNvSpPr/>
            <p:nvPr/>
          </p:nvSpPr>
          <p:spPr>
            <a:xfrm>
              <a:off x="5538319" y="3972415"/>
              <a:ext cx="45170" cy="37557"/>
            </a:xfrm>
            <a:custGeom>
              <a:avLst/>
              <a:gdLst/>
              <a:ahLst/>
              <a:cxnLst/>
              <a:rect l="l" t="t" r="r" b="b"/>
              <a:pathLst>
                <a:path w="1418" h="1179" extrusionOk="0">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7"/>
            <p:cNvSpPr/>
            <p:nvPr/>
          </p:nvSpPr>
          <p:spPr>
            <a:xfrm>
              <a:off x="5373342" y="3808935"/>
              <a:ext cx="231395" cy="353145"/>
            </a:xfrm>
            <a:custGeom>
              <a:avLst/>
              <a:gdLst/>
              <a:ahLst/>
              <a:cxnLst/>
              <a:rect l="l" t="t" r="r" b="b"/>
              <a:pathLst>
                <a:path w="7264" h="11086" extrusionOk="0">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7"/>
            <p:cNvSpPr/>
            <p:nvPr/>
          </p:nvSpPr>
          <p:spPr>
            <a:xfrm>
              <a:off x="5481426" y="4125255"/>
              <a:ext cx="15195" cy="15195"/>
            </a:xfrm>
            <a:custGeom>
              <a:avLst/>
              <a:gdLst/>
              <a:ahLst/>
              <a:cxnLst/>
              <a:rect l="l" t="t" r="r" b="b"/>
              <a:pathLst>
                <a:path w="477" h="477" extrusionOk="0">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7"/>
            <p:cNvSpPr/>
            <p:nvPr/>
          </p:nvSpPr>
          <p:spPr>
            <a:xfrm>
              <a:off x="5447692" y="3873792"/>
              <a:ext cx="29593" cy="48579"/>
            </a:xfrm>
            <a:custGeom>
              <a:avLst/>
              <a:gdLst/>
              <a:ahLst/>
              <a:cxnLst/>
              <a:rect l="l" t="t" r="r" b="b"/>
              <a:pathLst>
                <a:path w="929" h="1525" extrusionOk="0">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7"/>
            <p:cNvSpPr/>
            <p:nvPr/>
          </p:nvSpPr>
          <p:spPr>
            <a:xfrm>
              <a:off x="5500762" y="3873792"/>
              <a:ext cx="29625" cy="48579"/>
            </a:xfrm>
            <a:custGeom>
              <a:avLst/>
              <a:gdLst/>
              <a:ahLst/>
              <a:cxnLst/>
              <a:rect l="l" t="t" r="r" b="b"/>
              <a:pathLst>
                <a:path w="930" h="1525" extrusionOk="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7"/>
            <p:cNvSpPr/>
            <p:nvPr/>
          </p:nvSpPr>
          <p:spPr>
            <a:xfrm>
              <a:off x="5482573" y="3909533"/>
              <a:ext cx="15959" cy="17998"/>
            </a:xfrm>
            <a:custGeom>
              <a:avLst/>
              <a:gdLst/>
              <a:ahLst/>
              <a:cxnLst/>
              <a:rect l="l" t="t" r="r" b="b"/>
              <a:pathLst>
                <a:path w="501" h="565" extrusionOk="0">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9" name="Google Shape;9419;p77"/>
          <p:cNvSpPr/>
          <p:nvPr/>
        </p:nvSpPr>
        <p:spPr>
          <a:xfrm>
            <a:off x="6738361" y="3809700"/>
            <a:ext cx="205210" cy="353399"/>
          </a:xfrm>
          <a:custGeom>
            <a:avLst/>
            <a:gdLst/>
            <a:ahLst/>
            <a:cxnLst/>
            <a:rect l="l" t="t" r="r" b="b"/>
            <a:pathLst>
              <a:path w="6442" h="11094" extrusionOk="0">
                <a:moveTo>
                  <a:pt x="2703" y="2120"/>
                </a:moveTo>
                <a:cubicBezTo>
                  <a:pt x="2965" y="2286"/>
                  <a:pt x="3620" y="2632"/>
                  <a:pt x="4489" y="2667"/>
                </a:cubicBezTo>
                <a:lnTo>
                  <a:pt x="4489" y="3763"/>
                </a:lnTo>
                <a:cubicBezTo>
                  <a:pt x="4489" y="4453"/>
                  <a:pt x="3929" y="5037"/>
                  <a:pt x="3215" y="5037"/>
                </a:cubicBezTo>
                <a:cubicBezTo>
                  <a:pt x="3207" y="5037"/>
                  <a:pt x="3200" y="5037"/>
                  <a:pt x="3193" y="5037"/>
                </a:cubicBezTo>
                <a:cubicBezTo>
                  <a:pt x="2512" y="5037"/>
                  <a:pt x="1953" y="4482"/>
                  <a:pt x="1953" y="3775"/>
                </a:cubicBezTo>
                <a:lnTo>
                  <a:pt x="1953" y="2632"/>
                </a:lnTo>
                <a:cubicBezTo>
                  <a:pt x="2286" y="2465"/>
                  <a:pt x="2560" y="2239"/>
                  <a:pt x="2703" y="2120"/>
                </a:cubicBezTo>
                <a:close/>
                <a:moveTo>
                  <a:pt x="3643" y="5394"/>
                </a:moveTo>
                <a:lnTo>
                  <a:pt x="3643" y="5858"/>
                </a:lnTo>
                <a:cubicBezTo>
                  <a:pt x="3500" y="5912"/>
                  <a:pt x="3361" y="5939"/>
                  <a:pt x="3222" y="5939"/>
                </a:cubicBezTo>
                <a:cubicBezTo>
                  <a:pt x="3084" y="5939"/>
                  <a:pt x="2947" y="5912"/>
                  <a:pt x="2810" y="5858"/>
                </a:cubicBezTo>
                <a:lnTo>
                  <a:pt x="2810" y="5394"/>
                </a:lnTo>
                <a:cubicBezTo>
                  <a:pt x="2947" y="5442"/>
                  <a:pt x="3090" y="5465"/>
                  <a:pt x="3231" y="5465"/>
                </a:cubicBezTo>
                <a:cubicBezTo>
                  <a:pt x="3372" y="5465"/>
                  <a:pt x="3512" y="5442"/>
                  <a:pt x="3643" y="5394"/>
                </a:cubicBezTo>
                <a:close/>
                <a:moveTo>
                  <a:pt x="2619" y="6144"/>
                </a:moveTo>
                <a:cubicBezTo>
                  <a:pt x="2703" y="6180"/>
                  <a:pt x="2798" y="6215"/>
                  <a:pt x="2881" y="6227"/>
                </a:cubicBezTo>
                <a:lnTo>
                  <a:pt x="2524" y="6573"/>
                </a:lnTo>
                <a:lnTo>
                  <a:pt x="2381" y="6144"/>
                </a:lnTo>
                <a:close/>
                <a:moveTo>
                  <a:pt x="3929" y="6144"/>
                </a:moveTo>
                <a:cubicBezTo>
                  <a:pt x="3989" y="6144"/>
                  <a:pt x="4036" y="6144"/>
                  <a:pt x="4060" y="6156"/>
                </a:cubicBezTo>
                <a:lnTo>
                  <a:pt x="3917" y="6573"/>
                </a:lnTo>
                <a:lnTo>
                  <a:pt x="3572" y="6215"/>
                </a:lnTo>
                <a:cubicBezTo>
                  <a:pt x="3643" y="6204"/>
                  <a:pt x="3739" y="6168"/>
                  <a:pt x="3810" y="6144"/>
                </a:cubicBezTo>
                <a:close/>
                <a:moveTo>
                  <a:pt x="2060" y="6227"/>
                </a:moveTo>
                <a:lnTo>
                  <a:pt x="2477" y="7370"/>
                </a:lnTo>
                <a:lnTo>
                  <a:pt x="2238" y="6954"/>
                </a:lnTo>
                <a:cubicBezTo>
                  <a:pt x="2203" y="6892"/>
                  <a:pt x="2149" y="6856"/>
                  <a:pt x="2094" y="6856"/>
                </a:cubicBezTo>
                <a:cubicBezTo>
                  <a:pt x="2074" y="6856"/>
                  <a:pt x="2055" y="6861"/>
                  <a:pt x="2036" y="6870"/>
                </a:cubicBezTo>
                <a:lnTo>
                  <a:pt x="1738" y="6989"/>
                </a:lnTo>
                <a:lnTo>
                  <a:pt x="1738" y="6989"/>
                </a:lnTo>
                <a:lnTo>
                  <a:pt x="1976" y="6239"/>
                </a:lnTo>
                <a:cubicBezTo>
                  <a:pt x="2012" y="6227"/>
                  <a:pt x="2036" y="6227"/>
                  <a:pt x="2060" y="6227"/>
                </a:cubicBezTo>
                <a:close/>
                <a:moveTo>
                  <a:pt x="4405" y="6204"/>
                </a:moveTo>
                <a:cubicBezTo>
                  <a:pt x="4453" y="6215"/>
                  <a:pt x="4512" y="6227"/>
                  <a:pt x="4548" y="6239"/>
                </a:cubicBezTo>
                <a:lnTo>
                  <a:pt x="4763" y="6977"/>
                </a:lnTo>
                <a:lnTo>
                  <a:pt x="4465" y="6858"/>
                </a:lnTo>
                <a:cubicBezTo>
                  <a:pt x="4446" y="6849"/>
                  <a:pt x="4425" y="6844"/>
                  <a:pt x="4404" y="6844"/>
                </a:cubicBezTo>
                <a:cubicBezTo>
                  <a:pt x="4347" y="6844"/>
                  <a:pt x="4292" y="6877"/>
                  <a:pt x="4274" y="6930"/>
                </a:cubicBezTo>
                <a:lnTo>
                  <a:pt x="3953" y="7477"/>
                </a:lnTo>
                <a:lnTo>
                  <a:pt x="3953" y="7477"/>
                </a:lnTo>
                <a:lnTo>
                  <a:pt x="4405" y="6204"/>
                </a:lnTo>
                <a:close/>
                <a:moveTo>
                  <a:pt x="3239" y="6334"/>
                </a:moveTo>
                <a:lnTo>
                  <a:pt x="3798" y="6918"/>
                </a:lnTo>
                <a:lnTo>
                  <a:pt x="3239" y="8501"/>
                </a:lnTo>
                <a:lnTo>
                  <a:pt x="2667" y="6918"/>
                </a:lnTo>
                <a:lnTo>
                  <a:pt x="3239" y="6334"/>
                </a:lnTo>
                <a:close/>
                <a:moveTo>
                  <a:pt x="4953" y="6477"/>
                </a:moveTo>
                <a:cubicBezTo>
                  <a:pt x="5251" y="6704"/>
                  <a:pt x="5465" y="7037"/>
                  <a:pt x="5560" y="7406"/>
                </a:cubicBezTo>
                <a:lnTo>
                  <a:pt x="6025" y="9311"/>
                </a:lnTo>
                <a:cubicBezTo>
                  <a:pt x="6084" y="9573"/>
                  <a:pt x="5965" y="9871"/>
                  <a:pt x="5715" y="10025"/>
                </a:cubicBezTo>
                <a:cubicBezTo>
                  <a:pt x="4941" y="10466"/>
                  <a:pt x="4167" y="10692"/>
                  <a:pt x="3405" y="10740"/>
                </a:cubicBezTo>
                <a:lnTo>
                  <a:pt x="3405" y="9061"/>
                </a:lnTo>
                <a:lnTo>
                  <a:pt x="4477" y="7227"/>
                </a:lnTo>
                <a:lnTo>
                  <a:pt x="4965" y="7406"/>
                </a:lnTo>
                <a:cubicBezTo>
                  <a:pt x="4983" y="7413"/>
                  <a:pt x="5002" y="7417"/>
                  <a:pt x="5020" y="7417"/>
                </a:cubicBezTo>
                <a:cubicBezTo>
                  <a:pt x="5123" y="7417"/>
                  <a:pt x="5220" y="7313"/>
                  <a:pt x="5179" y="7192"/>
                </a:cubicBezTo>
                <a:lnTo>
                  <a:pt x="4953" y="6477"/>
                </a:lnTo>
                <a:close/>
                <a:moveTo>
                  <a:pt x="2605" y="0"/>
                </a:moveTo>
                <a:cubicBezTo>
                  <a:pt x="1565" y="0"/>
                  <a:pt x="665" y="872"/>
                  <a:pt x="655" y="1977"/>
                </a:cubicBezTo>
                <a:cubicBezTo>
                  <a:pt x="655" y="2465"/>
                  <a:pt x="679" y="2989"/>
                  <a:pt x="774" y="3584"/>
                </a:cubicBezTo>
                <a:cubicBezTo>
                  <a:pt x="833" y="3977"/>
                  <a:pt x="1191" y="4299"/>
                  <a:pt x="1584" y="4299"/>
                </a:cubicBezTo>
                <a:lnTo>
                  <a:pt x="1691" y="4299"/>
                </a:lnTo>
                <a:cubicBezTo>
                  <a:pt x="1834" y="4691"/>
                  <a:pt x="2096" y="5013"/>
                  <a:pt x="2465" y="5203"/>
                </a:cubicBezTo>
                <a:lnTo>
                  <a:pt x="2465" y="5823"/>
                </a:lnTo>
                <a:cubicBezTo>
                  <a:pt x="1619" y="5846"/>
                  <a:pt x="786" y="6418"/>
                  <a:pt x="560" y="7347"/>
                </a:cubicBezTo>
                <a:lnTo>
                  <a:pt x="488" y="7644"/>
                </a:lnTo>
                <a:cubicBezTo>
                  <a:pt x="476" y="7728"/>
                  <a:pt x="524" y="7823"/>
                  <a:pt x="607" y="7835"/>
                </a:cubicBezTo>
                <a:cubicBezTo>
                  <a:pt x="617" y="7836"/>
                  <a:pt x="628" y="7837"/>
                  <a:pt x="638" y="7837"/>
                </a:cubicBezTo>
                <a:cubicBezTo>
                  <a:pt x="713" y="7837"/>
                  <a:pt x="787" y="7799"/>
                  <a:pt x="798" y="7716"/>
                </a:cubicBezTo>
                <a:lnTo>
                  <a:pt x="869" y="7418"/>
                </a:lnTo>
                <a:cubicBezTo>
                  <a:pt x="976" y="7001"/>
                  <a:pt x="1214" y="6680"/>
                  <a:pt x="1548" y="6454"/>
                </a:cubicBezTo>
                <a:lnTo>
                  <a:pt x="1548" y="6454"/>
                </a:lnTo>
                <a:lnTo>
                  <a:pt x="1310" y="7216"/>
                </a:lnTo>
                <a:cubicBezTo>
                  <a:pt x="1269" y="7326"/>
                  <a:pt x="1357" y="7429"/>
                  <a:pt x="1457" y="7429"/>
                </a:cubicBezTo>
                <a:cubicBezTo>
                  <a:pt x="1475" y="7429"/>
                  <a:pt x="1494" y="7425"/>
                  <a:pt x="1512" y="7418"/>
                </a:cubicBezTo>
                <a:lnTo>
                  <a:pt x="2012" y="7239"/>
                </a:lnTo>
                <a:lnTo>
                  <a:pt x="3084" y="9073"/>
                </a:lnTo>
                <a:lnTo>
                  <a:pt x="3084" y="10764"/>
                </a:lnTo>
                <a:cubicBezTo>
                  <a:pt x="2310" y="10740"/>
                  <a:pt x="1512" y="10514"/>
                  <a:pt x="714" y="10049"/>
                </a:cubicBezTo>
                <a:cubicBezTo>
                  <a:pt x="452" y="9906"/>
                  <a:pt x="345" y="9621"/>
                  <a:pt x="417" y="9335"/>
                </a:cubicBezTo>
                <a:lnTo>
                  <a:pt x="607" y="8501"/>
                </a:lnTo>
                <a:cubicBezTo>
                  <a:pt x="619" y="8418"/>
                  <a:pt x="572" y="8323"/>
                  <a:pt x="488" y="8311"/>
                </a:cubicBezTo>
                <a:cubicBezTo>
                  <a:pt x="480" y="8310"/>
                  <a:pt x="471" y="8309"/>
                  <a:pt x="462" y="8309"/>
                </a:cubicBezTo>
                <a:cubicBezTo>
                  <a:pt x="386" y="8309"/>
                  <a:pt x="308" y="8355"/>
                  <a:pt x="298" y="8430"/>
                </a:cubicBezTo>
                <a:lnTo>
                  <a:pt x="107" y="9263"/>
                </a:lnTo>
                <a:cubicBezTo>
                  <a:pt x="0" y="9680"/>
                  <a:pt x="191" y="10133"/>
                  <a:pt x="560" y="10335"/>
                </a:cubicBezTo>
                <a:cubicBezTo>
                  <a:pt x="1447" y="10841"/>
                  <a:pt x="2337" y="11094"/>
                  <a:pt x="3225" y="11094"/>
                </a:cubicBezTo>
                <a:cubicBezTo>
                  <a:pt x="4114" y="11094"/>
                  <a:pt x="5001" y="10841"/>
                  <a:pt x="5882" y="10335"/>
                </a:cubicBezTo>
                <a:cubicBezTo>
                  <a:pt x="6251" y="10085"/>
                  <a:pt x="6441" y="9656"/>
                  <a:pt x="6334" y="9240"/>
                </a:cubicBezTo>
                <a:lnTo>
                  <a:pt x="5882" y="7335"/>
                </a:lnTo>
                <a:cubicBezTo>
                  <a:pt x="5655" y="6394"/>
                  <a:pt x="4786" y="5823"/>
                  <a:pt x="3977" y="5811"/>
                </a:cubicBezTo>
                <a:lnTo>
                  <a:pt x="3977" y="5191"/>
                </a:lnTo>
                <a:cubicBezTo>
                  <a:pt x="4334" y="4989"/>
                  <a:pt x="4608" y="4668"/>
                  <a:pt x="4751" y="4275"/>
                </a:cubicBezTo>
                <a:lnTo>
                  <a:pt x="4774" y="4275"/>
                </a:lnTo>
                <a:cubicBezTo>
                  <a:pt x="5191" y="4275"/>
                  <a:pt x="5548" y="3965"/>
                  <a:pt x="5596" y="3548"/>
                </a:cubicBezTo>
                <a:cubicBezTo>
                  <a:pt x="5644" y="3144"/>
                  <a:pt x="5667" y="2786"/>
                  <a:pt x="5703" y="2453"/>
                </a:cubicBezTo>
                <a:cubicBezTo>
                  <a:pt x="5703" y="2358"/>
                  <a:pt x="5644" y="2286"/>
                  <a:pt x="5548" y="2263"/>
                </a:cubicBezTo>
                <a:cubicBezTo>
                  <a:pt x="5542" y="2262"/>
                  <a:pt x="5536" y="2261"/>
                  <a:pt x="5530" y="2261"/>
                </a:cubicBezTo>
                <a:cubicBezTo>
                  <a:pt x="5453" y="2261"/>
                  <a:pt x="5381" y="2329"/>
                  <a:pt x="5370" y="2417"/>
                </a:cubicBezTo>
                <a:cubicBezTo>
                  <a:pt x="5358" y="2763"/>
                  <a:pt x="5322" y="3108"/>
                  <a:pt x="5286" y="3501"/>
                </a:cubicBezTo>
                <a:cubicBezTo>
                  <a:pt x="5251" y="3739"/>
                  <a:pt x="5060" y="3918"/>
                  <a:pt x="4834" y="3929"/>
                </a:cubicBezTo>
                <a:cubicBezTo>
                  <a:pt x="4870" y="3596"/>
                  <a:pt x="4834" y="4144"/>
                  <a:pt x="4846" y="2536"/>
                </a:cubicBezTo>
                <a:cubicBezTo>
                  <a:pt x="4846" y="2524"/>
                  <a:pt x="4834" y="2489"/>
                  <a:pt x="4822" y="2477"/>
                </a:cubicBezTo>
                <a:cubicBezTo>
                  <a:pt x="4810" y="2465"/>
                  <a:pt x="4810" y="2429"/>
                  <a:pt x="4786" y="2417"/>
                </a:cubicBezTo>
                <a:cubicBezTo>
                  <a:pt x="4774" y="2405"/>
                  <a:pt x="4751" y="2405"/>
                  <a:pt x="4727" y="2382"/>
                </a:cubicBezTo>
                <a:cubicBezTo>
                  <a:pt x="4715" y="2382"/>
                  <a:pt x="4703" y="2358"/>
                  <a:pt x="4667" y="2358"/>
                </a:cubicBezTo>
                <a:cubicBezTo>
                  <a:pt x="3560" y="2346"/>
                  <a:pt x="2798" y="1774"/>
                  <a:pt x="2798" y="1774"/>
                </a:cubicBezTo>
                <a:cubicBezTo>
                  <a:pt x="2770" y="1752"/>
                  <a:pt x="2731" y="1740"/>
                  <a:pt x="2692" y="1740"/>
                </a:cubicBezTo>
                <a:cubicBezTo>
                  <a:pt x="2648" y="1740"/>
                  <a:pt x="2603" y="1755"/>
                  <a:pt x="2572" y="1786"/>
                </a:cubicBezTo>
                <a:cubicBezTo>
                  <a:pt x="2572" y="1786"/>
                  <a:pt x="2203" y="2179"/>
                  <a:pt x="1726" y="2370"/>
                </a:cubicBezTo>
                <a:cubicBezTo>
                  <a:pt x="1715" y="2370"/>
                  <a:pt x="1715" y="2382"/>
                  <a:pt x="1691" y="2405"/>
                </a:cubicBezTo>
                <a:cubicBezTo>
                  <a:pt x="1667" y="2417"/>
                  <a:pt x="1631" y="2465"/>
                  <a:pt x="1631" y="2513"/>
                </a:cubicBezTo>
                <a:cubicBezTo>
                  <a:pt x="1631" y="2524"/>
                  <a:pt x="1619" y="2524"/>
                  <a:pt x="1619" y="2536"/>
                </a:cubicBezTo>
                <a:lnTo>
                  <a:pt x="1619" y="3787"/>
                </a:lnTo>
                <a:cubicBezTo>
                  <a:pt x="1619" y="3846"/>
                  <a:pt x="1631" y="3906"/>
                  <a:pt x="1631" y="3953"/>
                </a:cubicBezTo>
                <a:lnTo>
                  <a:pt x="1595" y="3953"/>
                </a:lnTo>
                <a:cubicBezTo>
                  <a:pt x="1334" y="3953"/>
                  <a:pt x="1131" y="3775"/>
                  <a:pt x="1095" y="3525"/>
                </a:cubicBezTo>
                <a:cubicBezTo>
                  <a:pt x="1024" y="2953"/>
                  <a:pt x="976" y="2453"/>
                  <a:pt x="976" y="1977"/>
                </a:cubicBezTo>
                <a:cubicBezTo>
                  <a:pt x="976" y="1054"/>
                  <a:pt x="1746" y="325"/>
                  <a:pt x="2616" y="325"/>
                </a:cubicBezTo>
                <a:cubicBezTo>
                  <a:pt x="2802" y="325"/>
                  <a:pt x="2991" y="358"/>
                  <a:pt x="3179" y="429"/>
                </a:cubicBezTo>
                <a:cubicBezTo>
                  <a:pt x="3381" y="500"/>
                  <a:pt x="3536" y="608"/>
                  <a:pt x="3679" y="739"/>
                </a:cubicBezTo>
                <a:cubicBezTo>
                  <a:pt x="3709" y="768"/>
                  <a:pt x="3753" y="783"/>
                  <a:pt x="3798" y="783"/>
                </a:cubicBezTo>
                <a:cubicBezTo>
                  <a:pt x="3843" y="783"/>
                  <a:pt x="3887" y="768"/>
                  <a:pt x="3917" y="739"/>
                </a:cubicBezTo>
                <a:lnTo>
                  <a:pt x="3929" y="727"/>
                </a:lnTo>
                <a:cubicBezTo>
                  <a:pt x="4081" y="557"/>
                  <a:pt x="4294" y="466"/>
                  <a:pt x="4511" y="466"/>
                </a:cubicBezTo>
                <a:cubicBezTo>
                  <a:pt x="4599" y="466"/>
                  <a:pt x="4688" y="481"/>
                  <a:pt x="4774" y="512"/>
                </a:cubicBezTo>
                <a:cubicBezTo>
                  <a:pt x="5084" y="619"/>
                  <a:pt x="5298" y="881"/>
                  <a:pt x="5322" y="1215"/>
                </a:cubicBezTo>
                <a:cubicBezTo>
                  <a:pt x="5322" y="1262"/>
                  <a:pt x="5334" y="1298"/>
                  <a:pt x="5334" y="1334"/>
                </a:cubicBezTo>
                <a:cubicBezTo>
                  <a:pt x="5358" y="1465"/>
                  <a:pt x="5358" y="1524"/>
                  <a:pt x="5358" y="1715"/>
                </a:cubicBezTo>
                <a:cubicBezTo>
                  <a:pt x="5358" y="1810"/>
                  <a:pt x="5429" y="1882"/>
                  <a:pt x="5513" y="1882"/>
                </a:cubicBezTo>
                <a:cubicBezTo>
                  <a:pt x="5608" y="1882"/>
                  <a:pt x="5679" y="1810"/>
                  <a:pt x="5679" y="1715"/>
                </a:cubicBezTo>
                <a:cubicBezTo>
                  <a:pt x="5679" y="1512"/>
                  <a:pt x="5679" y="1441"/>
                  <a:pt x="5667" y="1298"/>
                </a:cubicBezTo>
                <a:cubicBezTo>
                  <a:pt x="5667" y="1274"/>
                  <a:pt x="5667" y="1227"/>
                  <a:pt x="5655" y="1179"/>
                </a:cubicBezTo>
                <a:cubicBezTo>
                  <a:pt x="5608" y="739"/>
                  <a:pt x="5310" y="369"/>
                  <a:pt x="4893" y="215"/>
                </a:cubicBezTo>
                <a:cubicBezTo>
                  <a:pt x="4768" y="171"/>
                  <a:pt x="4639" y="150"/>
                  <a:pt x="4512" y="150"/>
                </a:cubicBezTo>
                <a:cubicBezTo>
                  <a:pt x="4254" y="150"/>
                  <a:pt x="4002" y="238"/>
                  <a:pt x="3786" y="405"/>
                </a:cubicBezTo>
                <a:cubicBezTo>
                  <a:pt x="3643" y="286"/>
                  <a:pt x="3477" y="203"/>
                  <a:pt x="3298" y="131"/>
                </a:cubicBezTo>
                <a:cubicBezTo>
                  <a:pt x="3066" y="42"/>
                  <a:pt x="2832" y="0"/>
                  <a:pt x="26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0" name="Google Shape;9420;p77"/>
          <p:cNvGrpSpPr/>
          <p:nvPr/>
        </p:nvGrpSpPr>
        <p:grpSpPr>
          <a:xfrm>
            <a:off x="5833775" y="3809445"/>
            <a:ext cx="235185" cy="352253"/>
            <a:chOff x="5833775" y="3809445"/>
            <a:chExt cx="235185" cy="352253"/>
          </a:xfrm>
        </p:grpSpPr>
        <p:sp>
          <p:nvSpPr>
            <p:cNvPr id="9421" name="Google Shape;9421;p77"/>
            <p:cNvSpPr/>
            <p:nvPr/>
          </p:nvSpPr>
          <p:spPr>
            <a:xfrm>
              <a:off x="5859195" y="3855953"/>
              <a:ext cx="168417" cy="206866"/>
            </a:xfrm>
            <a:custGeom>
              <a:avLst/>
              <a:gdLst/>
              <a:ahLst/>
              <a:cxnLst/>
              <a:rect l="l" t="t" r="r" b="b"/>
              <a:pathLst>
                <a:path w="5287" h="6494" extrusionOk="0">
                  <a:moveTo>
                    <a:pt x="2584" y="1"/>
                  </a:moveTo>
                  <a:cubicBezTo>
                    <a:pt x="2489" y="1"/>
                    <a:pt x="2417" y="72"/>
                    <a:pt x="2417" y="156"/>
                  </a:cubicBezTo>
                  <a:cubicBezTo>
                    <a:pt x="2417" y="251"/>
                    <a:pt x="2489" y="322"/>
                    <a:pt x="2584" y="322"/>
                  </a:cubicBezTo>
                  <a:cubicBezTo>
                    <a:pt x="2894" y="334"/>
                    <a:pt x="3144" y="370"/>
                    <a:pt x="3489" y="501"/>
                  </a:cubicBezTo>
                  <a:cubicBezTo>
                    <a:pt x="4501" y="930"/>
                    <a:pt x="4679" y="2227"/>
                    <a:pt x="4406" y="3299"/>
                  </a:cubicBezTo>
                  <a:cubicBezTo>
                    <a:pt x="4513" y="2477"/>
                    <a:pt x="4275" y="1787"/>
                    <a:pt x="3691" y="1215"/>
                  </a:cubicBezTo>
                  <a:cubicBezTo>
                    <a:pt x="3607" y="1131"/>
                    <a:pt x="3484" y="1077"/>
                    <a:pt x="3356" y="1077"/>
                  </a:cubicBezTo>
                  <a:cubicBezTo>
                    <a:pt x="3285" y="1077"/>
                    <a:pt x="3212" y="1094"/>
                    <a:pt x="3144" y="1132"/>
                  </a:cubicBezTo>
                  <a:cubicBezTo>
                    <a:pt x="2977" y="1215"/>
                    <a:pt x="2894" y="1430"/>
                    <a:pt x="2953" y="1620"/>
                  </a:cubicBezTo>
                  <a:cubicBezTo>
                    <a:pt x="3632" y="4013"/>
                    <a:pt x="2834" y="5085"/>
                    <a:pt x="1298" y="5502"/>
                  </a:cubicBezTo>
                  <a:cubicBezTo>
                    <a:pt x="1191" y="5537"/>
                    <a:pt x="1191" y="5609"/>
                    <a:pt x="881" y="6049"/>
                  </a:cubicBezTo>
                  <a:cubicBezTo>
                    <a:pt x="845" y="6112"/>
                    <a:pt x="789" y="6141"/>
                    <a:pt x="732" y="6141"/>
                  </a:cubicBezTo>
                  <a:cubicBezTo>
                    <a:pt x="714" y="6141"/>
                    <a:pt x="696" y="6138"/>
                    <a:pt x="679" y="6133"/>
                  </a:cubicBezTo>
                  <a:cubicBezTo>
                    <a:pt x="560" y="6097"/>
                    <a:pt x="500" y="5966"/>
                    <a:pt x="560" y="5859"/>
                  </a:cubicBezTo>
                  <a:cubicBezTo>
                    <a:pt x="750" y="5442"/>
                    <a:pt x="1072" y="4894"/>
                    <a:pt x="941" y="3739"/>
                  </a:cubicBezTo>
                  <a:lnTo>
                    <a:pt x="941" y="3739"/>
                  </a:lnTo>
                  <a:lnTo>
                    <a:pt x="1786" y="4335"/>
                  </a:lnTo>
                  <a:cubicBezTo>
                    <a:pt x="1878" y="4393"/>
                    <a:pt x="1981" y="4421"/>
                    <a:pt x="2083" y="4421"/>
                  </a:cubicBezTo>
                  <a:cubicBezTo>
                    <a:pt x="2232" y="4421"/>
                    <a:pt x="2378" y="4360"/>
                    <a:pt x="2477" y="4240"/>
                  </a:cubicBezTo>
                  <a:cubicBezTo>
                    <a:pt x="2655" y="4013"/>
                    <a:pt x="2620" y="3644"/>
                    <a:pt x="2370" y="3478"/>
                  </a:cubicBezTo>
                  <a:lnTo>
                    <a:pt x="2024" y="3239"/>
                  </a:lnTo>
                  <a:cubicBezTo>
                    <a:pt x="1536" y="2882"/>
                    <a:pt x="1250" y="2323"/>
                    <a:pt x="1250" y="1704"/>
                  </a:cubicBezTo>
                  <a:cubicBezTo>
                    <a:pt x="1262" y="1192"/>
                    <a:pt x="1405" y="739"/>
                    <a:pt x="1893" y="477"/>
                  </a:cubicBezTo>
                  <a:cubicBezTo>
                    <a:pt x="1965" y="430"/>
                    <a:pt x="2001" y="322"/>
                    <a:pt x="1953" y="251"/>
                  </a:cubicBezTo>
                  <a:cubicBezTo>
                    <a:pt x="1920" y="202"/>
                    <a:pt x="1865" y="170"/>
                    <a:pt x="1807" y="170"/>
                  </a:cubicBezTo>
                  <a:cubicBezTo>
                    <a:pt x="1780" y="170"/>
                    <a:pt x="1753" y="176"/>
                    <a:pt x="1727" y="191"/>
                  </a:cubicBezTo>
                  <a:cubicBezTo>
                    <a:pt x="1346" y="406"/>
                    <a:pt x="1060" y="775"/>
                    <a:pt x="989" y="1203"/>
                  </a:cubicBezTo>
                  <a:cubicBezTo>
                    <a:pt x="798" y="2192"/>
                    <a:pt x="1167" y="3001"/>
                    <a:pt x="1834" y="3489"/>
                  </a:cubicBezTo>
                  <a:cubicBezTo>
                    <a:pt x="1839" y="3493"/>
                    <a:pt x="1841" y="3494"/>
                    <a:pt x="1841" y="3494"/>
                  </a:cubicBezTo>
                  <a:cubicBezTo>
                    <a:pt x="1840" y="3494"/>
                    <a:pt x="1839" y="3493"/>
                    <a:pt x="1839" y="3493"/>
                  </a:cubicBezTo>
                  <a:lnTo>
                    <a:pt x="1839" y="3493"/>
                  </a:lnTo>
                  <a:cubicBezTo>
                    <a:pt x="1837" y="3493"/>
                    <a:pt x="1859" y="3512"/>
                    <a:pt x="2179" y="3739"/>
                  </a:cubicBezTo>
                  <a:cubicBezTo>
                    <a:pt x="2263" y="3811"/>
                    <a:pt x="2286" y="3954"/>
                    <a:pt x="2215" y="4037"/>
                  </a:cubicBezTo>
                  <a:cubicBezTo>
                    <a:pt x="2182" y="4076"/>
                    <a:pt x="2139" y="4094"/>
                    <a:pt x="2094" y="4094"/>
                  </a:cubicBezTo>
                  <a:cubicBezTo>
                    <a:pt x="2058" y="4094"/>
                    <a:pt x="2021" y="4082"/>
                    <a:pt x="1989" y="4061"/>
                  </a:cubicBezTo>
                  <a:lnTo>
                    <a:pt x="1072" y="3418"/>
                  </a:lnTo>
                  <a:cubicBezTo>
                    <a:pt x="1022" y="3383"/>
                    <a:pt x="967" y="3367"/>
                    <a:pt x="914" y="3367"/>
                  </a:cubicBezTo>
                  <a:cubicBezTo>
                    <a:pt x="748" y="3367"/>
                    <a:pt x="593" y="3515"/>
                    <a:pt x="619" y="3704"/>
                  </a:cubicBezTo>
                  <a:cubicBezTo>
                    <a:pt x="822" y="5371"/>
                    <a:pt x="0" y="5597"/>
                    <a:pt x="238" y="6133"/>
                  </a:cubicBezTo>
                  <a:cubicBezTo>
                    <a:pt x="329" y="6327"/>
                    <a:pt x="521" y="6429"/>
                    <a:pt x="712" y="6429"/>
                  </a:cubicBezTo>
                  <a:cubicBezTo>
                    <a:pt x="873" y="6429"/>
                    <a:pt x="1033" y="6356"/>
                    <a:pt x="1131" y="6204"/>
                  </a:cubicBezTo>
                  <a:lnTo>
                    <a:pt x="1417" y="5775"/>
                  </a:lnTo>
                  <a:cubicBezTo>
                    <a:pt x="3477" y="5180"/>
                    <a:pt x="3834" y="3585"/>
                    <a:pt x="3239" y="1501"/>
                  </a:cubicBezTo>
                  <a:cubicBezTo>
                    <a:pt x="3221" y="1449"/>
                    <a:pt x="3242" y="1370"/>
                    <a:pt x="3321" y="1370"/>
                  </a:cubicBezTo>
                  <a:cubicBezTo>
                    <a:pt x="3349" y="1370"/>
                    <a:pt x="3385" y="1381"/>
                    <a:pt x="3429" y="1406"/>
                  </a:cubicBezTo>
                  <a:cubicBezTo>
                    <a:pt x="3429" y="1406"/>
                    <a:pt x="3441" y="1406"/>
                    <a:pt x="3441" y="1430"/>
                  </a:cubicBezTo>
                  <a:cubicBezTo>
                    <a:pt x="4525" y="2501"/>
                    <a:pt x="4251" y="4013"/>
                    <a:pt x="2560" y="6228"/>
                  </a:cubicBezTo>
                  <a:cubicBezTo>
                    <a:pt x="2501" y="6311"/>
                    <a:pt x="2513" y="6395"/>
                    <a:pt x="2596" y="6454"/>
                  </a:cubicBezTo>
                  <a:cubicBezTo>
                    <a:pt x="2623" y="6481"/>
                    <a:pt x="2657" y="6493"/>
                    <a:pt x="2692" y="6493"/>
                  </a:cubicBezTo>
                  <a:cubicBezTo>
                    <a:pt x="2734" y="6493"/>
                    <a:pt x="2777" y="6475"/>
                    <a:pt x="2810" y="6442"/>
                  </a:cubicBezTo>
                  <a:cubicBezTo>
                    <a:pt x="4120" y="5013"/>
                    <a:pt x="5287" y="3180"/>
                    <a:pt x="4668" y="1346"/>
                  </a:cubicBezTo>
                  <a:cubicBezTo>
                    <a:pt x="4370" y="453"/>
                    <a:pt x="3513" y="1"/>
                    <a:pt x="2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7"/>
            <p:cNvSpPr/>
            <p:nvPr/>
          </p:nvSpPr>
          <p:spPr>
            <a:xfrm>
              <a:off x="5833775" y="4034946"/>
              <a:ext cx="128981" cy="126751"/>
            </a:xfrm>
            <a:custGeom>
              <a:avLst/>
              <a:gdLst/>
              <a:ahLst/>
              <a:cxnLst/>
              <a:rect l="l" t="t" r="r" b="b"/>
              <a:pathLst>
                <a:path w="4049" h="3979" extrusionOk="0">
                  <a:moveTo>
                    <a:pt x="179" y="0"/>
                  </a:moveTo>
                  <a:cubicBezTo>
                    <a:pt x="171" y="0"/>
                    <a:pt x="163" y="1"/>
                    <a:pt x="155" y="2"/>
                  </a:cubicBezTo>
                  <a:cubicBezTo>
                    <a:pt x="72" y="25"/>
                    <a:pt x="13" y="97"/>
                    <a:pt x="24" y="180"/>
                  </a:cubicBezTo>
                  <a:cubicBezTo>
                    <a:pt x="120" y="811"/>
                    <a:pt x="132" y="1407"/>
                    <a:pt x="72" y="1954"/>
                  </a:cubicBezTo>
                  <a:cubicBezTo>
                    <a:pt x="1" y="2597"/>
                    <a:pt x="239" y="3204"/>
                    <a:pt x="715" y="3597"/>
                  </a:cubicBezTo>
                  <a:cubicBezTo>
                    <a:pt x="1036" y="3847"/>
                    <a:pt x="1394" y="3978"/>
                    <a:pt x="1810" y="3978"/>
                  </a:cubicBezTo>
                  <a:cubicBezTo>
                    <a:pt x="2441" y="3978"/>
                    <a:pt x="3013" y="3669"/>
                    <a:pt x="3394" y="3145"/>
                  </a:cubicBezTo>
                  <a:lnTo>
                    <a:pt x="3989" y="2311"/>
                  </a:lnTo>
                  <a:cubicBezTo>
                    <a:pt x="4049" y="2228"/>
                    <a:pt x="3977" y="2073"/>
                    <a:pt x="3834" y="2073"/>
                  </a:cubicBezTo>
                  <a:cubicBezTo>
                    <a:pt x="3834" y="2073"/>
                    <a:pt x="3831" y="2073"/>
                    <a:pt x="3825" y="2073"/>
                  </a:cubicBezTo>
                  <a:cubicBezTo>
                    <a:pt x="3793" y="2073"/>
                    <a:pt x="3686" y="2082"/>
                    <a:pt x="3656" y="2192"/>
                  </a:cubicBezTo>
                  <a:lnTo>
                    <a:pt x="3108" y="2966"/>
                  </a:lnTo>
                  <a:cubicBezTo>
                    <a:pt x="2633" y="3632"/>
                    <a:pt x="1970" y="3669"/>
                    <a:pt x="1826" y="3669"/>
                  </a:cubicBezTo>
                  <a:cubicBezTo>
                    <a:pt x="1808" y="3669"/>
                    <a:pt x="1798" y="3669"/>
                    <a:pt x="1798" y="3669"/>
                  </a:cubicBezTo>
                  <a:cubicBezTo>
                    <a:pt x="929" y="3669"/>
                    <a:pt x="263" y="2907"/>
                    <a:pt x="382" y="2002"/>
                  </a:cubicBezTo>
                  <a:cubicBezTo>
                    <a:pt x="453" y="1419"/>
                    <a:pt x="441" y="799"/>
                    <a:pt x="334" y="145"/>
                  </a:cubicBezTo>
                  <a:cubicBezTo>
                    <a:pt x="323" y="57"/>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7"/>
            <p:cNvSpPr/>
            <p:nvPr/>
          </p:nvSpPr>
          <p:spPr>
            <a:xfrm>
              <a:off x="5836068" y="3809445"/>
              <a:ext cx="232892" cy="278285"/>
            </a:xfrm>
            <a:custGeom>
              <a:avLst/>
              <a:gdLst/>
              <a:ahLst/>
              <a:cxnLst/>
              <a:rect l="l" t="t" r="r" b="b"/>
              <a:pathLst>
                <a:path w="7311" h="8736" extrusionOk="0">
                  <a:moveTo>
                    <a:pt x="3693" y="0"/>
                  </a:moveTo>
                  <a:cubicBezTo>
                    <a:pt x="3479" y="0"/>
                    <a:pt x="3263" y="26"/>
                    <a:pt x="3048" y="80"/>
                  </a:cubicBezTo>
                  <a:cubicBezTo>
                    <a:pt x="2334" y="258"/>
                    <a:pt x="1774" y="616"/>
                    <a:pt x="1322" y="1128"/>
                  </a:cubicBezTo>
                  <a:cubicBezTo>
                    <a:pt x="1012" y="1473"/>
                    <a:pt x="631" y="1663"/>
                    <a:pt x="167" y="1699"/>
                  </a:cubicBezTo>
                  <a:cubicBezTo>
                    <a:pt x="71" y="1699"/>
                    <a:pt x="0" y="1782"/>
                    <a:pt x="12" y="1878"/>
                  </a:cubicBezTo>
                  <a:cubicBezTo>
                    <a:pt x="12" y="1951"/>
                    <a:pt x="86" y="2025"/>
                    <a:pt x="161" y="2025"/>
                  </a:cubicBezTo>
                  <a:cubicBezTo>
                    <a:pt x="171" y="2025"/>
                    <a:pt x="181" y="2023"/>
                    <a:pt x="191" y="2021"/>
                  </a:cubicBezTo>
                  <a:cubicBezTo>
                    <a:pt x="726" y="1985"/>
                    <a:pt x="1226" y="1759"/>
                    <a:pt x="1584" y="1342"/>
                  </a:cubicBezTo>
                  <a:cubicBezTo>
                    <a:pt x="2196" y="655"/>
                    <a:pt x="2970" y="332"/>
                    <a:pt x="3709" y="332"/>
                  </a:cubicBezTo>
                  <a:cubicBezTo>
                    <a:pt x="4637" y="332"/>
                    <a:pt x="5511" y="841"/>
                    <a:pt x="5941" y="1782"/>
                  </a:cubicBezTo>
                  <a:cubicBezTo>
                    <a:pt x="7310" y="4807"/>
                    <a:pt x="4286" y="8247"/>
                    <a:pt x="4167" y="8486"/>
                  </a:cubicBezTo>
                  <a:cubicBezTo>
                    <a:pt x="4096" y="8593"/>
                    <a:pt x="4167" y="8736"/>
                    <a:pt x="4298" y="8736"/>
                  </a:cubicBezTo>
                  <a:cubicBezTo>
                    <a:pt x="4346" y="8736"/>
                    <a:pt x="4405" y="8712"/>
                    <a:pt x="4441" y="8664"/>
                  </a:cubicBezTo>
                  <a:cubicBezTo>
                    <a:pt x="5132" y="7676"/>
                    <a:pt x="5096" y="7736"/>
                    <a:pt x="5108" y="7724"/>
                  </a:cubicBezTo>
                  <a:cubicBezTo>
                    <a:pt x="6298" y="5878"/>
                    <a:pt x="7144" y="3675"/>
                    <a:pt x="6215" y="1651"/>
                  </a:cubicBezTo>
                  <a:cubicBezTo>
                    <a:pt x="5759" y="640"/>
                    <a:pt x="4758" y="0"/>
                    <a:pt x="36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77"/>
          <p:cNvGrpSpPr/>
          <p:nvPr/>
        </p:nvGrpSpPr>
        <p:grpSpPr>
          <a:xfrm>
            <a:off x="4942472" y="3809318"/>
            <a:ext cx="238976" cy="352762"/>
            <a:chOff x="4942472" y="3809318"/>
            <a:chExt cx="238976" cy="352762"/>
          </a:xfrm>
        </p:grpSpPr>
        <p:sp>
          <p:nvSpPr>
            <p:cNvPr id="9425" name="Google Shape;9425;p77"/>
            <p:cNvSpPr/>
            <p:nvPr/>
          </p:nvSpPr>
          <p:spPr>
            <a:xfrm>
              <a:off x="4975473" y="3837159"/>
              <a:ext cx="77790" cy="77790"/>
            </a:xfrm>
            <a:custGeom>
              <a:avLst/>
              <a:gdLst/>
              <a:ahLst/>
              <a:cxnLst/>
              <a:rect l="l" t="t" r="r" b="b"/>
              <a:pathLst>
                <a:path w="2442" h="2442" extrusionOk="0">
                  <a:moveTo>
                    <a:pt x="1206" y="334"/>
                  </a:moveTo>
                  <a:cubicBezTo>
                    <a:pt x="1372" y="334"/>
                    <a:pt x="1546" y="383"/>
                    <a:pt x="1715" y="496"/>
                  </a:cubicBezTo>
                  <a:lnTo>
                    <a:pt x="489" y="1722"/>
                  </a:lnTo>
                  <a:cubicBezTo>
                    <a:pt x="54" y="1069"/>
                    <a:pt x="566" y="334"/>
                    <a:pt x="1206" y="334"/>
                  </a:cubicBezTo>
                  <a:close/>
                  <a:moveTo>
                    <a:pt x="1941" y="722"/>
                  </a:moveTo>
                  <a:lnTo>
                    <a:pt x="1941" y="722"/>
                  </a:lnTo>
                  <a:cubicBezTo>
                    <a:pt x="2403" y="1372"/>
                    <a:pt x="1880" y="2119"/>
                    <a:pt x="1235" y="2119"/>
                  </a:cubicBezTo>
                  <a:cubicBezTo>
                    <a:pt x="1065" y="2119"/>
                    <a:pt x="886" y="2067"/>
                    <a:pt x="715" y="1948"/>
                  </a:cubicBezTo>
                  <a:lnTo>
                    <a:pt x="1941" y="722"/>
                  </a:lnTo>
                  <a:close/>
                  <a:moveTo>
                    <a:pt x="1243" y="1"/>
                  </a:moveTo>
                  <a:cubicBezTo>
                    <a:pt x="616" y="1"/>
                    <a:pt x="1" y="477"/>
                    <a:pt x="1" y="1210"/>
                  </a:cubicBezTo>
                  <a:cubicBezTo>
                    <a:pt x="1" y="1555"/>
                    <a:pt x="144" y="1853"/>
                    <a:pt x="358" y="2079"/>
                  </a:cubicBezTo>
                  <a:cubicBezTo>
                    <a:pt x="604" y="2330"/>
                    <a:pt x="909" y="2442"/>
                    <a:pt x="1209" y="2442"/>
                  </a:cubicBezTo>
                  <a:cubicBezTo>
                    <a:pt x="1837" y="2442"/>
                    <a:pt x="2442" y="1951"/>
                    <a:pt x="2442" y="1210"/>
                  </a:cubicBezTo>
                  <a:cubicBezTo>
                    <a:pt x="2442" y="889"/>
                    <a:pt x="2311" y="579"/>
                    <a:pt x="2084" y="353"/>
                  </a:cubicBezTo>
                  <a:cubicBezTo>
                    <a:pt x="1845" y="110"/>
                    <a:pt x="1543" y="1"/>
                    <a:pt x="12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7"/>
            <p:cNvSpPr/>
            <p:nvPr/>
          </p:nvSpPr>
          <p:spPr>
            <a:xfrm>
              <a:off x="5056640" y="3837000"/>
              <a:ext cx="90691" cy="77949"/>
            </a:xfrm>
            <a:custGeom>
              <a:avLst/>
              <a:gdLst/>
              <a:ahLst/>
              <a:cxnLst/>
              <a:rect l="l" t="t" r="r" b="b"/>
              <a:pathLst>
                <a:path w="2847" h="2447" extrusionOk="0">
                  <a:moveTo>
                    <a:pt x="1610" y="339"/>
                  </a:moveTo>
                  <a:cubicBezTo>
                    <a:pt x="1773" y="339"/>
                    <a:pt x="1944" y="388"/>
                    <a:pt x="2108" y="501"/>
                  </a:cubicBezTo>
                  <a:lnTo>
                    <a:pt x="894" y="1727"/>
                  </a:lnTo>
                  <a:cubicBezTo>
                    <a:pt x="459" y="1074"/>
                    <a:pt x="978" y="339"/>
                    <a:pt x="1610" y="339"/>
                  </a:cubicBezTo>
                  <a:close/>
                  <a:moveTo>
                    <a:pt x="2358" y="727"/>
                  </a:moveTo>
                  <a:lnTo>
                    <a:pt x="2358" y="727"/>
                  </a:lnTo>
                  <a:cubicBezTo>
                    <a:pt x="2801" y="1377"/>
                    <a:pt x="2289" y="2124"/>
                    <a:pt x="1649" y="2124"/>
                  </a:cubicBezTo>
                  <a:cubicBezTo>
                    <a:pt x="1481" y="2124"/>
                    <a:pt x="1303" y="2072"/>
                    <a:pt x="1132" y="1953"/>
                  </a:cubicBezTo>
                  <a:lnTo>
                    <a:pt x="2358" y="727"/>
                  </a:lnTo>
                  <a:close/>
                  <a:moveTo>
                    <a:pt x="1620" y="1"/>
                  </a:moveTo>
                  <a:cubicBezTo>
                    <a:pt x="525" y="1"/>
                    <a:pt x="1" y="1358"/>
                    <a:pt x="763" y="2084"/>
                  </a:cubicBezTo>
                  <a:cubicBezTo>
                    <a:pt x="1005" y="2335"/>
                    <a:pt x="1309" y="2447"/>
                    <a:pt x="1609" y="2447"/>
                  </a:cubicBezTo>
                  <a:cubicBezTo>
                    <a:pt x="2236" y="2447"/>
                    <a:pt x="2846" y="1956"/>
                    <a:pt x="2846" y="1215"/>
                  </a:cubicBezTo>
                  <a:cubicBezTo>
                    <a:pt x="2846" y="905"/>
                    <a:pt x="2727" y="596"/>
                    <a:pt x="2489" y="358"/>
                  </a:cubicBezTo>
                  <a:cubicBezTo>
                    <a:pt x="2275" y="143"/>
                    <a:pt x="1965"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7"/>
            <p:cNvSpPr/>
            <p:nvPr/>
          </p:nvSpPr>
          <p:spPr>
            <a:xfrm>
              <a:off x="4962572" y="3943969"/>
              <a:ext cx="90691" cy="77662"/>
            </a:xfrm>
            <a:custGeom>
              <a:avLst/>
              <a:gdLst/>
              <a:ahLst/>
              <a:cxnLst/>
              <a:rect l="l" t="t" r="r" b="b"/>
              <a:pathLst>
                <a:path w="2847" h="2438" extrusionOk="0">
                  <a:moveTo>
                    <a:pt x="1604" y="333"/>
                  </a:moveTo>
                  <a:cubicBezTo>
                    <a:pt x="1772" y="333"/>
                    <a:pt x="1949" y="383"/>
                    <a:pt x="2120" y="500"/>
                  </a:cubicBezTo>
                  <a:lnTo>
                    <a:pt x="894" y="1715"/>
                  </a:lnTo>
                  <a:cubicBezTo>
                    <a:pt x="461" y="1065"/>
                    <a:pt x="966" y="333"/>
                    <a:pt x="1604" y="333"/>
                  </a:cubicBezTo>
                  <a:close/>
                  <a:moveTo>
                    <a:pt x="2346" y="726"/>
                  </a:moveTo>
                  <a:lnTo>
                    <a:pt x="2346" y="726"/>
                  </a:lnTo>
                  <a:cubicBezTo>
                    <a:pt x="2808" y="1377"/>
                    <a:pt x="2285" y="2124"/>
                    <a:pt x="1640" y="2124"/>
                  </a:cubicBezTo>
                  <a:cubicBezTo>
                    <a:pt x="1470" y="2124"/>
                    <a:pt x="1291" y="2072"/>
                    <a:pt x="1120" y="1953"/>
                  </a:cubicBezTo>
                  <a:lnTo>
                    <a:pt x="2346" y="726"/>
                  </a:lnTo>
                  <a:close/>
                  <a:moveTo>
                    <a:pt x="1632" y="0"/>
                  </a:moveTo>
                  <a:cubicBezTo>
                    <a:pt x="561" y="0"/>
                    <a:pt x="1" y="1310"/>
                    <a:pt x="763" y="2072"/>
                  </a:cubicBezTo>
                  <a:cubicBezTo>
                    <a:pt x="1016" y="2325"/>
                    <a:pt x="1325" y="2438"/>
                    <a:pt x="1628" y="2438"/>
                  </a:cubicBezTo>
                  <a:cubicBezTo>
                    <a:pt x="2252" y="2438"/>
                    <a:pt x="2847" y="1956"/>
                    <a:pt x="2847" y="1227"/>
                  </a:cubicBezTo>
                  <a:cubicBezTo>
                    <a:pt x="2847" y="881"/>
                    <a:pt x="2716" y="584"/>
                    <a:pt x="2489" y="357"/>
                  </a:cubicBezTo>
                  <a:cubicBezTo>
                    <a:pt x="2287" y="155"/>
                    <a:pt x="1977" y="0"/>
                    <a:pt x="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7"/>
            <p:cNvSpPr/>
            <p:nvPr/>
          </p:nvSpPr>
          <p:spPr>
            <a:xfrm>
              <a:off x="5056640" y="3943969"/>
              <a:ext cx="90691" cy="77949"/>
            </a:xfrm>
            <a:custGeom>
              <a:avLst/>
              <a:gdLst/>
              <a:ahLst/>
              <a:cxnLst/>
              <a:rect l="l" t="t" r="r" b="b"/>
              <a:pathLst>
                <a:path w="2847" h="2447" extrusionOk="0">
                  <a:moveTo>
                    <a:pt x="1606" y="335"/>
                  </a:moveTo>
                  <a:cubicBezTo>
                    <a:pt x="1769" y="335"/>
                    <a:pt x="1941" y="385"/>
                    <a:pt x="2108" y="500"/>
                  </a:cubicBezTo>
                  <a:lnTo>
                    <a:pt x="894" y="1715"/>
                  </a:lnTo>
                  <a:cubicBezTo>
                    <a:pt x="468" y="1081"/>
                    <a:pt x="974" y="335"/>
                    <a:pt x="1606" y="335"/>
                  </a:cubicBezTo>
                  <a:close/>
                  <a:moveTo>
                    <a:pt x="2358" y="726"/>
                  </a:moveTo>
                  <a:cubicBezTo>
                    <a:pt x="2801" y="1367"/>
                    <a:pt x="2289" y="2127"/>
                    <a:pt x="1649" y="2127"/>
                  </a:cubicBezTo>
                  <a:cubicBezTo>
                    <a:pt x="1481" y="2127"/>
                    <a:pt x="1303" y="2074"/>
                    <a:pt x="1132" y="1953"/>
                  </a:cubicBezTo>
                  <a:lnTo>
                    <a:pt x="2358" y="726"/>
                  </a:lnTo>
                  <a:close/>
                  <a:moveTo>
                    <a:pt x="1620" y="0"/>
                  </a:moveTo>
                  <a:cubicBezTo>
                    <a:pt x="525" y="0"/>
                    <a:pt x="1" y="1357"/>
                    <a:pt x="763" y="2084"/>
                  </a:cubicBezTo>
                  <a:cubicBezTo>
                    <a:pt x="1006" y="2335"/>
                    <a:pt x="1310" y="2447"/>
                    <a:pt x="1610" y="2447"/>
                  </a:cubicBezTo>
                  <a:cubicBezTo>
                    <a:pt x="2237" y="2447"/>
                    <a:pt x="2846" y="1959"/>
                    <a:pt x="2846" y="1227"/>
                  </a:cubicBezTo>
                  <a:cubicBezTo>
                    <a:pt x="2846" y="560"/>
                    <a:pt x="2311"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7"/>
            <p:cNvSpPr/>
            <p:nvPr/>
          </p:nvSpPr>
          <p:spPr>
            <a:xfrm>
              <a:off x="4975473" y="4050492"/>
              <a:ext cx="77790" cy="78300"/>
            </a:xfrm>
            <a:custGeom>
              <a:avLst/>
              <a:gdLst/>
              <a:ahLst/>
              <a:cxnLst/>
              <a:rect l="l" t="t" r="r" b="b"/>
              <a:pathLst>
                <a:path w="2442" h="2458" extrusionOk="0">
                  <a:moveTo>
                    <a:pt x="1941" y="740"/>
                  </a:moveTo>
                  <a:lnTo>
                    <a:pt x="1941" y="740"/>
                  </a:lnTo>
                  <a:cubicBezTo>
                    <a:pt x="2401" y="1388"/>
                    <a:pt x="1892" y="2132"/>
                    <a:pt x="1247" y="2132"/>
                  </a:cubicBezTo>
                  <a:cubicBezTo>
                    <a:pt x="1074" y="2132"/>
                    <a:pt x="892" y="2078"/>
                    <a:pt x="715" y="1954"/>
                  </a:cubicBezTo>
                  <a:lnTo>
                    <a:pt x="1941" y="740"/>
                  </a:lnTo>
                  <a:close/>
                  <a:moveTo>
                    <a:pt x="1226" y="1"/>
                  </a:moveTo>
                  <a:cubicBezTo>
                    <a:pt x="1024" y="1"/>
                    <a:pt x="816" y="53"/>
                    <a:pt x="620" y="169"/>
                  </a:cubicBezTo>
                  <a:cubicBezTo>
                    <a:pt x="537" y="216"/>
                    <a:pt x="513" y="323"/>
                    <a:pt x="560" y="395"/>
                  </a:cubicBezTo>
                  <a:cubicBezTo>
                    <a:pt x="585" y="444"/>
                    <a:pt x="643" y="476"/>
                    <a:pt x="700" y="476"/>
                  </a:cubicBezTo>
                  <a:cubicBezTo>
                    <a:pt x="726" y="476"/>
                    <a:pt x="752" y="469"/>
                    <a:pt x="775" y="454"/>
                  </a:cubicBezTo>
                  <a:cubicBezTo>
                    <a:pt x="918" y="383"/>
                    <a:pt x="1072" y="335"/>
                    <a:pt x="1227" y="335"/>
                  </a:cubicBezTo>
                  <a:cubicBezTo>
                    <a:pt x="1406" y="335"/>
                    <a:pt x="1572" y="407"/>
                    <a:pt x="1715" y="502"/>
                  </a:cubicBezTo>
                  <a:lnTo>
                    <a:pt x="489" y="1716"/>
                  </a:lnTo>
                  <a:cubicBezTo>
                    <a:pt x="346" y="1502"/>
                    <a:pt x="287" y="1276"/>
                    <a:pt x="358" y="1026"/>
                  </a:cubicBezTo>
                  <a:cubicBezTo>
                    <a:pt x="370" y="931"/>
                    <a:pt x="334" y="847"/>
                    <a:pt x="239" y="823"/>
                  </a:cubicBezTo>
                  <a:cubicBezTo>
                    <a:pt x="230" y="822"/>
                    <a:pt x="222" y="822"/>
                    <a:pt x="213" y="822"/>
                  </a:cubicBezTo>
                  <a:cubicBezTo>
                    <a:pt x="137" y="822"/>
                    <a:pt x="59" y="868"/>
                    <a:pt x="48" y="942"/>
                  </a:cubicBezTo>
                  <a:cubicBezTo>
                    <a:pt x="36" y="1038"/>
                    <a:pt x="13" y="1145"/>
                    <a:pt x="13" y="1228"/>
                  </a:cubicBezTo>
                  <a:cubicBezTo>
                    <a:pt x="1" y="1573"/>
                    <a:pt x="144" y="1883"/>
                    <a:pt x="358" y="2097"/>
                  </a:cubicBezTo>
                  <a:cubicBezTo>
                    <a:pt x="607" y="2346"/>
                    <a:pt x="911" y="2457"/>
                    <a:pt x="1209" y="2457"/>
                  </a:cubicBezTo>
                  <a:cubicBezTo>
                    <a:pt x="1839" y="2457"/>
                    <a:pt x="2442" y="1963"/>
                    <a:pt x="2442" y="1228"/>
                  </a:cubicBezTo>
                  <a:cubicBezTo>
                    <a:pt x="2442" y="515"/>
                    <a:pt x="1860" y="1"/>
                    <a:pt x="1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7"/>
            <p:cNvSpPr/>
            <p:nvPr/>
          </p:nvSpPr>
          <p:spPr>
            <a:xfrm>
              <a:off x="5056640" y="4051288"/>
              <a:ext cx="90691" cy="77949"/>
            </a:xfrm>
            <a:custGeom>
              <a:avLst/>
              <a:gdLst/>
              <a:ahLst/>
              <a:cxnLst/>
              <a:rect l="l" t="t" r="r" b="b"/>
              <a:pathLst>
                <a:path w="2847" h="2447" extrusionOk="0">
                  <a:moveTo>
                    <a:pt x="1606" y="326"/>
                  </a:moveTo>
                  <a:cubicBezTo>
                    <a:pt x="1771" y="326"/>
                    <a:pt x="1943" y="375"/>
                    <a:pt x="2108" y="489"/>
                  </a:cubicBezTo>
                  <a:lnTo>
                    <a:pt x="894" y="1715"/>
                  </a:lnTo>
                  <a:cubicBezTo>
                    <a:pt x="459" y="1054"/>
                    <a:pt x="976" y="326"/>
                    <a:pt x="1606" y="326"/>
                  </a:cubicBezTo>
                  <a:close/>
                  <a:moveTo>
                    <a:pt x="2358" y="715"/>
                  </a:moveTo>
                  <a:lnTo>
                    <a:pt x="2358" y="715"/>
                  </a:lnTo>
                  <a:cubicBezTo>
                    <a:pt x="2809" y="1363"/>
                    <a:pt x="2297" y="2107"/>
                    <a:pt x="1658" y="2107"/>
                  </a:cubicBezTo>
                  <a:cubicBezTo>
                    <a:pt x="1486" y="2107"/>
                    <a:pt x="1306" y="2053"/>
                    <a:pt x="1132" y="1929"/>
                  </a:cubicBezTo>
                  <a:lnTo>
                    <a:pt x="2358" y="715"/>
                  </a:lnTo>
                  <a:close/>
                  <a:moveTo>
                    <a:pt x="1620" y="1"/>
                  </a:moveTo>
                  <a:cubicBezTo>
                    <a:pt x="536" y="1"/>
                    <a:pt x="1" y="1322"/>
                    <a:pt x="763" y="2084"/>
                  </a:cubicBezTo>
                  <a:cubicBezTo>
                    <a:pt x="1005" y="2335"/>
                    <a:pt x="1309" y="2447"/>
                    <a:pt x="1609" y="2447"/>
                  </a:cubicBezTo>
                  <a:cubicBezTo>
                    <a:pt x="2236" y="2447"/>
                    <a:pt x="2846" y="1956"/>
                    <a:pt x="2846" y="1215"/>
                  </a:cubicBezTo>
                  <a:cubicBezTo>
                    <a:pt x="2846" y="548"/>
                    <a:pt x="2311"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4942472" y="3809318"/>
              <a:ext cx="238976" cy="352762"/>
            </a:xfrm>
            <a:custGeom>
              <a:avLst/>
              <a:gdLst/>
              <a:ahLst/>
              <a:cxnLst/>
              <a:rect l="l" t="t" r="r" b="b"/>
              <a:pathLst>
                <a:path w="7502" h="11074" extrusionOk="0">
                  <a:moveTo>
                    <a:pt x="775" y="0"/>
                  </a:moveTo>
                  <a:cubicBezTo>
                    <a:pt x="334" y="0"/>
                    <a:pt x="1" y="358"/>
                    <a:pt x="1" y="774"/>
                  </a:cubicBezTo>
                  <a:lnTo>
                    <a:pt x="1" y="10299"/>
                  </a:lnTo>
                  <a:cubicBezTo>
                    <a:pt x="1" y="10728"/>
                    <a:pt x="358" y="11073"/>
                    <a:pt x="775" y="11073"/>
                  </a:cubicBezTo>
                  <a:lnTo>
                    <a:pt x="6728" y="11073"/>
                  </a:lnTo>
                  <a:cubicBezTo>
                    <a:pt x="7157" y="11073"/>
                    <a:pt x="7502" y="10716"/>
                    <a:pt x="7502" y="10299"/>
                  </a:cubicBezTo>
                  <a:lnTo>
                    <a:pt x="7502" y="4799"/>
                  </a:lnTo>
                  <a:cubicBezTo>
                    <a:pt x="7502" y="4703"/>
                    <a:pt x="7419" y="4632"/>
                    <a:pt x="7335" y="4632"/>
                  </a:cubicBezTo>
                  <a:cubicBezTo>
                    <a:pt x="7252" y="4632"/>
                    <a:pt x="7168" y="4703"/>
                    <a:pt x="7168" y="4799"/>
                  </a:cubicBezTo>
                  <a:lnTo>
                    <a:pt x="7168" y="10299"/>
                  </a:lnTo>
                  <a:cubicBezTo>
                    <a:pt x="7168" y="10561"/>
                    <a:pt x="6966" y="10752"/>
                    <a:pt x="6728" y="10752"/>
                  </a:cubicBezTo>
                  <a:lnTo>
                    <a:pt x="775" y="10752"/>
                  </a:lnTo>
                  <a:cubicBezTo>
                    <a:pt x="525" y="10752"/>
                    <a:pt x="322" y="10537"/>
                    <a:pt x="322" y="10299"/>
                  </a:cubicBezTo>
                  <a:lnTo>
                    <a:pt x="322" y="774"/>
                  </a:lnTo>
                  <a:cubicBezTo>
                    <a:pt x="322" y="524"/>
                    <a:pt x="537" y="334"/>
                    <a:pt x="775" y="334"/>
                  </a:cubicBezTo>
                  <a:lnTo>
                    <a:pt x="6728" y="334"/>
                  </a:lnTo>
                  <a:cubicBezTo>
                    <a:pt x="6978" y="334"/>
                    <a:pt x="7168" y="536"/>
                    <a:pt x="7168" y="774"/>
                  </a:cubicBezTo>
                  <a:lnTo>
                    <a:pt x="7168" y="3930"/>
                  </a:lnTo>
                  <a:cubicBezTo>
                    <a:pt x="7168" y="4025"/>
                    <a:pt x="7252" y="4096"/>
                    <a:pt x="7335" y="4096"/>
                  </a:cubicBezTo>
                  <a:cubicBezTo>
                    <a:pt x="7419" y="4096"/>
                    <a:pt x="7502" y="4025"/>
                    <a:pt x="7502" y="3930"/>
                  </a:cubicBezTo>
                  <a:lnTo>
                    <a:pt x="7502" y="774"/>
                  </a:lnTo>
                  <a:cubicBezTo>
                    <a:pt x="7502" y="346"/>
                    <a:pt x="7145" y="0"/>
                    <a:pt x="6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77"/>
          <p:cNvGrpSpPr/>
          <p:nvPr/>
        </p:nvGrpSpPr>
        <p:grpSpPr>
          <a:xfrm>
            <a:off x="6266525" y="3807788"/>
            <a:ext cx="260223" cy="353527"/>
            <a:chOff x="6266525" y="3807788"/>
            <a:chExt cx="260223" cy="353527"/>
          </a:xfrm>
        </p:grpSpPr>
        <p:sp>
          <p:nvSpPr>
            <p:cNvPr id="9433" name="Google Shape;9433;p77"/>
            <p:cNvSpPr/>
            <p:nvPr/>
          </p:nvSpPr>
          <p:spPr>
            <a:xfrm>
              <a:off x="6266525" y="3807788"/>
              <a:ext cx="260223" cy="353527"/>
            </a:xfrm>
            <a:custGeom>
              <a:avLst/>
              <a:gdLst/>
              <a:ahLst/>
              <a:cxnLst/>
              <a:rect l="l" t="t" r="r" b="b"/>
              <a:pathLst>
                <a:path w="8169" h="11098" extrusionOk="0">
                  <a:moveTo>
                    <a:pt x="1322" y="1"/>
                  </a:moveTo>
                  <a:cubicBezTo>
                    <a:pt x="1239" y="1"/>
                    <a:pt x="1167" y="84"/>
                    <a:pt x="1167" y="168"/>
                  </a:cubicBezTo>
                  <a:lnTo>
                    <a:pt x="1167" y="1430"/>
                  </a:lnTo>
                  <a:cubicBezTo>
                    <a:pt x="1167" y="1953"/>
                    <a:pt x="1525" y="2382"/>
                    <a:pt x="2013" y="2513"/>
                  </a:cubicBezTo>
                  <a:lnTo>
                    <a:pt x="2025" y="2513"/>
                  </a:lnTo>
                  <a:cubicBezTo>
                    <a:pt x="2001" y="2573"/>
                    <a:pt x="1977" y="2620"/>
                    <a:pt x="1953" y="2692"/>
                  </a:cubicBezTo>
                  <a:lnTo>
                    <a:pt x="1858" y="2906"/>
                  </a:lnTo>
                  <a:cubicBezTo>
                    <a:pt x="1846" y="2942"/>
                    <a:pt x="1834" y="2965"/>
                    <a:pt x="1822" y="3013"/>
                  </a:cubicBezTo>
                  <a:cubicBezTo>
                    <a:pt x="1108" y="2823"/>
                    <a:pt x="596" y="2180"/>
                    <a:pt x="596" y="1441"/>
                  </a:cubicBezTo>
                  <a:lnTo>
                    <a:pt x="596" y="168"/>
                  </a:lnTo>
                  <a:cubicBezTo>
                    <a:pt x="596" y="84"/>
                    <a:pt x="525" y="13"/>
                    <a:pt x="429" y="13"/>
                  </a:cubicBezTo>
                  <a:cubicBezTo>
                    <a:pt x="346" y="13"/>
                    <a:pt x="274" y="84"/>
                    <a:pt x="274" y="168"/>
                  </a:cubicBezTo>
                  <a:lnTo>
                    <a:pt x="274" y="1441"/>
                  </a:lnTo>
                  <a:cubicBezTo>
                    <a:pt x="274" y="2311"/>
                    <a:pt x="870" y="3120"/>
                    <a:pt x="1763" y="3346"/>
                  </a:cubicBezTo>
                  <a:cubicBezTo>
                    <a:pt x="1656" y="4192"/>
                    <a:pt x="2001" y="4906"/>
                    <a:pt x="2441" y="5251"/>
                  </a:cubicBezTo>
                  <a:cubicBezTo>
                    <a:pt x="2668" y="5430"/>
                    <a:pt x="2656" y="5859"/>
                    <a:pt x="2334" y="5942"/>
                  </a:cubicBezTo>
                  <a:cubicBezTo>
                    <a:pt x="2239" y="5978"/>
                    <a:pt x="2144" y="6002"/>
                    <a:pt x="2060" y="6049"/>
                  </a:cubicBezTo>
                  <a:cubicBezTo>
                    <a:pt x="1560" y="6264"/>
                    <a:pt x="1239" y="6716"/>
                    <a:pt x="1167" y="7252"/>
                  </a:cubicBezTo>
                  <a:cubicBezTo>
                    <a:pt x="513" y="7335"/>
                    <a:pt x="1" y="7895"/>
                    <a:pt x="1" y="8561"/>
                  </a:cubicBezTo>
                  <a:lnTo>
                    <a:pt x="1" y="10931"/>
                  </a:lnTo>
                  <a:cubicBezTo>
                    <a:pt x="1" y="11026"/>
                    <a:pt x="72" y="11097"/>
                    <a:pt x="167" y="11097"/>
                  </a:cubicBezTo>
                  <a:cubicBezTo>
                    <a:pt x="251" y="11097"/>
                    <a:pt x="334" y="11026"/>
                    <a:pt x="334" y="10931"/>
                  </a:cubicBezTo>
                  <a:lnTo>
                    <a:pt x="334" y="8561"/>
                  </a:lnTo>
                  <a:cubicBezTo>
                    <a:pt x="334" y="8014"/>
                    <a:pt x="775" y="7573"/>
                    <a:pt x="1322" y="7573"/>
                  </a:cubicBezTo>
                  <a:cubicBezTo>
                    <a:pt x="1417" y="7573"/>
                    <a:pt x="1489" y="7490"/>
                    <a:pt x="1489" y="7418"/>
                  </a:cubicBezTo>
                  <a:cubicBezTo>
                    <a:pt x="1525" y="6942"/>
                    <a:pt x="1787" y="6525"/>
                    <a:pt x="2203" y="6347"/>
                  </a:cubicBezTo>
                  <a:cubicBezTo>
                    <a:pt x="2275" y="6311"/>
                    <a:pt x="2370" y="6287"/>
                    <a:pt x="2441" y="6252"/>
                  </a:cubicBezTo>
                  <a:cubicBezTo>
                    <a:pt x="2656" y="6192"/>
                    <a:pt x="2811" y="6037"/>
                    <a:pt x="2894" y="5823"/>
                  </a:cubicBezTo>
                  <a:cubicBezTo>
                    <a:pt x="2918" y="5740"/>
                    <a:pt x="2930" y="5621"/>
                    <a:pt x="2918" y="5513"/>
                  </a:cubicBezTo>
                  <a:cubicBezTo>
                    <a:pt x="3030" y="5443"/>
                    <a:pt x="3291" y="5320"/>
                    <a:pt x="3612" y="5320"/>
                  </a:cubicBezTo>
                  <a:cubicBezTo>
                    <a:pt x="3837" y="5320"/>
                    <a:pt x="4092" y="5380"/>
                    <a:pt x="4346" y="5561"/>
                  </a:cubicBezTo>
                  <a:cubicBezTo>
                    <a:pt x="4596" y="5732"/>
                    <a:pt x="4893" y="5799"/>
                    <a:pt x="5206" y="5799"/>
                  </a:cubicBezTo>
                  <a:cubicBezTo>
                    <a:pt x="5699" y="5799"/>
                    <a:pt x="6231" y="5632"/>
                    <a:pt x="6668" y="5442"/>
                  </a:cubicBezTo>
                  <a:lnTo>
                    <a:pt x="6668" y="5442"/>
                  </a:lnTo>
                  <a:cubicBezTo>
                    <a:pt x="6561" y="6049"/>
                    <a:pt x="6323" y="6645"/>
                    <a:pt x="5966" y="7168"/>
                  </a:cubicBezTo>
                  <a:cubicBezTo>
                    <a:pt x="5299" y="8145"/>
                    <a:pt x="4406" y="8680"/>
                    <a:pt x="3251" y="8823"/>
                  </a:cubicBezTo>
                  <a:cubicBezTo>
                    <a:pt x="3184" y="8831"/>
                    <a:pt x="3118" y="8834"/>
                    <a:pt x="3053" y="8834"/>
                  </a:cubicBezTo>
                  <a:cubicBezTo>
                    <a:pt x="2468" y="8834"/>
                    <a:pt x="1959" y="8555"/>
                    <a:pt x="1691" y="8180"/>
                  </a:cubicBezTo>
                  <a:cubicBezTo>
                    <a:pt x="1668" y="8133"/>
                    <a:pt x="1608" y="8109"/>
                    <a:pt x="1548" y="8109"/>
                  </a:cubicBezTo>
                  <a:lnTo>
                    <a:pt x="1322" y="8109"/>
                  </a:lnTo>
                  <a:cubicBezTo>
                    <a:pt x="1072" y="8109"/>
                    <a:pt x="870" y="8311"/>
                    <a:pt x="870" y="8561"/>
                  </a:cubicBezTo>
                  <a:lnTo>
                    <a:pt x="870" y="10931"/>
                  </a:lnTo>
                  <a:cubicBezTo>
                    <a:pt x="870" y="11026"/>
                    <a:pt x="941" y="11097"/>
                    <a:pt x="1025" y="11097"/>
                  </a:cubicBezTo>
                  <a:cubicBezTo>
                    <a:pt x="1120" y="11097"/>
                    <a:pt x="1191" y="11026"/>
                    <a:pt x="1191" y="10931"/>
                  </a:cubicBezTo>
                  <a:lnTo>
                    <a:pt x="1191" y="8561"/>
                  </a:lnTo>
                  <a:cubicBezTo>
                    <a:pt x="1191" y="8490"/>
                    <a:pt x="1251" y="8430"/>
                    <a:pt x="1322" y="8430"/>
                  </a:cubicBezTo>
                  <a:lnTo>
                    <a:pt x="1477" y="8430"/>
                  </a:lnTo>
                  <a:cubicBezTo>
                    <a:pt x="1814" y="8852"/>
                    <a:pt x="2374" y="9161"/>
                    <a:pt x="3018" y="9161"/>
                  </a:cubicBezTo>
                  <a:cubicBezTo>
                    <a:pt x="3103" y="9161"/>
                    <a:pt x="3188" y="9156"/>
                    <a:pt x="3275" y="9145"/>
                  </a:cubicBezTo>
                  <a:cubicBezTo>
                    <a:pt x="7144" y="8716"/>
                    <a:pt x="8168" y="3763"/>
                    <a:pt x="5847" y="1834"/>
                  </a:cubicBezTo>
                  <a:cubicBezTo>
                    <a:pt x="5818" y="1810"/>
                    <a:pt x="5783" y="1800"/>
                    <a:pt x="5750" y="1800"/>
                  </a:cubicBezTo>
                  <a:cubicBezTo>
                    <a:pt x="5700" y="1800"/>
                    <a:pt x="5654" y="1823"/>
                    <a:pt x="5632" y="1858"/>
                  </a:cubicBezTo>
                  <a:cubicBezTo>
                    <a:pt x="5573" y="1930"/>
                    <a:pt x="5585" y="2037"/>
                    <a:pt x="5644" y="2073"/>
                  </a:cubicBezTo>
                  <a:cubicBezTo>
                    <a:pt x="6501" y="2787"/>
                    <a:pt x="6835" y="3966"/>
                    <a:pt x="6740" y="5073"/>
                  </a:cubicBezTo>
                  <a:cubicBezTo>
                    <a:pt x="6517" y="5175"/>
                    <a:pt x="5841" y="5487"/>
                    <a:pt x="5230" y="5487"/>
                  </a:cubicBezTo>
                  <a:cubicBezTo>
                    <a:pt x="4990" y="5487"/>
                    <a:pt x="4761" y="5439"/>
                    <a:pt x="4573" y="5311"/>
                  </a:cubicBezTo>
                  <a:cubicBezTo>
                    <a:pt x="4275" y="5113"/>
                    <a:pt x="3955" y="5013"/>
                    <a:pt x="3632" y="5013"/>
                  </a:cubicBezTo>
                  <a:cubicBezTo>
                    <a:pt x="3373" y="5013"/>
                    <a:pt x="3112" y="5077"/>
                    <a:pt x="2858" y="5204"/>
                  </a:cubicBezTo>
                  <a:cubicBezTo>
                    <a:pt x="2811" y="5109"/>
                    <a:pt x="2751" y="5037"/>
                    <a:pt x="2680" y="4978"/>
                  </a:cubicBezTo>
                  <a:cubicBezTo>
                    <a:pt x="2239" y="4632"/>
                    <a:pt x="1941" y="3847"/>
                    <a:pt x="2191" y="3013"/>
                  </a:cubicBezTo>
                  <a:cubicBezTo>
                    <a:pt x="2470" y="2062"/>
                    <a:pt x="3289" y="1530"/>
                    <a:pt x="4171" y="1530"/>
                  </a:cubicBezTo>
                  <a:cubicBezTo>
                    <a:pt x="4459" y="1530"/>
                    <a:pt x="4753" y="1586"/>
                    <a:pt x="5037" y="1703"/>
                  </a:cubicBezTo>
                  <a:cubicBezTo>
                    <a:pt x="5059" y="1713"/>
                    <a:pt x="5081" y="1717"/>
                    <a:pt x="5103" y="1717"/>
                  </a:cubicBezTo>
                  <a:cubicBezTo>
                    <a:pt x="5165" y="1717"/>
                    <a:pt x="5222" y="1682"/>
                    <a:pt x="5239" y="1620"/>
                  </a:cubicBezTo>
                  <a:cubicBezTo>
                    <a:pt x="5275" y="1525"/>
                    <a:pt x="5239" y="1430"/>
                    <a:pt x="5156" y="1406"/>
                  </a:cubicBezTo>
                  <a:cubicBezTo>
                    <a:pt x="4841" y="1276"/>
                    <a:pt x="4506" y="1210"/>
                    <a:pt x="4171" y="1210"/>
                  </a:cubicBezTo>
                  <a:cubicBezTo>
                    <a:pt x="3432" y="1210"/>
                    <a:pt x="2699" y="1535"/>
                    <a:pt x="2215" y="2215"/>
                  </a:cubicBezTo>
                  <a:cubicBezTo>
                    <a:pt x="2215" y="2215"/>
                    <a:pt x="2120" y="2192"/>
                    <a:pt x="2084" y="2180"/>
                  </a:cubicBezTo>
                  <a:cubicBezTo>
                    <a:pt x="1727" y="2108"/>
                    <a:pt x="1489" y="1787"/>
                    <a:pt x="1489" y="1430"/>
                  </a:cubicBezTo>
                  <a:lnTo>
                    <a:pt x="1489" y="168"/>
                  </a:lnTo>
                  <a:cubicBezTo>
                    <a:pt x="1489" y="84"/>
                    <a:pt x="1417"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7"/>
            <p:cNvSpPr/>
            <p:nvPr/>
          </p:nvSpPr>
          <p:spPr>
            <a:xfrm>
              <a:off x="6370085" y="4004652"/>
              <a:ext cx="13284" cy="13284"/>
            </a:xfrm>
            <a:custGeom>
              <a:avLst/>
              <a:gdLst/>
              <a:ahLst/>
              <a:cxnLst/>
              <a:rect l="l" t="t" r="r" b="b"/>
              <a:pathLst>
                <a:path w="417" h="417" extrusionOk="0">
                  <a:moveTo>
                    <a:pt x="202" y="0"/>
                  </a:moveTo>
                  <a:cubicBezTo>
                    <a:pt x="83" y="0"/>
                    <a:pt x="0" y="95"/>
                    <a:pt x="0" y="214"/>
                  </a:cubicBezTo>
                  <a:cubicBezTo>
                    <a:pt x="0" y="334"/>
                    <a:pt x="83" y="417"/>
                    <a:pt x="202" y="417"/>
                  </a:cubicBezTo>
                  <a:cubicBezTo>
                    <a:pt x="322" y="417"/>
                    <a:pt x="417" y="334"/>
                    <a:pt x="417" y="214"/>
                  </a:cubicBezTo>
                  <a:cubicBezTo>
                    <a:pt x="417" y="95"/>
                    <a:pt x="32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7"/>
            <p:cNvSpPr/>
            <p:nvPr/>
          </p:nvSpPr>
          <p:spPr>
            <a:xfrm>
              <a:off x="6423156" y="4017904"/>
              <a:ext cx="13315" cy="13315"/>
            </a:xfrm>
            <a:custGeom>
              <a:avLst/>
              <a:gdLst/>
              <a:ahLst/>
              <a:cxnLst/>
              <a:rect l="l" t="t" r="r" b="b"/>
              <a:pathLst>
                <a:path w="418" h="418" extrusionOk="0">
                  <a:moveTo>
                    <a:pt x="203" y="1"/>
                  </a:moveTo>
                  <a:cubicBezTo>
                    <a:pt x="84" y="1"/>
                    <a:pt x="1" y="96"/>
                    <a:pt x="1" y="215"/>
                  </a:cubicBezTo>
                  <a:cubicBezTo>
                    <a:pt x="1" y="334"/>
                    <a:pt x="84" y="418"/>
                    <a:pt x="203" y="418"/>
                  </a:cubicBezTo>
                  <a:cubicBezTo>
                    <a:pt x="322" y="418"/>
                    <a:pt x="418" y="334"/>
                    <a:pt x="418" y="215"/>
                  </a:cubicBezTo>
                  <a:cubicBezTo>
                    <a:pt x="418" y="108"/>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7"/>
            <p:cNvSpPr/>
            <p:nvPr/>
          </p:nvSpPr>
          <p:spPr>
            <a:xfrm>
              <a:off x="6364766" y="4050906"/>
              <a:ext cx="13315" cy="13315"/>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96"/>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7" name="Google Shape;9437;p77"/>
          <p:cNvSpPr/>
          <p:nvPr/>
        </p:nvSpPr>
        <p:spPr>
          <a:xfrm>
            <a:off x="7972870" y="3808967"/>
            <a:ext cx="348749" cy="353877"/>
          </a:xfrm>
          <a:custGeom>
            <a:avLst/>
            <a:gdLst/>
            <a:ahLst/>
            <a:cxnLst/>
            <a:rect l="l" t="t" r="r" b="b"/>
            <a:pathLst>
              <a:path w="10948" h="11109" extrusionOk="0">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8" name="Google Shape;9438;p77"/>
          <p:cNvGrpSpPr/>
          <p:nvPr/>
        </p:nvGrpSpPr>
        <p:grpSpPr>
          <a:xfrm>
            <a:off x="7184363" y="3809604"/>
            <a:ext cx="202184" cy="352762"/>
            <a:chOff x="7184363" y="3809604"/>
            <a:chExt cx="202184" cy="352762"/>
          </a:xfrm>
        </p:grpSpPr>
        <p:sp>
          <p:nvSpPr>
            <p:cNvPr id="9439" name="Google Shape;9439;p77"/>
            <p:cNvSpPr/>
            <p:nvPr/>
          </p:nvSpPr>
          <p:spPr>
            <a:xfrm>
              <a:off x="7273111" y="3823716"/>
              <a:ext cx="23541" cy="23573"/>
            </a:xfrm>
            <a:custGeom>
              <a:avLst/>
              <a:gdLst/>
              <a:ahLst/>
              <a:cxnLst/>
              <a:rect l="l" t="t" r="r" b="b"/>
              <a:pathLst>
                <a:path w="739" h="740" extrusionOk="0">
                  <a:moveTo>
                    <a:pt x="370" y="1"/>
                  </a:moveTo>
                  <a:cubicBezTo>
                    <a:pt x="287" y="1"/>
                    <a:pt x="203" y="72"/>
                    <a:pt x="203" y="168"/>
                  </a:cubicBezTo>
                  <a:lnTo>
                    <a:pt x="203" y="203"/>
                  </a:lnTo>
                  <a:lnTo>
                    <a:pt x="168" y="203"/>
                  </a:lnTo>
                  <a:cubicBezTo>
                    <a:pt x="72" y="203"/>
                    <a:pt x="1" y="287"/>
                    <a:pt x="1" y="370"/>
                  </a:cubicBezTo>
                  <a:cubicBezTo>
                    <a:pt x="1" y="465"/>
                    <a:pt x="72" y="537"/>
                    <a:pt x="168" y="537"/>
                  </a:cubicBezTo>
                  <a:lnTo>
                    <a:pt x="203" y="537"/>
                  </a:lnTo>
                  <a:lnTo>
                    <a:pt x="203" y="584"/>
                  </a:lnTo>
                  <a:cubicBezTo>
                    <a:pt x="203" y="668"/>
                    <a:pt x="287" y="739"/>
                    <a:pt x="370" y="739"/>
                  </a:cubicBezTo>
                  <a:cubicBezTo>
                    <a:pt x="453" y="739"/>
                    <a:pt x="537" y="668"/>
                    <a:pt x="537" y="584"/>
                  </a:cubicBezTo>
                  <a:lnTo>
                    <a:pt x="537" y="537"/>
                  </a:lnTo>
                  <a:lnTo>
                    <a:pt x="572" y="537"/>
                  </a:lnTo>
                  <a:cubicBezTo>
                    <a:pt x="668" y="537"/>
                    <a:pt x="739" y="465"/>
                    <a:pt x="739" y="370"/>
                  </a:cubicBezTo>
                  <a:cubicBezTo>
                    <a:pt x="739" y="287"/>
                    <a:pt x="668" y="203"/>
                    <a:pt x="572" y="203"/>
                  </a:cubicBezTo>
                  <a:lnTo>
                    <a:pt x="537" y="203"/>
                  </a:lnTo>
                  <a:lnTo>
                    <a:pt x="537" y="168"/>
                  </a:lnTo>
                  <a:cubicBezTo>
                    <a:pt x="537" y="72"/>
                    <a:pt x="453" y="1"/>
                    <a:pt x="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7"/>
            <p:cNvSpPr/>
            <p:nvPr/>
          </p:nvSpPr>
          <p:spPr>
            <a:xfrm>
              <a:off x="7184363" y="3809604"/>
              <a:ext cx="202184" cy="352762"/>
            </a:xfrm>
            <a:custGeom>
              <a:avLst/>
              <a:gdLst/>
              <a:ahLst/>
              <a:cxnLst/>
              <a:rect l="l" t="t" r="r" b="b"/>
              <a:pathLst>
                <a:path w="6347" h="11074" extrusionOk="0">
                  <a:moveTo>
                    <a:pt x="3159" y="310"/>
                  </a:moveTo>
                  <a:cubicBezTo>
                    <a:pt x="3623" y="310"/>
                    <a:pt x="4091" y="390"/>
                    <a:pt x="4561" y="551"/>
                  </a:cubicBezTo>
                  <a:lnTo>
                    <a:pt x="4347" y="1087"/>
                  </a:lnTo>
                  <a:lnTo>
                    <a:pt x="4168" y="1563"/>
                  </a:lnTo>
                  <a:cubicBezTo>
                    <a:pt x="3841" y="1450"/>
                    <a:pt x="3510" y="1393"/>
                    <a:pt x="3175" y="1393"/>
                  </a:cubicBezTo>
                  <a:cubicBezTo>
                    <a:pt x="2840" y="1393"/>
                    <a:pt x="2501" y="1450"/>
                    <a:pt x="2156" y="1563"/>
                  </a:cubicBezTo>
                  <a:lnTo>
                    <a:pt x="1775" y="551"/>
                  </a:lnTo>
                  <a:cubicBezTo>
                    <a:pt x="2233" y="390"/>
                    <a:pt x="2695" y="310"/>
                    <a:pt x="3159" y="310"/>
                  </a:cubicBezTo>
                  <a:close/>
                  <a:moveTo>
                    <a:pt x="4549" y="1408"/>
                  </a:moveTo>
                  <a:cubicBezTo>
                    <a:pt x="5025" y="1754"/>
                    <a:pt x="5299" y="2301"/>
                    <a:pt x="5299" y="2885"/>
                  </a:cubicBezTo>
                  <a:cubicBezTo>
                    <a:pt x="5299" y="3289"/>
                    <a:pt x="5287" y="4075"/>
                    <a:pt x="5240" y="4421"/>
                  </a:cubicBezTo>
                  <a:cubicBezTo>
                    <a:pt x="5192" y="4849"/>
                    <a:pt x="4835" y="5171"/>
                    <a:pt x="4406" y="5171"/>
                  </a:cubicBezTo>
                  <a:lnTo>
                    <a:pt x="4001" y="5171"/>
                  </a:lnTo>
                  <a:cubicBezTo>
                    <a:pt x="4430" y="4897"/>
                    <a:pt x="4716" y="4397"/>
                    <a:pt x="4716" y="3849"/>
                  </a:cubicBezTo>
                  <a:lnTo>
                    <a:pt x="4716" y="2611"/>
                  </a:lnTo>
                  <a:cubicBezTo>
                    <a:pt x="4716" y="2599"/>
                    <a:pt x="4692" y="2551"/>
                    <a:pt x="4692" y="2527"/>
                  </a:cubicBezTo>
                  <a:lnTo>
                    <a:pt x="4632" y="2468"/>
                  </a:lnTo>
                  <a:cubicBezTo>
                    <a:pt x="4168" y="2277"/>
                    <a:pt x="3799" y="1896"/>
                    <a:pt x="3799" y="1885"/>
                  </a:cubicBezTo>
                  <a:cubicBezTo>
                    <a:pt x="3767" y="1853"/>
                    <a:pt x="3726" y="1838"/>
                    <a:pt x="3685" y="1838"/>
                  </a:cubicBezTo>
                  <a:cubicBezTo>
                    <a:pt x="3649" y="1838"/>
                    <a:pt x="3613" y="1850"/>
                    <a:pt x="3585" y="1873"/>
                  </a:cubicBezTo>
                  <a:cubicBezTo>
                    <a:pt x="3585" y="1873"/>
                    <a:pt x="2823" y="2432"/>
                    <a:pt x="1727" y="2456"/>
                  </a:cubicBezTo>
                  <a:cubicBezTo>
                    <a:pt x="1715" y="2456"/>
                    <a:pt x="1680" y="2468"/>
                    <a:pt x="1668" y="2480"/>
                  </a:cubicBezTo>
                  <a:cubicBezTo>
                    <a:pt x="1656" y="2492"/>
                    <a:pt x="1620" y="2492"/>
                    <a:pt x="1608" y="2516"/>
                  </a:cubicBezTo>
                  <a:cubicBezTo>
                    <a:pt x="1596" y="2527"/>
                    <a:pt x="1596" y="2551"/>
                    <a:pt x="1572" y="2575"/>
                  </a:cubicBezTo>
                  <a:cubicBezTo>
                    <a:pt x="1560" y="2587"/>
                    <a:pt x="1549" y="2599"/>
                    <a:pt x="1549" y="2635"/>
                  </a:cubicBezTo>
                  <a:lnTo>
                    <a:pt x="1549" y="3087"/>
                  </a:lnTo>
                  <a:cubicBezTo>
                    <a:pt x="1549" y="3182"/>
                    <a:pt x="1620" y="3254"/>
                    <a:pt x="1715" y="3254"/>
                  </a:cubicBezTo>
                  <a:cubicBezTo>
                    <a:pt x="1799" y="3254"/>
                    <a:pt x="1870" y="3182"/>
                    <a:pt x="1870" y="3087"/>
                  </a:cubicBezTo>
                  <a:lnTo>
                    <a:pt x="1870" y="2778"/>
                  </a:lnTo>
                  <a:cubicBezTo>
                    <a:pt x="2751" y="2730"/>
                    <a:pt x="3406" y="2397"/>
                    <a:pt x="3644" y="2230"/>
                  </a:cubicBezTo>
                  <a:cubicBezTo>
                    <a:pt x="3775" y="2349"/>
                    <a:pt x="4061" y="2575"/>
                    <a:pt x="4394" y="2730"/>
                  </a:cubicBezTo>
                  <a:lnTo>
                    <a:pt x="4394" y="3861"/>
                  </a:lnTo>
                  <a:cubicBezTo>
                    <a:pt x="4394" y="4563"/>
                    <a:pt x="3823" y="5135"/>
                    <a:pt x="3120" y="5135"/>
                  </a:cubicBezTo>
                  <a:cubicBezTo>
                    <a:pt x="2430" y="5135"/>
                    <a:pt x="1858" y="4563"/>
                    <a:pt x="1858" y="3861"/>
                  </a:cubicBezTo>
                  <a:cubicBezTo>
                    <a:pt x="1858" y="3778"/>
                    <a:pt x="1787" y="3706"/>
                    <a:pt x="1691" y="3706"/>
                  </a:cubicBezTo>
                  <a:cubicBezTo>
                    <a:pt x="1608" y="3706"/>
                    <a:pt x="1537" y="3778"/>
                    <a:pt x="1537" y="3861"/>
                  </a:cubicBezTo>
                  <a:cubicBezTo>
                    <a:pt x="1537" y="4421"/>
                    <a:pt x="1811" y="4909"/>
                    <a:pt x="2251" y="5194"/>
                  </a:cubicBezTo>
                  <a:lnTo>
                    <a:pt x="1846" y="5194"/>
                  </a:lnTo>
                  <a:cubicBezTo>
                    <a:pt x="1441" y="5171"/>
                    <a:pt x="1084" y="4849"/>
                    <a:pt x="1049" y="4421"/>
                  </a:cubicBezTo>
                  <a:cubicBezTo>
                    <a:pt x="1013" y="4063"/>
                    <a:pt x="989" y="3289"/>
                    <a:pt x="989" y="2885"/>
                  </a:cubicBezTo>
                  <a:cubicBezTo>
                    <a:pt x="989" y="2289"/>
                    <a:pt x="1263" y="1754"/>
                    <a:pt x="1727" y="1408"/>
                  </a:cubicBezTo>
                  <a:cubicBezTo>
                    <a:pt x="1906" y="1825"/>
                    <a:pt x="1858" y="1885"/>
                    <a:pt x="2001" y="1932"/>
                  </a:cubicBezTo>
                  <a:cubicBezTo>
                    <a:pt x="2013" y="1932"/>
                    <a:pt x="2025" y="1944"/>
                    <a:pt x="2037" y="1944"/>
                  </a:cubicBezTo>
                  <a:cubicBezTo>
                    <a:pt x="2049" y="1944"/>
                    <a:pt x="2084" y="1944"/>
                    <a:pt x="2096" y="1932"/>
                  </a:cubicBezTo>
                  <a:cubicBezTo>
                    <a:pt x="2453" y="1795"/>
                    <a:pt x="2802" y="1727"/>
                    <a:pt x="3147" y="1727"/>
                  </a:cubicBezTo>
                  <a:cubicBezTo>
                    <a:pt x="3492" y="1727"/>
                    <a:pt x="3835" y="1795"/>
                    <a:pt x="4180" y="1932"/>
                  </a:cubicBezTo>
                  <a:cubicBezTo>
                    <a:pt x="4204" y="1938"/>
                    <a:pt x="4227" y="1941"/>
                    <a:pt x="4248" y="1941"/>
                  </a:cubicBezTo>
                  <a:cubicBezTo>
                    <a:pt x="4269" y="1941"/>
                    <a:pt x="4287" y="1938"/>
                    <a:pt x="4299" y="1932"/>
                  </a:cubicBezTo>
                  <a:cubicBezTo>
                    <a:pt x="4347" y="1920"/>
                    <a:pt x="4382" y="1885"/>
                    <a:pt x="4394" y="1837"/>
                  </a:cubicBezTo>
                  <a:lnTo>
                    <a:pt x="4549" y="1408"/>
                  </a:lnTo>
                  <a:close/>
                  <a:moveTo>
                    <a:pt x="3573" y="5445"/>
                  </a:moveTo>
                  <a:lnTo>
                    <a:pt x="3573" y="6028"/>
                  </a:lnTo>
                  <a:cubicBezTo>
                    <a:pt x="3573" y="6111"/>
                    <a:pt x="3644" y="6183"/>
                    <a:pt x="3739" y="6183"/>
                  </a:cubicBezTo>
                  <a:lnTo>
                    <a:pt x="3954" y="6183"/>
                  </a:lnTo>
                  <a:lnTo>
                    <a:pt x="3156" y="7576"/>
                  </a:lnTo>
                  <a:lnTo>
                    <a:pt x="2346" y="6183"/>
                  </a:lnTo>
                  <a:lnTo>
                    <a:pt x="2573" y="6183"/>
                  </a:lnTo>
                  <a:cubicBezTo>
                    <a:pt x="2668" y="6183"/>
                    <a:pt x="2739" y="6111"/>
                    <a:pt x="2739" y="6028"/>
                  </a:cubicBezTo>
                  <a:lnTo>
                    <a:pt x="2739" y="5445"/>
                  </a:lnTo>
                  <a:cubicBezTo>
                    <a:pt x="2876" y="5480"/>
                    <a:pt x="3019" y="5498"/>
                    <a:pt x="3160" y="5498"/>
                  </a:cubicBezTo>
                  <a:cubicBezTo>
                    <a:pt x="3302" y="5498"/>
                    <a:pt x="3442" y="5480"/>
                    <a:pt x="3573" y="5445"/>
                  </a:cubicBezTo>
                  <a:close/>
                  <a:moveTo>
                    <a:pt x="3180" y="0"/>
                  </a:moveTo>
                  <a:cubicBezTo>
                    <a:pt x="2626" y="0"/>
                    <a:pt x="2072" y="105"/>
                    <a:pt x="1525" y="313"/>
                  </a:cubicBezTo>
                  <a:cubicBezTo>
                    <a:pt x="1477" y="325"/>
                    <a:pt x="1441" y="349"/>
                    <a:pt x="1430" y="396"/>
                  </a:cubicBezTo>
                  <a:cubicBezTo>
                    <a:pt x="1418" y="444"/>
                    <a:pt x="1418" y="492"/>
                    <a:pt x="1430" y="515"/>
                  </a:cubicBezTo>
                  <a:lnTo>
                    <a:pt x="1656" y="1099"/>
                  </a:lnTo>
                  <a:cubicBezTo>
                    <a:pt x="1060" y="1504"/>
                    <a:pt x="703" y="2158"/>
                    <a:pt x="703" y="2861"/>
                  </a:cubicBezTo>
                  <a:cubicBezTo>
                    <a:pt x="703" y="3218"/>
                    <a:pt x="715" y="4051"/>
                    <a:pt x="763" y="4444"/>
                  </a:cubicBezTo>
                  <a:cubicBezTo>
                    <a:pt x="822" y="5040"/>
                    <a:pt x="1322" y="5504"/>
                    <a:pt x="1918" y="5504"/>
                  </a:cubicBezTo>
                  <a:lnTo>
                    <a:pt x="2453" y="5504"/>
                  </a:lnTo>
                  <a:lnTo>
                    <a:pt x="2453" y="5861"/>
                  </a:lnTo>
                  <a:cubicBezTo>
                    <a:pt x="1549" y="5873"/>
                    <a:pt x="775" y="6480"/>
                    <a:pt x="572" y="7361"/>
                  </a:cubicBezTo>
                  <a:lnTo>
                    <a:pt x="108" y="9255"/>
                  </a:lnTo>
                  <a:cubicBezTo>
                    <a:pt x="1" y="9671"/>
                    <a:pt x="191" y="10100"/>
                    <a:pt x="572" y="10314"/>
                  </a:cubicBezTo>
                  <a:cubicBezTo>
                    <a:pt x="1441" y="10820"/>
                    <a:pt x="2320" y="11073"/>
                    <a:pt x="3199" y="11073"/>
                  </a:cubicBezTo>
                  <a:cubicBezTo>
                    <a:pt x="4079" y="11073"/>
                    <a:pt x="4960" y="10820"/>
                    <a:pt x="5835" y="10314"/>
                  </a:cubicBezTo>
                  <a:cubicBezTo>
                    <a:pt x="6168" y="10100"/>
                    <a:pt x="6347" y="9659"/>
                    <a:pt x="6240" y="9255"/>
                  </a:cubicBezTo>
                  <a:lnTo>
                    <a:pt x="6061" y="8504"/>
                  </a:lnTo>
                  <a:cubicBezTo>
                    <a:pt x="6050" y="8430"/>
                    <a:pt x="5972" y="8384"/>
                    <a:pt x="5896" y="8384"/>
                  </a:cubicBezTo>
                  <a:cubicBezTo>
                    <a:pt x="5888" y="8384"/>
                    <a:pt x="5879" y="8384"/>
                    <a:pt x="5871" y="8385"/>
                  </a:cubicBezTo>
                  <a:cubicBezTo>
                    <a:pt x="5775" y="8409"/>
                    <a:pt x="5728" y="8493"/>
                    <a:pt x="5751" y="8588"/>
                  </a:cubicBezTo>
                  <a:lnTo>
                    <a:pt x="5930" y="9326"/>
                  </a:lnTo>
                  <a:cubicBezTo>
                    <a:pt x="5990" y="9600"/>
                    <a:pt x="5871" y="9897"/>
                    <a:pt x="5632" y="10028"/>
                  </a:cubicBezTo>
                  <a:cubicBezTo>
                    <a:pt x="4799" y="10505"/>
                    <a:pt x="3980" y="10743"/>
                    <a:pt x="3162" y="10743"/>
                  </a:cubicBezTo>
                  <a:cubicBezTo>
                    <a:pt x="2343" y="10743"/>
                    <a:pt x="1525" y="10505"/>
                    <a:pt x="691" y="10028"/>
                  </a:cubicBezTo>
                  <a:cubicBezTo>
                    <a:pt x="453" y="9897"/>
                    <a:pt x="310" y="9600"/>
                    <a:pt x="394" y="9326"/>
                  </a:cubicBezTo>
                  <a:lnTo>
                    <a:pt x="846" y="7433"/>
                  </a:lnTo>
                  <a:cubicBezTo>
                    <a:pt x="1001" y="6838"/>
                    <a:pt x="1441" y="6397"/>
                    <a:pt x="2025" y="6242"/>
                  </a:cubicBezTo>
                  <a:lnTo>
                    <a:pt x="3025" y="7992"/>
                  </a:lnTo>
                  <a:cubicBezTo>
                    <a:pt x="3055" y="8040"/>
                    <a:pt x="3111" y="8064"/>
                    <a:pt x="3168" y="8064"/>
                  </a:cubicBezTo>
                  <a:cubicBezTo>
                    <a:pt x="3224" y="8064"/>
                    <a:pt x="3281" y="8040"/>
                    <a:pt x="3311" y="7992"/>
                  </a:cubicBezTo>
                  <a:lnTo>
                    <a:pt x="4299" y="6242"/>
                  </a:lnTo>
                  <a:cubicBezTo>
                    <a:pt x="4870" y="6397"/>
                    <a:pt x="5335" y="6838"/>
                    <a:pt x="5478" y="7433"/>
                  </a:cubicBezTo>
                  <a:lnTo>
                    <a:pt x="5573" y="7826"/>
                  </a:lnTo>
                  <a:cubicBezTo>
                    <a:pt x="5584" y="7901"/>
                    <a:pt x="5652" y="7947"/>
                    <a:pt x="5735" y="7947"/>
                  </a:cubicBezTo>
                  <a:cubicBezTo>
                    <a:pt x="5744" y="7947"/>
                    <a:pt x="5754" y="7946"/>
                    <a:pt x="5763" y="7945"/>
                  </a:cubicBezTo>
                  <a:cubicBezTo>
                    <a:pt x="5847" y="7921"/>
                    <a:pt x="5894" y="7838"/>
                    <a:pt x="5882" y="7754"/>
                  </a:cubicBezTo>
                  <a:lnTo>
                    <a:pt x="5787" y="7361"/>
                  </a:lnTo>
                  <a:cubicBezTo>
                    <a:pt x="5585" y="6480"/>
                    <a:pt x="4811" y="5873"/>
                    <a:pt x="3906" y="5861"/>
                  </a:cubicBezTo>
                  <a:lnTo>
                    <a:pt x="3906" y="5504"/>
                  </a:lnTo>
                  <a:lnTo>
                    <a:pt x="4442" y="5504"/>
                  </a:lnTo>
                  <a:cubicBezTo>
                    <a:pt x="5037" y="5504"/>
                    <a:pt x="5537" y="5052"/>
                    <a:pt x="5597" y="4444"/>
                  </a:cubicBezTo>
                  <a:cubicBezTo>
                    <a:pt x="5644" y="4051"/>
                    <a:pt x="5656" y="3218"/>
                    <a:pt x="5656" y="2861"/>
                  </a:cubicBezTo>
                  <a:cubicBezTo>
                    <a:pt x="5656" y="2135"/>
                    <a:pt x="5287" y="1492"/>
                    <a:pt x="4704" y="1099"/>
                  </a:cubicBezTo>
                  <a:lnTo>
                    <a:pt x="4930" y="515"/>
                  </a:lnTo>
                  <a:cubicBezTo>
                    <a:pt x="4954" y="432"/>
                    <a:pt x="4918" y="337"/>
                    <a:pt x="4835" y="313"/>
                  </a:cubicBezTo>
                  <a:cubicBezTo>
                    <a:pt x="4287" y="105"/>
                    <a:pt x="3733" y="0"/>
                    <a:pt x="3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77"/>
          <p:cNvGrpSpPr/>
          <p:nvPr/>
        </p:nvGrpSpPr>
        <p:grpSpPr>
          <a:xfrm>
            <a:off x="7571624" y="3808935"/>
            <a:ext cx="292047" cy="352762"/>
            <a:chOff x="7571624" y="3808935"/>
            <a:chExt cx="292047" cy="352762"/>
          </a:xfrm>
        </p:grpSpPr>
        <p:sp>
          <p:nvSpPr>
            <p:cNvPr id="9442" name="Google Shape;9442;p77"/>
            <p:cNvSpPr/>
            <p:nvPr/>
          </p:nvSpPr>
          <p:spPr>
            <a:xfrm>
              <a:off x="7802955" y="4057755"/>
              <a:ext cx="15227" cy="15195"/>
            </a:xfrm>
            <a:custGeom>
              <a:avLst/>
              <a:gdLst/>
              <a:ahLst/>
              <a:cxnLst/>
              <a:rect l="l" t="t" r="r" b="b"/>
              <a:pathLst>
                <a:path w="478" h="477" extrusionOk="0">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7"/>
            <p:cNvSpPr/>
            <p:nvPr/>
          </p:nvSpPr>
          <p:spPr>
            <a:xfrm>
              <a:off x="7764665" y="4115763"/>
              <a:ext cx="13315" cy="13315"/>
            </a:xfrm>
            <a:custGeom>
              <a:avLst/>
              <a:gdLst/>
              <a:ahLst/>
              <a:cxnLst/>
              <a:rect l="l" t="t" r="r" b="b"/>
              <a:pathLst>
                <a:path w="418" h="418" extrusionOk="0">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7653141" y="4048262"/>
              <a:ext cx="13315" cy="13315"/>
            </a:xfrm>
            <a:custGeom>
              <a:avLst/>
              <a:gdLst/>
              <a:ahLst/>
              <a:cxnLst/>
              <a:rect l="l" t="t" r="r" b="b"/>
              <a:pathLst>
                <a:path w="418" h="418" extrusionOk="0">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7675917" y="4115763"/>
              <a:ext cx="13284" cy="13315"/>
            </a:xfrm>
            <a:custGeom>
              <a:avLst/>
              <a:gdLst/>
              <a:ahLst/>
              <a:cxnLst/>
              <a:rect l="l" t="t" r="r" b="b"/>
              <a:pathLst>
                <a:path w="417"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7715736" y="4062660"/>
              <a:ext cx="16342" cy="15959"/>
            </a:xfrm>
            <a:custGeom>
              <a:avLst/>
              <a:gdLst/>
              <a:ahLst/>
              <a:cxnLst/>
              <a:rect l="l" t="t" r="r" b="b"/>
              <a:pathLst>
                <a:path w="513" h="501" extrusionOk="0">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7"/>
            <p:cNvSpPr/>
            <p:nvPr/>
          </p:nvSpPr>
          <p:spPr>
            <a:xfrm>
              <a:off x="7571624" y="3808935"/>
              <a:ext cx="292047" cy="352762"/>
            </a:xfrm>
            <a:custGeom>
              <a:avLst/>
              <a:gdLst/>
              <a:ahLst/>
              <a:cxnLst/>
              <a:rect l="l" t="t" r="r" b="b"/>
              <a:pathLst>
                <a:path w="9168" h="11074" extrusionOk="0">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77"/>
          <p:cNvGrpSpPr/>
          <p:nvPr/>
        </p:nvGrpSpPr>
        <p:grpSpPr>
          <a:xfrm>
            <a:off x="2174559" y="3356116"/>
            <a:ext cx="364135" cy="359930"/>
            <a:chOff x="2174559" y="3356116"/>
            <a:chExt cx="364135" cy="359930"/>
          </a:xfrm>
        </p:grpSpPr>
        <p:sp>
          <p:nvSpPr>
            <p:cNvPr id="9449" name="Google Shape;9449;p77"/>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77"/>
          <p:cNvGrpSpPr/>
          <p:nvPr/>
        </p:nvGrpSpPr>
        <p:grpSpPr>
          <a:xfrm>
            <a:off x="1731934" y="3355639"/>
            <a:ext cx="368371" cy="361554"/>
            <a:chOff x="1731934" y="3355639"/>
            <a:chExt cx="368371" cy="361554"/>
          </a:xfrm>
        </p:grpSpPr>
        <p:sp>
          <p:nvSpPr>
            <p:cNvPr id="9452" name="Google Shape;9452;p77"/>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7"/>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77"/>
          <p:cNvGrpSpPr/>
          <p:nvPr/>
        </p:nvGrpSpPr>
        <p:grpSpPr>
          <a:xfrm>
            <a:off x="3990517" y="3354173"/>
            <a:ext cx="279559" cy="363402"/>
            <a:chOff x="3990517" y="3354173"/>
            <a:chExt cx="279559" cy="363402"/>
          </a:xfrm>
        </p:grpSpPr>
        <p:sp>
          <p:nvSpPr>
            <p:cNvPr id="9455" name="Google Shape;9455;p77"/>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7"/>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77"/>
          <p:cNvGrpSpPr/>
          <p:nvPr/>
        </p:nvGrpSpPr>
        <p:grpSpPr>
          <a:xfrm>
            <a:off x="3497847" y="3417374"/>
            <a:ext cx="379680" cy="237606"/>
            <a:chOff x="3497847" y="3417374"/>
            <a:chExt cx="379680" cy="237606"/>
          </a:xfrm>
        </p:grpSpPr>
        <p:sp>
          <p:nvSpPr>
            <p:cNvPr id="9459" name="Google Shape;9459;p77"/>
            <p:cNvSpPr/>
            <p:nvPr/>
          </p:nvSpPr>
          <p:spPr>
            <a:xfrm>
              <a:off x="3557767" y="3444833"/>
              <a:ext cx="113818" cy="113818"/>
            </a:xfrm>
            <a:custGeom>
              <a:avLst/>
              <a:gdLst/>
              <a:ahLst/>
              <a:cxnLst/>
              <a:rect l="l" t="t" r="r" b="b"/>
              <a:pathLst>
                <a:path w="3573" h="3573" extrusionOk="0">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7"/>
            <p:cNvSpPr/>
            <p:nvPr/>
          </p:nvSpPr>
          <p:spPr>
            <a:xfrm>
              <a:off x="3706434" y="3518418"/>
              <a:ext cx="62595" cy="62595"/>
            </a:xfrm>
            <a:custGeom>
              <a:avLst/>
              <a:gdLst/>
              <a:ahLst/>
              <a:cxnLst/>
              <a:rect l="l" t="t" r="r" b="b"/>
              <a:pathLst>
                <a:path w="1965" h="1965" extrusionOk="0">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7"/>
            <p:cNvSpPr/>
            <p:nvPr/>
          </p:nvSpPr>
          <p:spPr>
            <a:xfrm>
              <a:off x="3780019" y="3518418"/>
              <a:ext cx="62595" cy="62595"/>
            </a:xfrm>
            <a:custGeom>
              <a:avLst/>
              <a:gdLst/>
              <a:ahLst/>
              <a:cxnLst/>
              <a:rect l="l" t="t" r="r" b="b"/>
              <a:pathLst>
                <a:path w="1965" h="1965" extrusionOk="0">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7"/>
            <p:cNvSpPr/>
            <p:nvPr/>
          </p:nvSpPr>
          <p:spPr>
            <a:xfrm>
              <a:off x="3497847" y="3417374"/>
              <a:ext cx="379680" cy="237606"/>
            </a:xfrm>
            <a:custGeom>
              <a:avLst/>
              <a:gdLst/>
              <a:ahLst/>
              <a:cxnLst/>
              <a:rect l="l" t="t" r="r" b="b"/>
              <a:pathLst>
                <a:path w="11919" h="7459" extrusionOk="0">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3" name="Google Shape;9463;p77"/>
          <p:cNvGrpSpPr/>
          <p:nvPr/>
        </p:nvGrpSpPr>
        <p:grpSpPr>
          <a:xfrm>
            <a:off x="2612597" y="3367075"/>
            <a:ext cx="376271" cy="337982"/>
            <a:chOff x="2612597" y="3367075"/>
            <a:chExt cx="376271" cy="337982"/>
          </a:xfrm>
        </p:grpSpPr>
        <p:sp>
          <p:nvSpPr>
            <p:cNvPr id="9464" name="Google Shape;9464;p77"/>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7"/>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77"/>
          <p:cNvGrpSpPr/>
          <p:nvPr/>
        </p:nvGrpSpPr>
        <p:grpSpPr>
          <a:xfrm>
            <a:off x="3071914" y="3364431"/>
            <a:ext cx="343652" cy="342505"/>
            <a:chOff x="3071914" y="3364431"/>
            <a:chExt cx="343652" cy="342505"/>
          </a:xfrm>
        </p:grpSpPr>
        <p:sp>
          <p:nvSpPr>
            <p:cNvPr id="9467" name="Google Shape;9467;p77"/>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7"/>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7"/>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7"/>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7"/>
          <p:cNvGrpSpPr/>
          <p:nvPr/>
        </p:nvGrpSpPr>
        <p:grpSpPr>
          <a:xfrm>
            <a:off x="897141" y="3359875"/>
            <a:ext cx="257962" cy="352762"/>
            <a:chOff x="897141" y="3359875"/>
            <a:chExt cx="257962" cy="352762"/>
          </a:xfrm>
        </p:grpSpPr>
        <p:sp>
          <p:nvSpPr>
            <p:cNvPr id="9473" name="Google Shape;9473;p77"/>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7"/>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7"/>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7"/>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7"/>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7"/>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77"/>
          <p:cNvGrpSpPr/>
          <p:nvPr/>
        </p:nvGrpSpPr>
        <p:grpSpPr>
          <a:xfrm>
            <a:off x="1333682" y="3344330"/>
            <a:ext cx="271213" cy="383088"/>
            <a:chOff x="1333682" y="3344330"/>
            <a:chExt cx="271213" cy="383088"/>
          </a:xfrm>
        </p:grpSpPr>
        <p:sp>
          <p:nvSpPr>
            <p:cNvPr id="9482" name="Google Shape;9482;p77"/>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7"/>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7"/>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7"/>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7"/>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7"/>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7"/>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7"/>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7"/>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7"/>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7"/>
          <p:cNvGrpSpPr/>
          <p:nvPr/>
        </p:nvGrpSpPr>
        <p:grpSpPr>
          <a:xfrm>
            <a:off x="6664394" y="3346974"/>
            <a:ext cx="353113" cy="351998"/>
            <a:chOff x="6664394" y="3346974"/>
            <a:chExt cx="353113" cy="351998"/>
          </a:xfrm>
        </p:grpSpPr>
        <p:sp>
          <p:nvSpPr>
            <p:cNvPr id="9494" name="Google Shape;9494;p77"/>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7"/>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7"/>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7"/>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7"/>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9" name="Google Shape;9499;p77"/>
          <p:cNvGrpSpPr/>
          <p:nvPr/>
        </p:nvGrpSpPr>
        <p:grpSpPr>
          <a:xfrm>
            <a:off x="849741" y="1959307"/>
            <a:ext cx="399398" cy="375443"/>
            <a:chOff x="849741" y="1959307"/>
            <a:chExt cx="399398" cy="375443"/>
          </a:xfrm>
        </p:grpSpPr>
        <p:sp>
          <p:nvSpPr>
            <p:cNvPr id="9500" name="Google Shape;9500;p77"/>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7"/>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77"/>
          <p:cNvGrpSpPr/>
          <p:nvPr/>
        </p:nvGrpSpPr>
        <p:grpSpPr>
          <a:xfrm>
            <a:off x="1284212" y="1963766"/>
            <a:ext cx="379489" cy="366046"/>
            <a:chOff x="1284212" y="1963766"/>
            <a:chExt cx="379489" cy="366046"/>
          </a:xfrm>
        </p:grpSpPr>
        <p:sp>
          <p:nvSpPr>
            <p:cNvPr id="9503" name="Google Shape;9503;p77"/>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7"/>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77"/>
          <p:cNvGrpSpPr/>
          <p:nvPr/>
        </p:nvGrpSpPr>
        <p:grpSpPr>
          <a:xfrm>
            <a:off x="3037766" y="1969564"/>
            <a:ext cx="370219" cy="354928"/>
            <a:chOff x="3037766" y="1969564"/>
            <a:chExt cx="370219" cy="354928"/>
          </a:xfrm>
        </p:grpSpPr>
        <p:sp>
          <p:nvSpPr>
            <p:cNvPr id="9506" name="Google Shape;9506;p77"/>
            <p:cNvSpPr/>
            <p:nvPr/>
          </p:nvSpPr>
          <p:spPr>
            <a:xfrm>
              <a:off x="3037766" y="1969564"/>
              <a:ext cx="370219" cy="354928"/>
            </a:xfrm>
            <a:custGeom>
              <a:avLst/>
              <a:gdLst/>
              <a:ahLst/>
              <a:cxnLst/>
              <a:rect l="l" t="t" r="r" b="b"/>
              <a:pathLst>
                <a:path w="11622" h="11142" extrusionOk="0">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7"/>
            <p:cNvSpPr/>
            <p:nvPr/>
          </p:nvSpPr>
          <p:spPr>
            <a:xfrm>
              <a:off x="3081757" y="2197136"/>
              <a:ext cx="11436" cy="10448"/>
            </a:xfrm>
            <a:custGeom>
              <a:avLst/>
              <a:gdLst/>
              <a:ahLst/>
              <a:cxnLst/>
              <a:rect l="l" t="t" r="r" b="b"/>
              <a:pathLst>
                <a:path w="359" h="328" extrusionOk="0">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7"/>
            <p:cNvSpPr/>
            <p:nvPr/>
          </p:nvSpPr>
          <p:spPr>
            <a:xfrm>
              <a:off x="3081375" y="2168689"/>
              <a:ext cx="11436" cy="10448"/>
            </a:xfrm>
            <a:custGeom>
              <a:avLst/>
              <a:gdLst/>
              <a:ahLst/>
              <a:cxnLst/>
              <a:rect l="l" t="t" r="r" b="b"/>
              <a:pathLst>
                <a:path w="359" h="328" extrusionOk="0">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7"/>
            <p:cNvSpPr/>
            <p:nvPr/>
          </p:nvSpPr>
          <p:spPr>
            <a:xfrm>
              <a:off x="3298340" y="2210770"/>
              <a:ext cx="11404" cy="10480"/>
            </a:xfrm>
            <a:custGeom>
              <a:avLst/>
              <a:gdLst/>
              <a:ahLst/>
              <a:cxnLst/>
              <a:rect l="l" t="t" r="r" b="b"/>
              <a:pathLst>
                <a:path w="358" h="329" extrusionOk="0">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77"/>
          <p:cNvGrpSpPr/>
          <p:nvPr/>
        </p:nvGrpSpPr>
        <p:grpSpPr>
          <a:xfrm>
            <a:off x="3982553" y="1971730"/>
            <a:ext cx="304566" cy="350501"/>
            <a:chOff x="3982553" y="1971730"/>
            <a:chExt cx="304566" cy="350501"/>
          </a:xfrm>
        </p:grpSpPr>
        <p:sp>
          <p:nvSpPr>
            <p:cNvPr id="9511" name="Google Shape;9511;p77"/>
            <p:cNvSpPr/>
            <p:nvPr/>
          </p:nvSpPr>
          <p:spPr>
            <a:xfrm>
              <a:off x="4037535" y="2176558"/>
              <a:ext cx="196513" cy="145673"/>
            </a:xfrm>
            <a:custGeom>
              <a:avLst/>
              <a:gdLst/>
              <a:ahLst/>
              <a:cxnLst/>
              <a:rect l="l" t="t" r="r" b="b"/>
              <a:pathLst>
                <a:path w="6169" h="4573" extrusionOk="0">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7"/>
            <p:cNvSpPr/>
            <p:nvPr/>
          </p:nvSpPr>
          <p:spPr>
            <a:xfrm>
              <a:off x="3982553" y="1971730"/>
              <a:ext cx="304566" cy="272360"/>
            </a:xfrm>
            <a:custGeom>
              <a:avLst/>
              <a:gdLst/>
              <a:ahLst/>
              <a:cxnLst/>
              <a:rect l="l" t="t" r="r" b="b"/>
              <a:pathLst>
                <a:path w="9561" h="8550" extrusionOk="0">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77"/>
          <p:cNvGrpSpPr/>
          <p:nvPr/>
        </p:nvGrpSpPr>
        <p:grpSpPr>
          <a:xfrm>
            <a:off x="2567841" y="1994124"/>
            <a:ext cx="399812" cy="306477"/>
            <a:chOff x="2567841" y="1994124"/>
            <a:chExt cx="399812" cy="306477"/>
          </a:xfrm>
        </p:grpSpPr>
        <p:sp>
          <p:nvSpPr>
            <p:cNvPr id="9514" name="Google Shape;9514;p77"/>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7"/>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77"/>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77"/>
          <p:cNvGrpSpPr/>
          <p:nvPr/>
        </p:nvGrpSpPr>
        <p:grpSpPr>
          <a:xfrm>
            <a:off x="2212084" y="1960358"/>
            <a:ext cx="324698" cy="372863"/>
            <a:chOff x="2212084" y="1960358"/>
            <a:chExt cx="324698" cy="372863"/>
          </a:xfrm>
        </p:grpSpPr>
        <p:sp>
          <p:nvSpPr>
            <p:cNvPr id="9518" name="Google Shape;9518;p77"/>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7"/>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7"/>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77"/>
          <p:cNvGrpSpPr/>
          <p:nvPr/>
        </p:nvGrpSpPr>
        <p:grpSpPr>
          <a:xfrm>
            <a:off x="1805901" y="1960358"/>
            <a:ext cx="284847" cy="373627"/>
            <a:chOff x="1805901" y="1960358"/>
            <a:chExt cx="284847" cy="373627"/>
          </a:xfrm>
        </p:grpSpPr>
        <p:sp>
          <p:nvSpPr>
            <p:cNvPr id="9522" name="Google Shape;9522;p77"/>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7"/>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4" name="Google Shape;9524;p77"/>
          <p:cNvSpPr/>
          <p:nvPr/>
        </p:nvSpPr>
        <p:spPr>
          <a:xfrm>
            <a:off x="3505429" y="1980076"/>
            <a:ext cx="342505" cy="334191"/>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7"/>
          <p:cNvSpPr/>
          <p:nvPr/>
        </p:nvSpPr>
        <p:spPr>
          <a:xfrm>
            <a:off x="7100552" y="1984249"/>
            <a:ext cx="368690" cy="334541"/>
          </a:xfrm>
          <a:custGeom>
            <a:avLst/>
            <a:gdLst/>
            <a:ahLst/>
            <a:cxnLst/>
            <a:rect l="l" t="t" r="r" b="b"/>
            <a:pathLst>
              <a:path w="11574" h="10502" extrusionOk="0">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7"/>
          <p:cNvSpPr/>
          <p:nvPr/>
        </p:nvSpPr>
        <p:spPr>
          <a:xfrm>
            <a:off x="7955445" y="2011198"/>
            <a:ext cx="383088" cy="286472"/>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7" name="Google Shape;9527;p77"/>
          <p:cNvGrpSpPr/>
          <p:nvPr/>
        </p:nvGrpSpPr>
        <p:grpSpPr>
          <a:xfrm>
            <a:off x="6656812" y="2029388"/>
            <a:ext cx="368690" cy="245793"/>
            <a:chOff x="6656812" y="2029388"/>
            <a:chExt cx="368690" cy="245793"/>
          </a:xfrm>
        </p:grpSpPr>
        <p:sp>
          <p:nvSpPr>
            <p:cNvPr id="9528" name="Google Shape;9528;p77"/>
            <p:cNvSpPr/>
            <p:nvPr/>
          </p:nvSpPr>
          <p:spPr>
            <a:xfrm>
              <a:off x="6915475" y="2164007"/>
              <a:ext cx="73967" cy="73999"/>
            </a:xfrm>
            <a:custGeom>
              <a:avLst/>
              <a:gdLst/>
              <a:ahLst/>
              <a:cxnLst/>
              <a:rect l="l" t="t" r="r" b="b"/>
              <a:pathLst>
                <a:path w="2322" h="2323" extrusionOk="0">
                  <a:moveTo>
                    <a:pt x="1167" y="323"/>
                  </a:moveTo>
                  <a:cubicBezTo>
                    <a:pt x="1631" y="323"/>
                    <a:pt x="2000" y="692"/>
                    <a:pt x="2000" y="1156"/>
                  </a:cubicBezTo>
                  <a:cubicBezTo>
                    <a:pt x="2000" y="1621"/>
                    <a:pt x="1631" y="1990"/>
                    <a:pt x="1167" y="1990"/>
                  </a:cubicBezTo>
                  <a:cubicBezTo>
                    <a:pt x="703" y="1990"/>
                    <a:pt x="334" y="1621"/>
                    <a:pt x="334" y="1156"/>
                  </a:cubicBezTo>
                  <a:cubicBezTo>
                    <a:pt x="334" y="692"/>
                    <a:pt x="703" y="323"/>
                    <a:pt x="1167" y="323"/>
                  </a:cubicBezTo>
                  <a:close/>
                  <a:moveTo>
                    <a:pt x="1126" y="0"/>
                  </a:moveTo>
                  <a:cubicBezTo>
                    <a:pt x="502" y="0"/>
                    <a:pt x="0" y="527"/>
                    <a:pt x="0" y="1156"/>
                  </a:cubicBezTo>
                  <a:cubicBezTo>
                    <a:pt x="0" y="1799"/>
                    <a:pt x="524" y="2323"/>
                    <a:pt x="1167" y="2323"/>
                  </a:cubicBezTo>
                  <a:cubicBezTo>
                    <a:pt x="1810" y="2323"/>
                    <a:pt x="2322" y="1799"/>
                    <a:pt x="2322" y="1156"/>
                  </a:cubicBezTo>
                  <a:cubicBezTo>
                    <a:pt x="2322" y="513"/>
                    <a:pt x="1810" y="1"/>
                    <a:pt x="1167" y="1"/>
                  </a:cubicBezTo>
                  <a:cubicBezTo>
                    <a:pt x="1153" y="1"/>
                    <a:pt x="1139" y="0"/>
                    <a:pt x="11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77"/>
            <p:cNvSpPr/>
            <p:nvPr/>
          </p:nvSpPr>
          <p:spPr>
            <a:xfrm>
              <a:off x="6901427" y="2057070"/>
              <a:ext cx="51605" cy="31154"/>
            </a:xfrm>
            <a:custGeom>
              <a:avLst/>
              <a:gdLst/>
              <a:ahLst/>
              <a:cxnLst/>
              <a:rect l="l" t="t" r="r" b="b"/>
              <a:pathLst>
                <a:path w="1620" h="978" extrusionOk="0">
                  <a:moveTo>
                    <a:pt x="1179" y="346"/>
                  </a:moveTo>
                  <a:cubicBezTo>
                    <a:pt x="1239" y="346"/>
                    <a:pt x="1275" y="394"/>
                    <a:pt x="1275" y="453"/>
                  </a:cubicBezTo>
                  <a:lnTo>
                    <a:pt x="1275" y="525"/>
                  </a:lnTo>
                  <a:cubicBezTo>
                    <a:pt x="1275" y="584"/>
                    <a:pt x="1239" y="632"/>
                    <a:pt x="1179" y="632"/>
                  </a:cubicBezTo>
                  <a:lnTo>
                    <a:pt x="441" y="632"/>
                  </a:lnTo>
                  <a:cubicBezTo>
                    <a:pt x="382" y="632"/>
                    <a:pt x="334" y="584"/>
                    <a:pt x="334" y="525"/>
                  </a:cubicBezTo>
                  <a:lnTo>
                    <a:pt x="334" y="453"/>
                  </a:lnTo>
                  <a:cubicBezTo>
                    <a:pt x="334" y="394"/>
                    <a:pt x="382" y="346"/>
                    <a:pt x="441" y="346"/>
                  </a:cubicBezTo>
                  <a:close/>
                  <a:moveTo>
                    <a:pt x="441" y="1"/>
                  </a:moveTo>
                  <a:cubicBezTo>
                    <a:pt x="203" y="1"/>
                    <a:pt x="1" y="203"/>
                    <a:pt x="1" y="453"/>
                  </a:cubicBezTo>
                  <a:lnTo>
                    <a:pt x="1" y="525"/>
                  </a:lnTo>
                  <a:cubicBezTo>
                    <a:pt x="1" y="763"/>
                    <a:pt x="191" y="977"/>
                    <a:pt x="441" y="977"/>
                  </a:cubicBezTo>
                  <a:lnTo>
                    <a:pt x="1179" y="977"/>
                  </a:lnTo>
                  <a:cubicBezTo>
                    <a:pt x="1418" y="977"/>
                    <a:pt x="1620" y="775"/>
                    <a:pt x="1620" y="525"/>
                  </a:cubicBezTo>
                  <a:lnTo>
                    <a:pt x="1620" y="453"/>
                  </a:lnTo>
                  <a:cubicBezTo>
                    <a:pt x="1620" y="215"/>
                    <a:pt x="1429"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7"/>
            <p:cNvSpPr/>
            <p:nvPr/>
          </p:nvSpPr>
          <p:spPr>
            <a:xfrm>
              <a:off x="6901809" y="2091983"/>
              <a:ext cx="51605" cy="30358"/>
            </a:xfrm>
            <a:custGeom>
              <a:avLst/>
              <a:gdLst/>
              <a:ahLst/>
              <a:cxnLst/>
              <a:rect l="l" t="t" r="r" b="b"/>
              <a:pathLst>
                <a:path w="1620" h="953" extrusionOk="0">
                  <a:moveTo>
                    <a:pt x="1179" y="333"/>
                  </a:moveTo>
                  <a:cubicBezTo>
                    <a:pt x="1239" y="333"/>
                    <a:pt x="1286" y="381"/>
                    <a:pt x="1286" y="441"/>
                  </a:cubicBezTo>
                  <a:lnTo>
                    <a:pt x="1286" y="512"/>
                  </a:lnTo>
                  <a:cubicBezTo>
                    <a:pt x="1286" y="572"/>
                    <a:pt x="1239" y="619"/>
                    <a:pt x="1179" y="619"/>
                  </a:cubicBezTo>
                  <a:lnTo>
                    <a:pt x="453" y="619"/>
                  </a:lnTo>
                  <a:cubicBezTo>
                    <a:pt x="394" y="619"/>
                    <a:pt x="346" y="572"/>
                    <a:pt x="346" y="512"/>
                  </a:cubicBezTo>
                  <a:lnTo>
                    <a:pt x="346" y="441"/>
                  </a:lnTo>
                  <a:cubicBezTo>
                    <a:pt x="346" y="381"/>
                    <a:pt x="394" y="333"/>
                    <a:pt x="453" y="333"/>
                  </a:cubicBezTo>
                  <a:close/>
                  <a:moveTo>
                    <a:pt x="453" y="0"/>
                  </a:moveTo>
                  <a:cubicBezTo>
                    <a:pt x="215" y="0"/>
                    <a:pt x="1" y="191"/>
                    <a:pt x="1" y="441"/>
                  </a:cubicBezTo>
                  <a:lnTo>
                    <a:pt x="1" y="500"/>
                  </a:lnTo>
                  <a:cubicBezTo>
                    <a:pt x="1" y="738"/>
                    <a:pt x="191" y="953"/>
                    <a:pt x="453" y="953"/>
                  </a:cubicBezTo>
                  <a:lnTo>
                    <a:pt x="1179" y="953"/>
                  </a:lnTo>
                  <a:cubicBezTo>
                    <a:pt x="1417" y="953"/>
                    <a:pt x="1620" y="750"/>
                    <a:pt x="1620" y="500"/>
                  </a:cubicBezTo>
                  <a:lnTo>
                    <a:pt x="1620" y="441"/>
                  </a:lnTo>
                  <a:cubicBezTo>
                    <a:pt x="1620" y="202"/>
                    <a:pt x="1429" y="0"/>
                    <a:pt x="1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7"/>
            <p:cNvSpPr/>
            <p:nvPr/>
          </p:nvSpPr>
          <p:spPr>
            <a:xfrm>
              <a:off x="6901809" y="2126099"/>
              <a:ext cx="51605" cy="30772"/>
            </a:xfrm>
            <a:custGeom>
              <a:avLst/>
              <a:gdLst/>
              <a:ahLst/>
              <a:cxnLst/>
              <a:rect l="l" t="t" r="r" b="b"/>
              <a:pathLst>
                <a:path w="1620" h="966" extrusionOk="0">
                  <a:moveTo>
                    <a:pt x="1179" y="358"/>
                  </a:moveTo>
                  <a:cubicBezTo>
                    <a:pt x="1239" y="358"/>
                    <a:pt x="1286" y="394"/>
                    <a:pt x="1286" y="453"/>
                  </a:cubicBezTo>
                  <a:lnTo>
                    <a:pt x="1286" y="536"/>
                  </a:lnTo>
                  <a:cubicBezTo>
                    <a:pt x="1286" y="596"/>
                    <a:pt x="1239" y="632"/>
                    <a:pt x="1179" y="632"/>
                  </a:cubicBezTo>
                  <a:lnTo>
                    <a:pt x="453" y="632"/>
                  </a:lnTo>
                  <a:cubicBezTo>
                    <a:pt x="394" y="632"/>
                    <a:pt x="346" y="596"/>
                    <a:pt x="346" y="536"/>
                  </a:cubicBezTo>
                  <a:lnTo>
                    <a:pt x="346" y="453"/>
                  </a:lnTo>
                  <a:cubicBezTo>
                    <a:pt x="346" y="394"/>
                    <a:pt x="394" y="358"/>
                    <a:pt x="453" y="358"/>
                  </a:cubicBezTo>
                  <a:close/>
                  <a:moveTo>
                    <a:pt x="453" y="1"/>
                  </a:moveTo>
                  <a:cubicBezTo>
                    <a:pt x="215" y="1"/>
                    <a:pt x="1" y="191"/>
                    <a:pt x="1" y="441"/>
                  </a:cubicBezTo>
                  <a:lnTo>
                    <a:pt x="1" y="513"/>
                  </a:lnTo>
                  <a:cubicBezTo>
                    <a:pt x="1" y="751"/>
                    <a:pt x="191" y="965"/>
                    <a:pt x="453" y="965"/>
                  </a:cubicBezTo>
                  <a:lnTo>
                    <a:pt x="1179" y="965"/>
                  </a:lnTo>
                  <a:cubicBezTo>
                    <a:pt x="1417" y="965"/>
                    <a:pt x="1620" y="775"/>
                    <a:pt x="1620" y="513"/>
                  </a:cubicBezTo>
                  <a:lnTo>
                    <a:pt x="1620" y="441"/>
                  </a:lnTo>
                  <a:cubicBezTo>
                    <a:pt x="1620" y="203"/>
                    <a:pt x="1429"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7"/>
            <p:cNvSpPr/>
            <p:nvPr/>
          </p:nvSpPr>
          <p:spPr>
            <a:xfrm>
              <a:off x="6959849" y="2057452"/>
              <a:ext cx="43641" cy="99419"/>
            </a:xfrm>
            <a:custGeom>
              <a:avLst/>
              <a:gdLst/>
              <a:ahLst/>
              <a:cxnLst/>
              <a:rect l="l" t="t" r="r" b="b"/>
              <a:pathLst>
                <a:path w="1370" h="3121" extrusionOk="0">
                  <a:moveTo>
                    <a:pt x="965" y="334"/>
                  </a:moveTo>
                  <a:cubicBezTo>
                    <a:pt x="1000" y="334"/>
                    <a:pt x="1048" y="382"/>
                    <a:pt x="1048" y="429"/>
                  </a:cubicBezTo>
                  <a:lnTo>
                    <a:pt x="1048" y="2703"/>
                  </a:lnTo>
                  <a:cubicBezTo>
                    <a:pt x="1048" y="2751"/>
                    <a:pt x="1000" y="2787"/>
                    <a:pt x="965" y="2787"/>
                  </a:cubicBezTo>
                  <a:lnTo>
                    <a:pt x="429" y="2787"/>
                  </a:lnTo>
                  <a:cubicBezTo>
                    <a:pt x="369" y="2775"/>
                    <a:pt x="334" y="2751"/>
                    <a:pt x="334" y="2703"/>
                  </a:cubicBezTo>
                  <a:lnTo>
                    <a:pt x="334" y="429"/>
                  </a:lnTo>
                  <a:cubicBezTo>
                    <a:pt x="334" y="382"/>
                    <a:pt x="381" y="334"/>
                    <a:pt x="429" y="334"/>
                  </a:cubicBezTo>
                  <a:close/>
                  <a:moveTo>
                    <a:pt x="417" y="1"/>
                  </a:moveTo>
                  <a:cubicBezTo>
                    <a:pt x="179" y="1"/>
                    <a:pt x="0" y="203"/>
                    <a:pt x="0" y="429"/>
                  </a:cubicBezTo>
                  <a:lnTo>
                    <a:pt x="0" y="2703"/>
                  </a:lnTo>
                  <a:cubicBezTo>
                    <a:pt x="0" y="2941"/>
                    <a:pt x="191" y="3120"/>
                    <a:pt x="417" y="3120"/>
                  </a:cubicBezTo>
                  <a:lnTo>
                    <a:pt x="953" y="3120"/>
                  </a:lnTo>
                  <a:cubicBezTo>
                    <a:pt x="1191" y="3120"/>
                    <a:pt x="1369" y="2930"/>
                    <a:pt x="1369" y="2703"/>
                  </a:cubicBezTo>
                  <a:lnTo>
                    <a:pt x="1369" y="429"/>
                  </a:lnTo>
                  <a:cubicBezTo>
                    <a:pt x="1369" y="179"/>
                    <a:pt x="116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7"/>
            <p:cNvSpPr/>
            <p:nvPr/>
          </p:nvSpPr>
          <p:spPr>
            <a:xfrm>
              <a:off x="6835805" y="2075291"/>
              <a:ext cx="29243" cy="10257"/>
            </a:xfrm>
            <a:custGeom>
              <a:avLst/>
              <a:gdLst/>
              <a:ahLst/>
              <a:cxnLst/>
              <a:rect l="l" t="t" r="r" b="b"/>
              <a:pathLst>
                <a:path w="918" h="322" extrusionOk="0">
                  <a:moveTo>
                    <a:pt x="168" y="0"/>
                  </a:moveTo>
                  <a:cubicBezTo>
                    <a:pt x="84" y="0"/>
                    <a:pt x="1" y="72"/>
                    <a:pt x="1" y="167"/>
                  </a:cubicBezTo>
                  <a:cubicBezTo>
                    <a:pt x="1" y="250"/>
                    <a:pt x="84" y="322"/>
                    <a:pt x="168" y="322"/>
                  </a:cubicBezTo>
                  <a:lnTo>
                    <a:pt x="751" y="322"/>
                  </a:lnTo>
                  <a:cubicBezTo>
                    <a:pt x="834" y="322"/>
                    <a:pt x="918" y="250"/>
                    <a:pt x="918" y="167"/>
                  </a:cubicBezTo>
                  <a:cubicBezTo>
                    <a:pt x="918" y="72"/>
                    <a:pt x="834" y="0"/>
                    <a:pt x="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7"/>
            <p:cNvSpPr/>
            <p:nvPr/>
          </p:nvSpPr>
          <p:spPr>
            <a:xfrm>
              <a:off x="6700422" y="2074908"/>
              <a:ext cx="11022" cy="10257"/>
            </a:xfrm>
            <a:custGeom>
              <a:avLst/>
              <a:gdLst/>
              <a:ahLst/>
              <a:cxnLst/>
              <a:rect l="l" t="t" r="r" b="b"/>
              <a:pathLst>
                <a:path w="346" h="322" extrusionOk="0">
                  <a:moveTo>
                    <a:pt x="167" y="0"/>
                  </a:moveTo>
                  <a:cubicBezTo>
                    <a:pt x="72" y="0"/>
                    <a:pt x="0" y="72"/>
                    <a:pt x="0" y="155"/>
                  </a:cubicBezTo>
                  <a:cubicBezTo>
                    <a:pt x="0" y="250"/>
                    <a:pt x="72" y="322"/>
                    <a:pt x="167" y="322"/>
                  </a:cubicBezTo>
                  <a:lnTo>
                    <a:pt x="179" y="322"/>
                  </a:lnTo>
                  <a:cubicBezTo>
                    <a:pt x="262" y="322"/>
                    <a:pt x="346" y="250"/>
                    <a:pt x="346" y="155"/>
                  </a:cubicBezTo>
                  <a:cubicBezTo>
                    <a:pt x="346" y="72"/>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7"/>
            <p:cNvSpPr/>
            <p:nvPr/>
          </p:nvSpPr>
          <p:spPr>
            <a:xfrm>
              <a:off x="6706092" y="2098417"/>
              <a:ext cx="151375" cy="89162"/>
            </a:xfrm>
            <a:custGeom>
              <a:avLst/>
              <a:gdLst/>
              <a:ahLst/>
              <a:cxnLst/>
              <a:rect l="l" t="t" r="r" b="b"/>
              <a:pathLst>
                <a:path w="4752" h="2799" extrusionOk="0">
                  <a:moveTo>
                    <a:pt x="2119" y="0"/>
                  </a:moveTo>
                  <a:cubicBezTo>
                    <a:pt x="2047" y="0"/>
                    <a:pt x="1977" y="45"/>
                    <a:pt x="1966" y="131"/>
                  </a:cubicBezTo>
                  <a:lnTo>
                    <a:pt x="1573" y="1977"/>
                  </a:lnTo>
                  <a:lnTo>
                    <a:pt x="1239" y="941"/>
                  </a:lnTo>
                  <a:cubicBezTo>
                    <a:pt x="1214" y="859"/>
                    <a:pt x="1142" y="817"/>
                    <a:pt x="1071" y="817"/>
                  </a:cubicBezTo>
                  <a:cubicBezTo>
                    <a:pt x="1008" y="817"/>
                    <a:pt x="946" y="850"/>
                    <a:pt x="918" y="917"/>
                  </a:cubicBezTo>
                  <a:lnTo>
                    <a:pt x="501" y="1846"/>
                  </a:lnTo>
                  <a:lnTo>
                    <a:pt x="168" y="1846"/>
                  </a:lnTo>
                  <a:cubicBezTo>
                    <a:pt x="72" y="1846"/>
                    <a:pt x="1" y="1917"/>
                    <a:pt x="1" y="2013"/>
                  </a:cubicBezTo>
                  <a:cubicBezTo>
                    <a:pt x="1" y="2096"/>
                    <a:pt x="72" y="2167"/>
                    <a:pt x="168" y="2167"/>
                  </a:cubicBezTo>
                  <a:lnTo>
                    <a:pt x="608" y="2167"/>
                  </a:lnTo>
                  <a:cubicBezTo>
                    <a:pt x="680" y="2167"/>
                    <a:pt x="739" y="2132"/>
                    <a:pt x="763" y="2072"/>
                  </a:cubicBezTo>
                  <a:lnTo>
                    <a:pt x="1037" y="1441"/>
                  </a:lnTo>
                  <a:lnTo>
                    <a:pt x="1442" y="2679"/>
                  </a:lnTo>
                  <a:cubicBezTo>
                    <a:pt x="1470" y="2760"/>
                    <a:pt x="1541" y="2799"/>
                    <a:pt x="1610" y="2799"/>
                  </a:cubicBezTo>
                  <a:cubicBezTo>
                    <a:pt x="1684" y="2799"/>
                    <a:pt x="1757" y="2754"/>
                    <a:pt x="1775" y="2667"/>
                  </a:cubicBezTo>
                  <a:lnTo>
                    <a:pt x="2096" y="1084"/>
                  </a:lnTo>
                  <a:lnTo>
                    <a:pt x="2227" y="1917"/>
                  </a:lnTo>
                  <a:cubicBezTo>
                    <a:pt x="2251" y="2013"/>
                    <a:pt x="2323" y="2072"/>
                    <a:pt x="2394" y="2072"/>
                  </a:cubicBezTo>
                  <a:lnTo>
                    <a:pt x="3049" y="2072"/>
                  </a:lnTo>
                  <a:cubicBezTo>
                    <a:pt x="3144" y="2072"/>
                    <a:pt x="3204" y="2013"/>
                    <a:pt x="3216" y="1941"/>
                  </a:cubicBezTo>
                  <a:lnTo>
                    <a:pt x="3287" y="1501"/>
                  </a:lnTo>
                  <a:lnTo>
                    <a:pt x="3501" y="2453"/>
                  </a:lnTo>
                  <a:cubicBezTo>
                    <a:pt x="3514" y="2543"/>
                    <a:pt x="3586" y="2588"/>
                    <a:pt x="3660" y="2588"/>
                  </a:cubicBezTo>
                  <a:cubicBezTo>
                    <a:pt x="3724" y="2588"/>
                    <a:pt x="3790" y="2555"/>
                    <a:pt x="3823" y="2489"/>
                  </a:cubicBezTo>
                  <a:lnTo>
                    <a:pt x="4037" y="2036"/>
                  </a:lnTo>
                  <a:lnTo>
                    <a:pt x="4585" y="2036"/>
                  </a:lnTo>
                  <a:cubicBezTo>
                    <a:pt x="4668" y="2036"/>
                    <a:pt x="4752" y="1965"/>
                    <a:pt x="4752" y="1870"/>
                  </a:cubicBezTo>
                  <a:cubicBezTo>
                    <a:pt x="4752" y="1786"/>
                    <a:pt x="4668" y="1715"/>
                    <a:pt x="4585" y="1715"/>
                  </a:cubicBezTo>
                  <a:lnTo>
                    <a:pt x="3918" y="1715"/>
                  </a:lnTo>
                  <a:cubicBezTo>
                    <a:pt x="3775" y="1715"/>
                    <a:pt x="3763" y="1858"/>
                    <a:pt x="3740" y="1905"/>
                  </a:cubicBezTo>
                  <a:lnTo>
                    <a:pt x="3454" y="632"/>
                  </a:lnTo>
                  <a:cubicBezTo>
                    <a:pt x="3430" y="542"/>
                    <a:pt x="3356" y="498"/>
                    <a:pt x="3283" y="498"/>
                  </a:cubicBezTo>
                  <a:cubicBezTo>
                    <a:pt x="3210" y="498"/>
                    <a:pt x="3138" y="542"/>
                    <a:pt x="3120" y="632"/>
                  </a:cubicBezTo>
                  <a:lnTo>
                    <a:pt x="2918" y="1739"/>
                  </a:lnTo>
                  <a:lnTo>
                    <a:pt x="2549" y="1739"/>
                  </a:lnTo>
                  <a:lnTo>
                    <a:pt x="2287" y="155"/>
                  </a:lnTo>
                  <a:cubicBezTo>
                    <a:pt x="2275" y="51"/>
                    <a:pt x="2196" y="0"/>
                    <a:pt x="2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7"/>
            <p:cNvSpPr/>
            <p:nvPr/>
          </p:nvSpPr>
          <p:spPr>
            <a:xfrm>
              <a:off x="6656812" y="2029388"/>
              <a:ext cx="368690" cy="245793"/>
            </a:xfrm>
            <a:custGeom>
              <a:avLst/>
              <a:gdLst/>
              <a:ahLst/>
              <a:cxnLst/>
              <a:rect l="l" t="t" r="r" b="b"/>
              <a:pathLst>
                <a:path w="11574" h="7716" extrusionOk="0">
                  <a:moveTo>
                    <a:pt x="3286" y="7180"/>
                  </a:moveTo>
                  <a:lnTo>
                    <a:pt x="3286" y="7394"/>
                  </a:lnTo>
                  <a:lnTo>
                    <a:pt x="1596" y="7394"/>
                  </a:lnTo>
                  <a:lnTo>
                    <a:pt x="1596" y="7180"/>
                  </a:lnTo>
                  <a:close/>
                  <a:moveTo>
                    <a:pt x="9966" y="7180"/>
                  </a:moveTo>
                  <a:lnTo>
                    <a:pt x="9966" y="7394"/>
                  </a:lnTo>
                  <a:lnTo>
                    <a:pt x="8275" y="7394"/>
                  </a:lnTo>
                  <a:lnTo>
                    <a:pt x="8275" y="7180"/>
                  </a:lnTo>
                  <a:close/>
                  <a:moveTo>
                    <a:pt x="548" y="1"/>
                  </a:moveTo>
                  <a:cubicBezTo>
                    <a:pt x="250" y="1"/>
                    <a:pt x="0" y="251"/>
                    <a:pt x="0" y="548"/>
                  </a:cubicBezTo>
                  <a:lnTo>
                    <a:pt x="0" y="6632"/>
                  </a:lnTo>
                  <a:cubicBezTo>
                    <a:pt x="0" y="6930"/>
                    <a:pt x="250" y="7180"/>
                    <a:pt x="548" y="7180"/>
                  </a:cubicBezTo>
                  <a:lnTo>
                    <a:pt x="1250" y="7180"/>
                  </a:lnTo>
                  <a:lnTo>
                    <a:pt x="1250" y="7561"/>
                  </a:lnTo>
                  <a:cubicBezTo>
                    <a:pt x="1250" y="7644"/>
                    <a:pt x="1322" y="7716"/>
                    <a:pt x="1417" y="7716"/>
                  </a:cubicBezTo>
                  <a:lnTo>
                    <a:pt x="3453" y="7716"/>
                  </a:lnTo>
                  <a:cubicBezTo>
                    <a:pt x="3536" y="7716"/>
                    <a:pt x="3608" y="7644"/>
                    <a:pt x="3608" y="7561"/>
                  </a:cubicBezTo>
                  <a:lnTo>
                    <a:pt x="3608" y="7180"/>
                  </a:lnTo>
                  <a:lnTo>
                    <a:pt x="7930" y="7180"/>
                  </a:lnTo>
                  <a:lnTo>
                    <a:pt x="7930" y="7561"/>
                  </a:lnTo>
                  <a:cubicBezTo>
                    <a:pt x="7930" y="7644"/>
                    <a:pt x="8001" y="7716"/>
                    <a:pt x="8096" y="7716"/>
                  </a:cubicBezTo>
                  <a:lnTo>
                    <a:pt x="10132" y="7716"/>
                  </a:lnTo>
                  <a:cubicBezTo>
                    <a:pt x="10216" y="7716"/>
                    <a:pt x="10299" y="7644"/>
                    <a:pt x="10299" y="7561"/>
                  </a:cubicBezTo>
                  <a:lnTo>
                    <a:pt x="10299" y="7180"/>
                  </a:lnTo>
                  <a:lnTo>
                    <a:pt x="10990" y="7180"/>
                  </a:lnTo>
                  <a:cubicBezTo>
                    <a:pt x="11287" y="7180"/>
                    <a:pt x="11549" y="6930"/>
                    <a:pt x="11549" y="6632"/>
                  </a:cubicBezTo>
                  <a:lnTo>
                    <a:pt x="11549" y="548"/>
                  </a:lnTo>
                  <a:cubicBezTo>
                    <a:pt x="11573" y="251"/>
                    <a:pt x="11323" y="1"/>
                    <a:pt x="11025" y="1"/>
                  </a:cubicBezTo>
                  <a:lnTo>
                    <a:pt x="7620" y="1"/>
                  </a:lnTo>
                  <a:cubicBezTo>
                    <a:pt x="7525" y="1"/>
                    <a:pt x="7453" y="72"/>
                    <a:pt x="7453" y="155"/>
                  </a:cubicBezTo>
                  <a:cubicBezTo>
                    <a:pt x="7453" y="251"/>
                    <a:pt x="7525" y="322"/>
                    <a:pt x="7620" y="322"/>
                  </a:cubicBezTo>
                  <a:lnTo>
                    <a:pt x="11025" y="322"/>
                  </a:lnTo>
                  <a:cubicBezTo>
                    <a:pt x="11144" y="322"/>
                    <a:pt x="11240" y="417"/>
                    <a:pt x="11240" y="536"/>
                  </a:cubicBezTo>
                  <a:lnTo>
                    <a:pt x="11240" y="6620"/>
                  </a:lnTo>
                  <a:cubicBezTo>
                    <a:pt x="11240" y="6739"/>
                    <a:pt x="11144" y="6823"/>
                    <a:pt x="11025" y="6823"/>
                  </a:cubicBezTo>
                  <a:lnTo>
                    <a:pt x="548" y="6823"/>
                  </a:lnTo>
                  <a:cubicBezTo>
                    <a:pt x="429" y="6823"/>
                    <a:pt x="334" y="6739"/>
                    <a:pt x="334" y="6620"/>
                  </a:cubicBezTo>
                  <a:lnTo>
                    <a:pt x="334" y="536"/>
                  </a:lnTo>
                  <a:cubicBezTo>
                    <a:pt x="334" y="417"/>
                    <a:pt x="429" y="322"/>
                    <a:pt x="548" y="322"/>
                  </a:cubicBezTo>
                  <a:lnTo>
                    <a:pt x="6870" y="322"/>
                  </a:lnTo>
                  <a:cubicBezTo>
                    <a:pt x="6965" y="322"/>
                    <a:pt x="7037" y="251"/>
                    <a:pt x="7037" y="155"/>
                  </a:cubicBezTo>
                  <a:cubicBezTo>
                    <a:pt x="7037" y="72"/>
                    <a:pt x="6965" y="1"/>
                    <a:pt x="6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77"/>
            <p:cNvSpPr/>
            <p:nvPr/>
          </p:nvSpPr>
          <p:spPr>
            <a:xfrm>
              <a:off x="6681818" y="2057070"/>
              <a:ext cx="199540" cy="172622"/>
            </a:xfrm>
            <a:custGeom>
              <a:avLst/>
              <a:gdLst/>
              <a:ahLst/>
              <a:cxnLst/>
              <a:rect l="l" t="t" r="r" b="b"/>
              <a:pathLst>
                <a:path w="6264" h="5419" extrusionOk="0">
                  <a:moveTo>
                    <a:pt x="168" y="1"/>
                  </a:moveTo>
                  <a:cubicBezTo>
                    <a:pt x="72" y="1"/>
                    <a:pt x="1" y="84"/>
                    <a:pt x="1" y="167"/>
                  </a:cubicBezTo>
                  <a:lnTo>
                    <a:pt x="1" y="1691"/>
                  </a:lnTo>
                  <a:cubicBezTo>
                    <a:pt x="1" y="1775"/>
                    <a:pt x="72" y="1846"/>
                    <a:pt x="168" y="1846"/>
                  </a:cubicBezTo>
                  <a:cubicBezTo>
                    <a:pt x="251" y="1846"/>
                    <a:pt x="334" y="1775"/>
                    <a:pt x="334" y="1691"/>
                  </a:cubicBezTo>
                  <a:lnTo>
                    <a:pt x="334" y="346"/>
                  </a:lnTo>
                  <a:lnTo>
                    <a:pt x="5942" y="346"/>
                  </a:lnTo>
                  <a:lnTo>
                    <a:pt x="5942" y="5097"/>
                  </a:lnTo>
                  <a:lnTo>
                    <a:pt x="334" y="5097"/>
                  </a:lnTo>
                  <a:lnTo>
                    <a:pt x="334" y="2465"/>
                  </a:lnTo>
                  <a:cubicBezTo>
                    <a:pt x="334" y="2370"/>
                    <a:pt x="251" y="2299"/>
                    <a:pt x="168" y="2299"/>
                  </a:cubicBezTo>
                  <a:cubicBezTo>
                    <a:pt x="72" y="2299"/>
                    <a:pt x="1" y="2370"/>
                    <a:pt x="1" y="2465"/>
                  </a:cubicBezTo>
                  <a:lnTo>
                    <a:pt x="1" y="5263"/>
                  </a:lnTo>
                  <a:cubicBezTo>
                    <a:pt x="1" y="5347"/>
                    <a:pt x="72" y="5418"/>
                    <a:pt x="168" y="5418"/>
                  </a:cubicBezTo>
                  <a:lnTo>
                    <a:pt x="6109" y="5418"/>
                  </a:lnTo>
                  <a:cubicBezTo>
                    <a:pt x="6192" y="5418"/>
                    <a:pt x="6264" y="5347"/>
                    <a:pt x="6264" y="5263"/>
                  </a:cubicBezTo>
                  <a:lnTo>
                    <a:pt x="6264" y="167"/>
                  </a:lnTo>
                  <a:cubicBezTo>
                    <a:pt x="6264" y="84"/>
                    <a:pt x="6192" y="1"/>
                    <a:pt x="6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77"/>
          <p:cNvGrpSpPr/>
          <p:nvPr/>
        </p:nvGrpSpPr>
        <p:grpSpPr>
          <a:xfrm>
            <a:off x="4869651" y="2012218"/>
            <a:ext cx="376654" cy="281566"/>
            <a:chOff x="4869651" y="2012218"/>
            <a:chExt cx="376654" cy="281566"/>
          </a:xfrm>
        </p:grpSpPr>
        <p:sp>
          <p:nvSpPr>
            <p:cNvPr id="9539" name="Google Shape;9539;p77"/>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7"/>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7"/>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7"/>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77"/>
          <p:cNvGrpSpPr/>
          <p:nvPr/>
        </p:nvGrpSpPr>
        <p:grpSpPr>
          <a:xfrm>
            <a:off x="5306224" y="2012313"/>
            <a:ext cx="367925" cy="281694"/>
            <a:chOff x="5306224" y="2012313"/>
            <a:chExt cx="367925" cy="281694"/>
          </a:xfrm>
        </p:grpSpPr>
        <p:sp>
          <p:nvSpPr>
            <p:cNvPr id="9544" name="Google Shape;9544;p77"/>
            <p:cNvSpPr/>
            <p:nvPr/>
          </p:nvSpPr>
          <p:spPr>
            <a:xfrm>
              <a:off x="5483720" y="2123073"/>
              <a:ext cx="47814" cy="73617"/>
            </a:xfrm>
            <a:custGeom>
              <a:avLst/>
              <a:gdLst/>
              <a:ahLst/>
              <a:cxnLst/>
              <a:rect l="l" t="t" r="r" b="b"/>
              <a:pathLst>
                <a:path w="1501" h="2311" extrusionOk="0">
                  <a:moveTo>
                    <a:pt x="1179" y="334"/>
                  </a:moveTo>
                  <a:lnTo>
                    <a:pt x="1179" y="1965"/>
                  </a:lnTo>
                  <a:lnTo>
                    <a:pt x="345" y="1965"/>
                  </a:lnTo>
                  <a:lnTo>
                    <a:pt x="345" y="334"/>
                  </a:lnTo>
                  <a:close/>
                  <a:moveTo>
                    <a:pt x="167" y="0"/>
                  </a:moveTo>
                  <a:cubicBezTo>
                    <a:pt x="83" y="0"/>
                    <a:pt x="0" y="72"/>
                    <a:pt x="0" y="167"/>
                  </a:cubicBezTo>
                  <a:lnTo>
                    <a:pt x="0" y="2144"/>
                  </a:lnTo>
                  <a:cubicBezTo>
                    <a:pt x="0" y="2239"/>
                    <a:pt x="83" y="2310"/>
                    <a:pt x="167" y="2310"/>
                  </a:cubicBezTo>
                  <a:lnTo>
                    <a:pt x="1346" y="2310"/>
                  </a:lnTo>
                  <a:cubicBezTo>
                    <a:pt x="1429" y="2310"/>
                    <a:pt x="1500" y="2239"/>
                    <a:pt x="1500" y="2144"/>
                  </a:cubicBezTo>
                  <a:lnTo>
                    <a:pt x="1500" y="167"/>
                  </a:lnTo>
                  <a:cubicBezTo>
                    <a:pt x="1500" y="72"/>
                    <a:pt x="1429" y="0"/>
                    <a:pt x="1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7"/>
            <p:cNvSpPr/>
            <p:nvPr/>
          </p:nvSpPr>
          <p:spPr>
            <a:xfrm>
              <a:off x="5306224" y="2012313"/>
              <a:ext cx="367925" cy="281694"/>
            </a:xfrm>
            <a:custGeom>
              <a:avLst/>
              <a:gdLst/>
              <a:ahLst/>
              <a:cxnLst/>
              <a:rect l="l" t="t" r="r" b="b"/>
              <a:pathLst>
                <a:path w="11550" h="8843" extrusionOk="0">
                  <a:moveTo>
                    <a:pt x="2084" y="394"/>
                  </a:moveTo>
                  <a:lnTo>
                    <a:pt x="5274" y="620"/>
                  </a:lnTo>
                  <a:lnTo>
                    <a:pt x="5274" y="906"/>
                  </a:lnTo>
                  <a:lnTo>
                    <a:pt x="2084" y="1144"/>
                  </a:lnTo>
                  <a:cubicBezTo>
                    <a:pt x="2074" y="1144"/>
                    <a:pt x="2065" y="1145"/>
                    <a:pt x="2056" y="1145"/>
                  </a:cubicBezTo>
                  <a:cubicBezTo>
                    <a:pt x="1728" y="1145"/>
                    <a:pt x="1555" y="733"/>
                    <a:pt x="1798" y="501"/>
                  </a:cubicBezTo>
                  <a:cubicBezTo>
                    <a:pt x="1869" y="429"/>
                    <a:pt x="1976" y="394"/>
                    <a:pt x="2084" y="394"/>
                  </a:cubicBezTo>
                  <a:close/>
                  <a:moveTo>
                    <a:pt x="5929" y="322"/>
                  </a:moveTo>
                  <a:cubicBezTo>
                    <a:pt x="6108" y="322"/>
                    <a:pt x="6239" y="453"/>
                    <a:pt x="6239" y="632"/>
                  </a:cubicBezTo>
                  <a:lnTo>
                    <a:pt x="6239" y="1370"/>
                  </a:lnTo>
                  <a:lnTo>
                    <a:pt x="5620" y="1370"/>
                  </a:lnTo>
                  <a:lnTo>
                    <a:pt x="5620" y="632"/>
                  </a:lnTo>
                  <a:cubicBezTo>
                    <a:pt x="5620" y="453"/>
                    <a:pt x="5751" y="322"/>
                    <a:pt x="5929" y="322"/>
                  </a:cubicBezTo>
                  <a:close/>
                  <a:moveTo>
                    <a:pt x="6441" y="1691"/>
                  </a:moveTo>
                  <a:lnTo>
                    <a:pt x="6441" y="1918"/>
                  </a:lnTo>
                  <a:lnTo>
                    <a:pt x="5417" y="1918"/>
                  </a:lnTo>
                  <a:lnTo>
                    <a:pt x="5417" y="1691"/>
                  </a:lnTo>
                  <a:close/>
                  <a:moveTo>
                    <a:pt x="6036" y="2263"/>
                  </a:moveTo>
                  <a:lnTo>
                    <a:pt x="6036" y="2465"/>
                  </a:lnTo>
                  <a:lnTo>
                    <a:pt x="5834" y="2465"/>
                  </a:lnTo>
                  <a:lnTo>
                    <a:pt x="5834" y="2263"/>
                  </a:lnTo>
                  <a:close/>
                  <a:moveTo>
                    <a:pt x="8596" y="3632"/>
                  </a:moveTo>
                  <a:cubicBezTo>
                    <a:pt x="8727" y="3632"/>
                    <a:pt x="8834" y="3727"/>
                    <a:pt x="8834" y="3870"/>
                  </a:cubicBezTo>
                  <a:lnTo>
                    <a:pt x="8834" y="4787"/>
                  </a:lnTo>
                  <a:cubicBezTo>
                    <a:pt x="8763" y="4775"/>
                    <a:pt x="8727" y="4739"/>
                    <a:pt x="8692" y="4716"/>
                  </a:cubicBezTo>
                  <a:cubicBezTo>
                    <a:pt x="8394" y="4537"/>
                    <a:pt x="8394" y="4501"/>
                    <a:pt x="8358" y="4466"/>
                  </a:cubicBezTo>
                  <a:lnTo>
                    <a:pt x="8358" y="3870"/>
                  </a:lnTo>
                  <a:cubicBezTo>
                    <a:pt x="8358" y="3727"/>
                    <a:pt x="8465" y="3632"/>
                    <a:pt x="8596" y="3632"/>
                  </a:cubicBezTo>
                  <a:close/>
                  <a:moveTo>
                    <a:pt x="7930" y="2977"/>
                  </a:moveTo>
                  <a:cubicBezTo>
                    <a:pt x="9477" y="2977"/>
                    <a:pt x="10739" y="4168"/>
                    <a:pt x="10870" y="5680"/>
                  </a:cubicBezTo>
                  <a:lnTo>
                    <a:pt x="9144" y="4954"/>
                  </a:lnTo>
                  <a:lnTo>
                    <a:pt x="9144" y="3882"/>
                  </a:lnTo>
                  <a:cubicBezTo>
                    <a:pt x="9144" y="3573"/>
                    <a:pt x="8894" y="3311"/>
                    <a:pt x="8584" y="3311"/>
                  </a:cubicBezTo>
                  <a:cubicBezTo>
                    <a:pt x="8275" y="3311"/>
                    <a:pt x="8013" y="3573"/>
                    <a:pt x="8013" y="3882"/>
                  </a:cubicBezTo>
                  <a:lnTo>
                    <a:pt x="8013" y="4001"/>
                  </a:lnTo>
                  <a:cubicBezTo>
                    <a:pt x="7763" y="3465"/>
                    <a:pt x="7834" y="3168"/>
                    <a:pt x="7822" y="2977"/>
                  </a:cubicBezTo>
                  <a:close/>
                  <a:moveTo>
                    <a:pt x="9168" y="7287"/>
                  </a:moveTo>
                  <a:lnTo>
                    <a:pt x="9537" y="7692"/>
                  </a:lnTo>
                  <a:cubicBezTo>
                    <a:pt x="9835" y="8002"/>
                    <a:pt x="9739" y="8347"/>
                    <a:pt x="9763" y="8466"/>
                  </a:cubicBezTo>
                  <a:lnTo>
                    <a:pt x="6513" y="8466"/>
                  </a:lnTo>
                  <a:cubicBezTo>
                    <a:pt x="6513" y="8347"/>
                    <a:pt x="6429" y="8002"/>
                    <a:pt x="6727" y="7692"/>
                  </a:cubicBezTo>
                  <a:lnTo>
                    <a:pt x="7096" y="7287"/>
                  </a:lnTo>
                  <a:close/>
                  <a:moveTo>
                    <a:pt x="5941" y="1"/>
                  </a:moveTo>
                  <a:cubicBezTo>
                    <a:pt x="5733" y="1"/>
                    <a:pt x="5525" y="108"/>
                    <a:pt x="5394" y="322"/>
                  </a:cubicBezTo>
                  <a:lnTo>
                    <a:pt x="2107" y="96"/>
                  </a:lnTo>
                  <a:cubicBezTo>
                    <a:pt x="2094" y="95"/>
                    <a:pt x="2080" y="95"/>
                    <a:pt x="2066" y="95"/>
                  </a:cubicBezTo>
                  <a:cubicBezTo>
                    <a:pt x="1890" y="95"/>
                    <a:pt x="1715" y="166"/>
                    <a:pt x="1572" y="298"/>
                  </a:cubicBezTo>
                  <a:cubicBezTo>
                    <a:pt x="1107" y="727"/>
                    <a:pt x="1429" y="1513"/>
                    <a:pt x="2060" y="1513"/>
                  </a:cubicBezTo>
                  <a:cubicBezTo>
                    <a:pt x="2064" y="1513"/>
                    <a:pt x="2066" y="1513"/>
                    <a:pt x="2069" y="1513"/>
                  </a:cubicBezTo>
                  <a:cubicBezTo>
                    <a:pt x="2100" y="1513"/>
                    <a:pt x="2213" y="1503"/>
                    <a:pt x="5298" y="1287"/>
                  </a:cubicBezTo>
                  <a:lnTo>
                    <a:pt x="5298" y="1394"/>
                  </a:lnTo>
                  <a:lnTo>
                    <a:pt x="5263" y="1394"/>
                  </a:lnTo>
                  <a:cubicBezTo>
                    <a:pt x="5179" y="1394"/>
                    <a:pt x="5096" y="1465"/>
                    <a:pt x="5096" y="1560"/>
                  </a:cubicBezTo>
                  <a:lnTo>
                    <a:pt x="5096" y="2108"/>
                  </a:lnTo>
                  <a:cubicBezTo>
                    <a:pt x="5096" y="2203"/>
                    <a:pt x="5179" y="2275"/>
                    <a:pt x="5263" y="2275"/>
                  </a:cubicBezTo>
                  <a:lnTo>
                    <a:pt x="5513" y="2275"/>
                  </a:lnTo>
                  <a:lnTo>
                    <a:pt x="5513" y="2477"/>
                  </a:lnTo>
                  <a:lnTo>
                    <a:pt x="1679" y="2477"/>
                  </a:lnTo>
                  <a:lnTo>
                    <a:pt x="1381" y="1608"/>
                  </a:lnTo>
                  <a:cubicBezTo>
                    <a:pt x="1345" y="1525"/>
                    <a:pt x="1286" y="1489"/>
                    <a:pt x="1214" y="1489"/>
                  </a:cubicBezTo>
                  <a:lnTo>
                    <a:pt x="179" y="1489"/>
                  </a:lnTo>
                  <a:cubicBezTo>
                    <a:pt x="71" y="1489"/>
                    <a:pt x="0" y="1572"/>
                    <a:pt x="12" y="1680"/>
                  </a:cubicBezTo>
                  <a:lnTo>
                    <a:pt x="298" y="4430"/>
                  </a:lnTo>
                  <a:cubicBezTo>
                    <a:pt x="310" y="4525"/>
                    <a:pt x="381" y="4585"/>
                    <a:pt x="452" y="4585"/>
                  </a:cubicBezTo>
                  <a:lnTo>
                    <a:pt x="1214" y="4585"/>
                  </a:lnTo>
                  <a:cubicBezTo>
                    <a:pt x="1286" y="4585"/>
                    <a:pt x="1334" y="4537"/>
                    <a:pt x="1369" y="4478"/>
                  </a:cubicBezTo>
                  <a:lnTo>
                    <a:pt x="1750" y="3656"/>
                  </a:lnTo>
                  <a:lnTo>
                    <a:pt x="4536" y="3656"/>
                  </a:lnTo>
                  <a:cubicBezTo>
                    <a:pt x="4655" y="3656"/>
                    <a:pt x="4739" y="3751"/>
                    <a:pt x="4739" y="3870"/>
                  </a:cubicBezTo>
                  <a:cubicBezTo>
                    <a:pt x="4763" y="5311"/>
                    <a:pt x="4715" y="5430"/>
                    <a:pt x="4786" y="5787"/>
                  </a:cubicBezTo>
                  <a:cubicBezTo>
                    <a:pt x="4797" y="5863"/>
                    <a:pt x="4888" y="5920"/>
                    <a:pt x="4976" y="5920"/>
                  </a:cubicBezTo>
                  <a:cubicBezTo>
                    <a:pt x="4984" y="5920"/>
                    <a:pt x="4992" y="5919"/>
                    <a:pt x="5001" y="5918"/>
                  </a:cubicBezTo>
                  <a:cubicBezTo>
                    <a:pt x="5084" y="5906"/>
                    <a:pt x="5144" y="5799"/>
                    <a:pt x="5132" y="5716"/>
                  </a:cubicBezTo>
                  <a:cubicBezTo>
                    <a:pt x="5072" y="5418"/>
                    <a:pt x="5096" y="5299"/>
                    <a:pt x="5084" y="3870"/>
                  </a:cubicBezTo>
                  <a:cubicBezTo>
                    <a:pt x="5084" y="3573"/>
                    <a:pt x="4834" y="3311"/>
                    <a:pt x="4536" y="3311"/>
                  </a:cubicBezTo>
                  <a:lnTo>
                    <a:pt x="1643" y="3311"/>
                  </a:lnTo>
                  <a:cubicBezTo>
                    <a:pt x="1572" y="3311"/>
                    <a:pt x="1524" y="3358"/>
                    <a:pt x="1500" y="3418"/>
                  </a:cubicBezTo>
                  <a:lnTo>
                    <a:pt x="1107" y="4239"/>
                  </a:lnTo>
                  <a:lnTo>
                    <a:pt x="607" y="4239"/>
                  </a:lnTo>
                  <a:lnTo>
                    <a:pt x="357" y="1822"/>
                  </a:lnTo>
                  <a:lnTo>
                    <a:pt x="1095" y="1822"/>
                  </a:lnTo>
                  <a:lnTo>
                    <a:pt x="1393" y="2703"/>
                  </a:lnTo>
                  <a:cubicBezTo>
                    <a:pt x="1429" y="2775"/>
                    <a:pt x="1488" y="2823"/>
                    <a:pt x="1560" y="2823"/>
                  </a:cubicBezTo>
                  <a:lnTo>
                    <a:pt x="7382" y="2823"/>
                  </a:lnTo>
                  <a:cubicBezTo>
                    <a:pt x="7453" y="2823"/>
                    <a:pt x="7525" y="2882"/>
                    <a:pt x="7525" y="2977"/>
                  </a:cubicBezTo>
                  <a:lnTo>
                    <a:pt x="7525" y="3287"/>
                  </a:lnTo>
                  <a:cubicBezTo>
                    <a:pt x="7525" y="4144"/>
                    <a:pt x="8061" y="4882"/>
                    <a:pt x="8787" y="5192"/>
                  </a:cubicBezTo>
                  <a:lnTo>
                    <a:pt x="11216" y="6216"/>
                  </a:lnTo>
                  <a:cubicBezTo>
                    <a:pt x="11156" y="6644"/>
                    <a:pt x="10787" y="6990"/>
                    <a:pt x="10335" y="6990"/>
                  </a:cubicBezTo>
                  <a:lnTo>
                    <a:pt x="6703" y="6990"/>
                  </a:lnTo>
                  <a:cubicBezTo>
                    <a:pt x="6215" y="6990"/>
                    <a:pt x="5751" y="6764"/>
                    <a:pt x="5453" y="6383"/>
                  </a:cubicBezTo>
                  <a:cubicBezTo>
                    <a:pt x="5417" y="6339"/>
                    <a:pt x="5367" y="6313"/>
                    <a:pt x="5315" y="6313"/>
                  </a:cubicBezTo>
                  <a:cubicBezTo>
                    <a:pt x="5282" y="6313"/>
                    <a:pt x="5247" y="6324"/>
                    <a:pt x="5215" y="6347"/>
                  </a:cubicBezTo>
                  <a:cubicBezTo>
                    <a:pt x="5144" y="6406"/>
                    <a:pt x="5132" y="6513"/>
                    <a:pt x="5191" y="6585"/>
                  </a:cubicBezTo>
                  <a:cubicBezTo>
                    <a:pt x="5560" y="7049"/>
                    <a:pt x="6096" y="7323"/>
                    <a:pt x="6679" y="7323"/>
                  </a:cubicBezTo>
                  <a:lnTo>
                    <a:pt x="6513" y="7502"/>
                  </a:lnTo>
                  <a:cubicBezTo>
                    <a:pt x="6132" y="7930"/>
                    <a:pt x="6215" y="8407"/>
                    <a:pt x="6203" y="8514"/>
                  </a:cubicBezTo>
                  <a:lnTo>
                    <a:pt x="5632" y="8514"/>
                  </a:lnTo>
                  <a:lnTo>
                    <a:pt x="5084" y="8002"/>
                  </a:lnTo>
                  <a:cubicBezTo>
                    <a:pt x="5050" y="7973"/>
                    <a:pt x="5008" y="7958"/>
                    <a:pt x="4966" y="7958"/>
                  </a:cubicBezTo>
                  <a:cubicBezTo>
                    <a:pt x="4921" y="7958"/>
                    <a:pt x="4877" y="7976"/>
                    <a:pt x="4846" y="8014"/>
                  </a:cubicBezTo>
                  <a:cubicBezTo>
                    <a:pt x="4786" y="8097"/>
                    <a:pt x="4786" y="8192"/>
                    <a:pt x="4858" y="8252"/>
                  </a:cubicBezTo>
                  <a:cubicBezTo>
                    <a:pt x="5453" y="8776"/>
                    <a:pt x="5453" y="8835"/>
                    <a:pt x="5572" y="8835"/>
                  </a:cubicBezTo>
                  <a:cubicBezTo>
                    <a:pt x="6112" y="8834"/>
                    <a:pt x="6596" y="8834"/>
                    <a:pt x="7031" y="8834"/>
                  </a:cubicBezTo>
                  <a:cubicBezTo>
                    <a:pt x="8939" y="8834"/>
                    <a:pt x="9885" y="8843"/>
                    <a:pt x="10363" y="8843"/>
                  </a:cubicBezTo>
                  <a:cubicBezTo>
                    <a:pt x="10878" y="8843"/>
                    <a:pt x="10850" y="8832"/>
                    <a:pt x="10894" y="8788"/>
                  </a:cubicBezTo>
                  <a:lnTo>
                    <a:pt x="11466" y="8276"/>
                  </a:lnTo>
                  <a:cubicBezTo>
                    <a:pt x="11549" y="8216"/>
                    <a:pt x="11549" y="8109"/>
                    <a:pt x="11490" y="8037"/>
                  </a:cubicBezTo>
                  <a:cubicBezTo>
                    <a:pt x="11421" y="7976"/>
                    <a:pt x="11357" y="7950"/>
                    <a:pt x="11301" y="7950"/>
                  </a:cubicBezTo>
                  <a:cubicBezTo>
                    <a:pt x="11259" y="7950"/>
                    <a:pt x="11222" y="7964"/>
                    <a:pt x="11192" y="7990"/>
                  </a:cubicBezTo>
                  <a:lnTo>
                    <a:pt x="10668" y="8466"/>
                  </a:lnTo>
                  <a:lnTo>
                    <a:pt x="10085" y="8466"/>
                  </a:lnTo>
                  <a:lnTo>
                    <a:pt x="10085" y="8240"/>
                  </a:lnTo>
                  <a:cubicBezTo>
                    <a:pt x="10085" y="7656"/>
                    <a:pt x="9680" y="7371"/>
                    <a:pt x="9620" y="7287"/>
                  </a:cubicBezTo>
                  <a:lnTo>
                    <a:pt x="10299" y="7287"/>
                  </a:lnTo>
                  <a:cubicBezTo>
                    <a:pt x="10966" y="7287"/>
                    <a:pt x="11513" y="6740"/>
                    <a:pt x="11513" y="6073"/>
                  </a:cubicBezTo>
                  <a:cubicBezTo>
                    <a:pt x="11513" y="5990"/>
                    <a:pt x="11466" y="5930"/>
                    <a:pt x="11406" y="5906"/>
                  </a:cubicBezTo>
                  <a:lnTo>
                    <a:pt x="11228" y="5835"/>
                  </a:lnTo>
                  <a:cubicBezTo>
                    <a:pt x="11168" y="4061"/>
                    <a:pt x="9716" y="2632"/>
                    <a:pt x="7930" y="2632"/>
                  </a:cubicBezTo>
                  <a:lnTo>
                    <a:pt x="7703" y="2632"/>
                  </a:lnTo>
                  <a:cubicBezTo>
                    <a:pt x="7620" y="2525"/>
                    <a:pt x="7477" y="2453"/>
                    <a:pt x="7346" y="2453"/>
                  </a:cubicBezTo>
                  <a:lnTo>
                    <a:pt x="6370" y="2453"/>
                  </a:lnTo>
                  <a:lnTo>
                    <a:pt x="6370" y="2239"/>
                  </a:lnTo>
                  <a:lnTo>
                    <a:pt x="6620" y="2239"/>
                  </a:lnTo>
                  <a:cubicBezTo>
                    <a:pt x="6703" y="2239"/>
                    <a:pt x="6775" y="2168"/>
                    <a:pt x="6775" y="2084"/>
                  </a:cubicBezTo>
                  <a:lnTo>
                    <a:pt x="6775" y="1525"/>
                  </a:lnTo>
                  <a:cubicBezTo>
                    <a:pt x="6775" y="1441"/>
                    <a:pt x="6703" y="1370"/>
                    <a:pt x="6620" y="1370"/>
                  </a:cubicBezTo>
                  <a:lnTo>
                    <a:pt x="6584" y="1370"/>
                  </a:lnTo>
                  <a:lnTo>
                    <a:pt x="6584" y="1263"/>
                  </a:lnTo>
                  <a:cubicBezTo>
                    <a:pt x="9701" y="1479"/>
                    <a:pt x="9808" y="1489"/>
                    <a:pt x="9837" y="1489"/>
                  </a:cubicBezTo>
                  <a:cubicBezTo>
                    <a:pt x="9840" y="1489"/>
                    <a:pt x="9842" y="1489"/>
                    <a:pt x="9846" y="1489"/>
                  </a:cubicBezTo>
                  <a:cubicBezTo>
                    <a:pt x="10489" y="1489"/>
                    <a:pt x="10799" y="691"/>
                    <a:pt x="10335" y="263"/>
                  </a:cubicBezTo>
                  <a:cubicBezTo>
                    <a:pt x="10202" y="141"/>
                    <a:pt x="10029" y="71"/>
                    <a:pt x="9842" y="71"/>
                  </a:cubicBezTo>
                  <a:cubicBezTo>
                    <a:pt x="9828" y="71"/>
                    <a:pt x="9813" y="71"/>
                    <a:pt x="9799" y="72"/>
                  </a:cubicBezTo>
                  <a:lnTo>
                    <a:pt x="8989" y="132"/>
                  </a:lnTo>
                  <a:cubicBezTo>
                    <a:pt x="8894" y="132"/>
                    <a:pt x="8823" y="215"/>
                    <a:pt x="8823" y="310"/>
                  </a:cubicBezTo>
                  <a:cubicBezTo>
                    <a:pt x="8823" y="394"/>
                    <a:pt x="8906" y="477"/>
                    <a:pt x="9001" y="477"/>
                  </a:cubicBezTo>
                  <a:lnTo>
                    <a:pt x="9823" y="417"/>
                  </a:lnTo>
                  <a:cubicBezTo>
                    <a:pt x="9836" y="416"/>
                    <a:pt x="9849" y="415"/>
                    <a:pt x="9861" y="415"/>
                  </a:cubicBezTo>
                  <a:cubicBezTo>
                    <a:pt x="10170" y="415"/>
                    <a:pt x="10325" y="820"/>
                    <a:pt x="10097" y="1049"/>
                  </a:cubicBezTo>
                  <a:cubicBezTo>
                    <a:pt x="10025" y="1132"/>
                    <a:pt x="9918" y="1156"/>
                    <a:pt x="9823" y="1156"/>
                  </a:cubicBezTo>
                  <a:lnTo>
                    <a:pt x="6620" y="929"/>
                  </a:lnTo>
                  <a:lnTo>
                    <a:pt x="6620" y="656"/>
                  </a:lnTo>
                  <a:lnTo>
                    <a:pt x="8132" y="548"/>
                  </a:lnTo>
                  <a:cubicBezTo>
                    <a:pt x="8227" y="548"/>
                    <a:pt x="8299" y="453"/>
                    <a:pt x="8299" y="370"/>
                  </a:cubicBezTo>
                  <a:cubicBezTo>
                    <a:pt x="8299" y="275"/>
                    <a:pt x="8215" y="203"/>
                    <a:pt x="8120" y="203"/>
                  </a:cubicBezTo>
                  <a:lnTo>
                    <a:pt x="6489" y="322"/>
                  </a:lnTo>
                  <a:cubicBezTo>
                    <a:pt x="6358" y="108"/>
                    <a:pt x="6150" y="1"/>
                    <a:pt x="5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6" name="Google Shape;9546;p77"/>
          <p:cNvSpPr/>
          <p:nvPr/>
        </p:nvSpPr>
        <p:spPr>
          <a:xfrm>
            <a:off x="5754137" y="2005815"/>
            <a:ext cx="370569" cy="293958"/>
          </a:xfrm>
          <a:custGeom>
            <a:avLst/>
            <a:gdLst/>
            <a:ahLst/>
            <a:cxnLst/>
            <a:rect l="l" t="t" r="r" b="b"/>
            <a:pathLst>
              <a:path w="11633" h="9228" extrusionOk="0">
                <a:moveTo>
                  <a:pt x="7227" y="2193"/>
                </a:moveTo>
                <a:cubicBezTo>
                  <a:pt x="7085" y="2384"/>
                  <a:pt x="6989" y="2622"/>
                  <a:pt x="6989" y="2896"/>
                </a:cubicBezTo>
                <a:lnTo>
                  <a:pt x="6989" y="5098"/>
                </a:lnTo>
                <a:cubicBezTo>
                  <a:pt x="6989" y="5241"/>
                  <a:pt x="7037" y="5360"/>
                  <a:pt x="7108" y="5479"/>
                </a:cubicBezTo>
                <a:cubicBezTo>
                  <a:pt x="6954" y="5539"/>
                  <a:pt x="6787" y="5622"/>
                  <a:pt x="6656" y="5717"/>
                </a:cubicBezTo>
                <a:cubicBezTo>
                  <a:pt x="6632" y="2312"/>
                  <a:pt x="6692" y="2443"/>
                  <a:pt x="6608" y="2193"/>
                </a:cubicBezTo>
                <a:close/>
                <a:moveTo>
                  <a:pt x="5680" y="1"/>
                </a:moveTo>
                <a:cubicBezTo>
                  <a:pt x="5672" y="1"/>
                  <a:pt x="5664" y="1"/>
                  <a:pt x="5656" y="2"/>
                </a:cubicBezTo>
                <a:cubicBezTo>
                  <a:pt x="5561" y="26"/>
                  <a:pt x="5501" y="110"/>
                  <a:pt x="5513" y="217"/>
                </a:cubicBezTo>
                <a:lnTo>
                  <a:pt x="5846" y="1729"/>
                </a:lnTo>
                <a:lnTo>
                  <a:pt x="5263" y="1729"/>
                </a:lnTo>
                <a:lnTo>
                  <a:pt x="4965" y="336"/>
                </a:lnTo>
                <a:cubicBezTo>
                  <a:pt x="4955" y="255"/>
                  <a:pt x="4885" y="200"/>
                  <a:pt x="4805" y="200"/>
                </a:cubicBezTo>
                <a:cubicBezTo>
                  <a:pt x="4791" y="200"/>
                  <a:pt x="4777" y="201"/>
                  <a:pt x="4763" y="205"/>
                </a:cubicBezTo>
                <a:cubicBezTo>
                  <a:pt x="4668" y="217"/>
                  <a:pt x="4608" y="300"/>
                  <a:pt x="4620" y="407"/>
                </a:cubicBezTo>
                <a:lnTo>
                  <a:pt x="4906" y="1753"/>
                </a:lnTo>
                <a:lnTo>
                  <a:pt x="2417" y="1753"/>
                </a:lnTo>
                <a:cubicBezTo>
                  <a:pt x="1084" y="1753"/>
                  <a:pt x="0" y="2836"/>
                  <a:pt x="0" y="4170"/>
                </a:cubicBezTo>
                <a:lnTo>
                  <a:pt x="0" y="6289"/>
                </a:lnTo>
                <a:cubicBezTo>
                  <a:pt x="0" y="7018"/>
                  <a:pt x="582" y="7579"/>
                  <a:pt x="1279" y="7579"/>
                </a:cubicBezTo>
                <a:cubicBezTo>
                  <a:pt x="1367" y="7579"/>
                  <a:pt x="1457" y="7570"/>
                  <a:pt x="1548" y="7551"/>
                </a:cubicBezTo>
                <a:lnTo>
                  <a:pt x="1762" y="7503"/>
                </a:lnTo>
                <a:cubicBezTo>
                  <a:pt x="1858" y="7491"/>
                  <a:pt x="1917" y="7408"/>
                  <a:pt x="1905" y="7301"/>
                </a:cubicBezTo>
                <a:cubicBezTo>
                  <a:pt x="1885" y="7220"/>
                  <a:pt x="1822" y="7165"/>
                  <a:pt x="1737" y="7165"/>
                </a:cubicBezTo>
                <a:cubicBezTo>
                  <a:pt x="1722" y="7165"/>
                  <a:pt x="1707" y="7166"/>
                  <a:pt x="1691" y="7170"/>
                </a:cubicBezTo>
                <a:lnTo>
                  <a:pt x="1465" y="7206"/>
                </a:lnTo>
                <a:cubicBezTo>
                  <a:pt x="1399" y="7219"/>
                  <a:pt x="1334" y="7225"/>
                  <a:pt x="1270" y="7225"/>
                </a:cubicBezTo>
                <a:cubicBezTo>
                  <a:pt x="755" y="7225"/>
                  <a:pt x="322" y="6817"/>
                  <a:pt x="322" y="6277"/>
                </a:cubicBezTo>
                <a:lnTo>
                  <a:pt x="322" y="4158"/>
                </a:lnTo>
                <a:cubicBezTo>
                  <a:pt x="322" y="3015"/>
                  <a:pt x="1262" y="2074"/>
                  <a:pt x="2405" y="2074"/>
                </a:cubicBezTo>
                <a:lnTo>
                  <a:pt x="5846" y="2074"/>
                </a:lnTo>
                <a:cubicBezTo>
                  <a:pt x="6049" y="2074"/>
                  <a:pt x="6215" y="2241"/>
                  <a:pt x="6215" y="2443"/>
                </a:cubicBezTo>
                <a:lnTo>
                  <a:pt x="6215" y="5825"/>
                </a:lnTo>
                <a:cubicBezTo>
                  <a:pt x="6215" y="5979"/>
                  <a:pt x="6144" y="6122"/>
                  <a:pt x="6025" y="6217"/>
                </a:cubicBezTo>
                <a:cubicBezTo>
                  <a:pt x="5858" y="6348"/>
                  <a:pt x="6227" y="6229"/>
                  <a:pt x="2560" y="6968"/>
                </a:cubicBezTo>
                <a:cubicBezTo>
                  <a:pt x="2465" y="6991"/>
                  <a:pt x="2405" y="7075"/>
                  <a:pt x="2417" y="7182"/>
                </a:cubicBezTo>
                <a:cubicBezTo>
                  <a:pt x="2439" y="7258"/>
                  <a:pt x="2511" y="7314"/>
                  <a:pt x="2595" y="7314"/>
                </a:cubicBezTo>
                <a:cubicBezTo>
                  <a:pt x="2603" y="7314"/>
                  <a:pt x="2611" y="7314"/>
                  <a:pt x="2620" y="7313"/>
                </a:cubicBezTo>
                <a:lnTo>
                  <a:pt x="5203" y="6789"/>
                </a:lnTo>
                <a:lnTo>
                  <a:pt x="5203" y="6789"/>
                </a:lnTo>
                <a:cubicBezTo>
                  <a:pt x="5251" y="7360"/>
                  <a:pt x="5203" y="8027"/>
                  <a:pt x="4918" y="8396"/>
                </a:cubicBezTo>
                <a:cubicBezTo>
                  <a:pt x="4858" y="8480"/>
                  <a:pt x="4882" y="8575"/>
                  <a:pt x="4953" y="8634"/>
                </a:cubicBezTo>
                <a:cubicBezTo>
                  <a:pt x="4984" y="8660"/>
                  <a:pt x="5022" y="8672"/>
                  <a:pt x="5059" y="8672"/>
                </a:cubicBezTo>
                <a:cubicBezTo>
                  <a:pt x="5108" y="8672"/>
                  <a:pt x="5158" y="8651"/>
                  <a:pt x="5191" y="8611"/>
                </a:cubicBezTo>
                <a:cubicBezTo>
                  <a:pt x="5596" y="8075"/>
                  <a:pt x="5572" y="7170"/>
                  <a:pt x="5549" y="6729"/>
                </a:cubicBezTo>
                <a:cubicBezTo>
                  <a:pt x="5834" y="6670"/>
                  <a:pt x="5930" y="6670"/>
                  <a:pt x="6096" y="6587"/>
                </a:cubicBezTo>
                <a:lnTo>
                  <a:pt x="6096" y="6587"/>
                </a:lnTo>
                <a:cubicBezTo>
                  <a:pt x="6168" y="7372"/>
                  <a:pt x="6108" y="8325"/>
                  <a:pt x="5632" y="8956"/>
                </a:cubicBezTo>
                <a:cubicBezTo>
                  <a:pt x="5572" y="9027"/>
                  <a:pt x="5596" y="9134"/>
                  <a:pt x="5668" y="9194"/>
                </a:cubicBezTo>
                <a:cubicBezTo>
                  <a:pt x="5696" y="9217"/>
                  <a:pt x="5729" y="9228"/>
                  <a:pt x="5763" y="9228"/>
                </a:cubicBezTo>
                <a:cubicBezTo>
                  <a:pt x="5815" y="9228"/>
                  <a:pt x="5869" y="9202"/>
                  <a:pt x="5906" y="9158"/>
                </a:cubicBezTo>
                <a:cubicBezTo>
                  <a:pt x="6489" y="8396"/>
                  <a:pt x="6549" y="7229"/>
                  <a:pt x="6394" y="6301"/>
                </a:cubicBezTo>
                <a:cubicBezTo>
                  <a:pt x="6632" y="6098"/>
                  <a:pt x="6930" y="5777"/>
                  <a:pt x="7406" y="5777"/>
                </a:cubicBezTo>
                <a:cubicBezTo>
                  <a:pt x="7418" y="5777"/>
                  <a:pt x="7513" y="5813"/>
                  <a:pt x="7561" y="5813"/>
                </a:cubicBezTo>
                <a:cubicBezTo>
                  <a:pt x="7680" y="5813"/>
                  <a:pt x="7799" y="5777"/>
                  <a:pt x="7894" y="5717"/>
                </a:cubicBezTo>
                <a:lnTo>
                  <a:pt x="10978" y="3908"/>
                </a:lnTo>
                <a:cubicBezTo>
                  <a:pt x="11323" y="3693"/>
                  <a:pt x="11549" y="3324"/>
                  <a:pt x="11549" y="2919"/>
                </a:cubicBezTo>
                <a:cubicBezTo>
                  <a:pt x="11633" y="2241"/>
                  <a:pt x="11121" y="1729"/>
                  <a:pt x="10490" y="1729"/>
                </a:cubicBezTo>
                <a:cubicBezTo>
                  <a:pt x="10406" y="1729"/>
                  <a:pt x="10323" y="1812"/>
                  <a:pt x="10323" y="1895"/>
                </a:cubicBezTo>
                <a:cubicBezTo>
                  <a:pt x="10323" y="1991"/>
                  <a:pt x="10406" y="2062"/>
                  <a:pt x="10490" y="2062"/>
                </a:cubicBezTo>
                <a:cubicBezTo>
                  <a:pt x="10942" y="2062"/>
                  <a:pt x="11299" y="2419"/>
                  <a:pt x="11299" y="2860"/>
                </a:cubicBezTo>
                <a:cubicBezTo>
                  <a:pt x="11299" y="3146"/>
                  <a:pt x="11145" y="3419"/>
                  <a:pt x="10895" y="3562"/>
                </a:cubicBezTo>
                <a:lnTo>
                  <a:pt x="7811" y="5384"/>
                </a:lnTo>
                <a:cubicBezTo>
                  <a:pt x="7756" y="5416"/>
                  <a:pt x="7698" y="5430"/>
                  <a:pt x="7642" y="5430"/>
                </a:cubicBezTo>
                <a:cubicBezTo>
                  <a:pt x="7463" y="5430"/>
                  <a:pt x="7299" y="5288"/>
                  <a:pt x="7299" y="5098"/>
                </a:cubicBezTo>
                <a:lnTo>
                  <a:pt x="7299" y="2896"/>
                </a:lnTo>
                <a:cubicBezTo>
                  <a:pt x="7299" y="2431"/>
                  <a:pt x="7680" y="2074"/>
                  <a:pt x="8120" y="2074"/>
                </a:cubicBezTo>
                <a:lnTo>
                  <a:pt x="9704" y="2074"/>
                </a:lnTo>
                <a:cubicBezTo>
                  <a:pt x="9787" y="2074"/>
                  <a:pt x="9859" y="2003"/>
                  <a:pt x="9859" y="1907"/>
                </a:cubicBezTo>
                <a:cubicBezTo>
                  <a:pt x="9859" y="1824"/>
                  <a:pt x="9787" y="1753"/>
                  <a:pt x="9704" y="1753"/>
                </a:cubicBezTo>
                <a:lnTo>
                  <a:pt x="9061" y="1753"/>
                </a:lnTo>
                <a:lnTo>
                  <a:pt x="9347" y="407"/>
                </a:lnTo>
                <a:cubicBezTo>
                  <a:pt x="9359" y="312"/>
                  <a:pt x="9299" y="229"/>
                  <a:pt x="9204" y="205"/>
                </a:cubicBezTo>
                <a:cubicBezTo>
                  <a:pt x="9191" y="201"/>
                  <a:pt x="9179" y="200"/>
                  <a:pt x="9166" y="200"/>
                </a:cubicBezTo>
                <a:cubicBezTo>
                  <a:pt x="9094" y="200"/>
                  <a:pt x="9022" y="255"/>
                  <a:pt x="9001" y="336"/>
                </a:cubicBezTo>
                <a:lnTo>
                  <a:pt x="8704" y="1729"/>
                </a:lnTo>
                <a:lnTo>
                  <a:pt x="8120" y="1729"/>
                </a:lnTo>
                <a:lnTo>
                  <a:pt x="8454" y="217"/>
                </a:lnTo>
                <a:cubicBezTo>
                  <a:pt x="8466" y="121"/>
                  <a:pt x="8406" y="38"/>
                  <a:pt x="8311" y="2"/>
                </a:cubicBezTo>
                <a:cubicBezTo>
                  <a:pt x="8304" y="1"/>
                  <a:pt x="8296" y="1"/>
                  <a:pt x="8289" y="1"/>
                </a:cubicBezTo>
                <a:cubicBezTo>
                  <a:pt x="8212" y="1"/>
                  <a:pt x="8130" y="57"/>
                  <a:pt x="8108" y="133"/>
                </a:cubicBezTo>
                <a:lnTo>
                  <a:pt x="7751" y="1788"/>
                </a:lnTo>
                <a:cubicBezTo>
                  <a:pt x="7692" y="1812"/>
                  <a:pt x="7632" y="1836"/>
                  <a:pt x="7585" y="1848"/>
                </a:cubicBezTo>
                <a:lnTo>
                  <a:pt x="6263" y="1848"/>
                </a:lnTo>
                <a:cubicBezTo>
                  <a:pt x="6251" y="1836"/>
                  <a:pt x="6227" y="1836"/>
                  <a:pt x="6215" y="1824"/>
                </a:cubicBezTo>
                <a:lnTo>
                  <a:pt x="5858" y="133"/>
                </a:lnTo>
                <a:cubicBezTo>
                  <a:pt x="5847" y="57"/>
                  <a:pt x="5767" y="1"/>
                  <a:pt x="5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47" name="Google Shape;9547;p77"/>
          <p:cNvGrpSpPr/>
          <p:nvPr/>
        </p:nvGrpSpPr>
        <p:grpSpPr>
          <a:xfrm>
            <a:off x="6195998" y="1983102"/>
            <a:ext cx="368308" cy="338746"/>
            <a:chOff x="6195998" y="1983102"/>
            <a:chExt cx="368308" cy="338746"/>
          </a:xfrm>
        </p:grpSpPr>
        <p:sp>
          <p:nvSpPr>
            <p:cNvPr id="9548" name="Google Shape;9548;p77"/>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7"/>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7"/>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77"/>
          <p:cNvGrpSpPr/>
          <p:nvPr/>
        </p:nvGrpSpPr>
        <p:grpSpPr>
          <a:xfrm>
            <a:off x="7542031" y="2011835"/>
            <a:ext cx="369072" cy="280037"/>
            <a:chOff x="7542031" y="2011835"/>
            <a:chExt cx="369072" cy="280037"/>
          </a:xfrm>
        </p:grpSpPr>
        <p:sp>
          <p:nvSpPr>
            <p:cNvPr id="9552" name="Google Shape;9552;p77"/>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7"/>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7"/>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7"/>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7"/>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7"/>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7"/>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7"/>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7"/>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77"/>
          <p:cNvGrpSpPr/>
          <p:nvPr/>
        </p:nvGrpSpPr>
        <p:grpSpPr>
          <a:xfrm>
            <a:off x="8010427" y="3348503"/>
            <a:ext cx="278795" cy="351615"/>
            <a:chOff x="8010427" y="3348503"/>
            <a:chExt cx="278795" cy="351615"/>
          </a:xfrm>
        </p:grpSpPr>
        <p:sp>
          <p:nvSpPr>
            <p:cNvPr id="9562" name="Google Shape;9562;p77"/>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7"/>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7"/>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7"/>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77"/>
          <p:cNvSpPr/>
          <p:nvPr/>
        </p:nvSpPr>
        <p:spPr>
          <a:xfrm>
            <a:off x="7615138" y="3348917"/>
            <a:ext cx="223304" cy="351201"/>
          </a:xfrm>
          <a:custGeom>
            <a:avLst/>
            <a:gdLst/>
            <a:ahLst/>
            <a:cxnLst/>
            <a:rect l="l" t="t" r="r" b="b"/>
            <a:pathLst>
              <a:path w="7010" h="11025" extrusionOk="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77"/>
          <p:cNvGrpSpPr/>
          <p:nvPr/>
        </p:nvGrpSpPr>
        <p:grpSpPr>
          <a:xfrm>
            <a:off x="7141900" y="3349204"/>
            <a:ext cx="281057" cy="351010"/>
            <a:chOff x="7141900" y="3349204"/>
            <a:chExt cx="281057" cy="351010"/>
          </a:xfrm>
        </p:grpSpPr>
        <p:sp>
          <p:nvSpPr>
            <p:cNvPr id="9568" name="Google Shape;9568;p77"/>
            <p:cNvSpPr/>
            <p:nvPr/>
          </p:nvSpPr>
          <p:spPr>
            <a:xfrm>
              <a:off x="7191944" y="3636186"/>
              <a:ext cx="66418" cy="37111"/>
            </a:xfrm>
            <a:custGeom>
              <a:avLst/>
              <a:gdLst/>
              <a:ahLst/>
              <a:cxnLst/>
              <a:rect l="l" t="t" r="r" b="b"/>
              <a:pathLst>
                <a:path w="2085" h="1165" extrusionOk="0">
                  <a:moveTo>
                    <a:pt x="594" y="0"/>
                  </a:moveTo>
                  <a:cubicBezTo>
                    <a:pt x="326" y="0"/>
                    <a:pt x="141" y="66"/>
                    <a:pt x="132" y="66"/>
                  </a:cubicBezTo>
                  <a:cubicBezTo>
                    <a:pt x="49" y="90"/>
                    <a:pt x="1" y="185"/>
                    <a:pt x="25" y="268"/>
                  </a:cubicBezTo>
                  <a:cubicBezTo>
                    <a:pt x="52" y="342"/>
                    <a:pt x="116" y="387"/>
                    <a:pt x="182" y="387"/>
                  </a:cubicBezTo>
                  <a:cubicBezTo>
                    <a:pt x="201" y="387"/>
                    <a:pt x="220" y="383"/>
                    <a:pt x="239" y="375"/>
                  </a:cubicBezTo>
                  <a:cubicBezTo>
                    <a:pt x="253" y="371"/>
                    <a:pt x="394" y="325"/>
                    <a:pt x="594" y="325"/>
                  </a:cubicBezTo>
                  <a:cubicBezTo>
                    <a:pt x="924" y="325"/>
                    <a:pt x="1415" y="448"/>
                    <a:pt x="1763" y="1078"/>
                  </a:cubicBezTo>
                  <a:cubicBezTo>
                    <a:pt x="1778" y="1138"/>
                    <a:pt x="1826" y="1165"/>
                    <a:pt x="1880" y="1165"/>
                  </a:cubicBezTo>
                  <a:cubicBezTo>
                    <a:pt x="1912" y="1165"/>
                    <a:pt x="1946" y="1155"/>
                    <a:pt x="1977" y="1137"/>
                  </a:cubicBezTo>
                  <a:cubicBezTo>
                    <a:pt x="2049" y="1090"/>
                    <a:pt x="2084" y="994"/>
                    <a:pt x="2037" y="911"/>
                  </a:cubicBezTo>
                  <a:cubicBezTo>
                    <a:pt x="1680" y="280"/>
                    <a:pt x="1192" y="78"/>
                    <a:pt x="834" y="18"/>
                  </a:cubicBezTo>
                  <a:cubicBezTo>
                    <a:pt x="749" y="5"/>
                    <a:pt x="668"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7"/>
            <p:cNvSpPr/>
            <p:nvPr/>
          </p:nvSpPr>
          <p:spPr>
            <a:xfrm>
              <a:off x="7311432" y="3636886"/>
              <a:ext cx="66386" cy="36538"/>
            </a:xfrm>
            <a:custGeom>
              <a:avLst/>
              <a:gdLst/>
              <a:ahLst/>
              <a:cxnLst/>
              <a:rect l="l" t="t" r="r" b="b"/>
              <a:pathLst>
                <a:path w="2084" h="1147" extrusionOk="0">
                  <a:moveTo>
                    <a:pt x="1506" y="0"/>
                  </a:moveTo>
                  <a:cubicBezTo>
                    <a:pt x="1427" y="0"/>
                    <a:pt x="1341" y="6"/>
                    <a:pt x="1251" y="20"/>
                  </a:cubicBezTo>
                  <a:cubicBezTo>
                    <a:pt x="893" y="56"/>
                    <a:pt x="405" y="258"/>
                    <a:pt x="48" y="913"/>
                  </a:cubicBezTo>
                  <a:cubicBezTo>
                    <a:pt x="0" y="984"/>
                    <a:pt x="36" y="1092"/>
                    <a:pt x="108" y="1127"/>
                  </a:cubicBezTo>
                  <a:cubicBezTo>
                    <a:pt x="132" y="1140"/>
                    <a:pt x="161" y="1146"/>
                    <a:pt x="190" y="1146"/>
                  </a:cubicBezTo>
                  <a:cubicBezTo>
                    <a:pt x="244" y="1146"/>
                    <a:pt x="298" y="1122"/>
                    <a:pt x="322" y="1068"/>
                  </a:cubicBezTo>
                  <a:cubicBezTo>
                    <a:pt x="666" y="445"/>
                    <a:pt x="1145" y="318"/>
                    <a:pt x="1474" y="318"/>
                  </a:cubicBezTo>
                  <a:cubicBezTo>
                    <a:pt x="1680" y="318"/>
                    <a:pt x="1827" y="368"/>
                    <a:pt x="1846" y="377"/>
                  </a:cubicBezTo>
                  <a:cubicBezTo>
                    <a:pt x="1862" y="381"/>
                    <a:pt x="1879" y="383"/>
                    <a:pt x="1894" y="383"/>
                  </a:cubicBezTo>
                  <a:cubicBezTo>
                    <a:pt x="1969" y="383"/>
                    <a:pt x="2031" y="339"/>
                    <a:pt x="2060" y="270"/>
                  </a:cubicBezTo>
                  <a:cubicBezTo>
                    <a:pt x="2084" y="175"/>
                    <a:pt x="2036" y="91"/>
                    <a:pt x="1953" y="56"/>
                  </a:cubicBezTo>
                  <a:cubicBezTo>
                    <a:pt x="1935" y="56"/>
                    <a:pt x="1758" y="0"/>
                    <a:pt x="15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7"/>
            <p:cNvSpPr/>
            <p:nvPr/>
          </p:nvSpPr>
          <p:spPr>
            <a:xfrm>
              <a:off x="7141900" y="3349204"/>
              <a:ext cx="281057" cy="351010"/>
            </a:xfrm>
            <a:custGeom>
              <a:avLst/>
              <a:gdLst/>
              <a:ahLst/>
              <a:cxnLst/>
              <a:rect l="l" t="t" r="r" b="b"/>
              <a:pathLst>
                <a:path w="8823" h="11019" extrusionOk="0">
                  <a:moveTo>
                    <a:pt x="4492" y="1"/>
                  </a:moveTo>
                  <a:cubicBezTo>
                    <a:pt x="3595" y="1"/>
                    <a:pt x="2879" y="679"/>
                    <a:pt x="2774" y="1550"/>
                  </a:cubicBezTo>
                  <a:lnTo>
                    <a:pt x="2512" y="3955"/>
                  </a:lnTo>
                  <a:cubicBezTo>
                    <a:pt x="2512" y="4050"/>
                    <a:pt x="2572" y="4122"/>
                    <a:pt x="2655" y="4134"/>
                  </a:cubicBezTo>
                  <a:cubicBezTo>
                    <a:pt x="2751" y="4134"/>
                    <a:pt x="2822" y="4074"/>
                    <a:pt x="2834" y="3991"/>
                  </a:cubicBezTo>
                  <a:lnTo>
                    <a:pt x="3108" y="1574"/>
                  </a:lnTo>
                  <a:cubicBezTo>
                    <a:pt x="3179" y="859"/>
                    <a:pt x="3775" y="312"/>
                    <a:pt x="4489" y="312"/>
                  </a:cubicBezTo>
                  <a:cubicBezTo>
                    <a:pt x="5239" y="312"/>
                    <a:pt x="5811" y="871"/>
                    <a:pt x="5894" y="1574"/>
                  </a:cubicBezTo>
                  <a:lnTo>
                    <a:pt x="6382" y="5896"/>
                  </a:lnTo>
                  <a:cubicBezTo>
                    <a:pt x="6406" y="6170"/>
                    <a:pt x="6584" y="6396"/>
                    <a:pt x="6846" y="6503"/>
                  </a:cubicBezTo>
                  <a:cubicBezTo>
                    <a:pt x="7894" y="6908"/>
                    <a:pt x="8430" y="8170"/>
                    <a:pt x="7858" y="9134"/>
                  </a:cubicBezTo>
                  <a:cubicBezTo>
                    <a:pt x="7585" y="9587"/>
                    <a:pt x="7168" y="9837"/>
                    <a:pt x="6561" y="9908"/>
                  </a:cubicBezTo>
                  <a:cubicBezTo>
                    <a:pt x="6322" y="9944"/>
                    <a:pt x="6132" y="10027"/>
                    <a:pt x="5977" y="10194"/>
                  </a:cubicBezTo>
                  <a:cubicBezTo>
                    <a:pt x="5668" y="10521"/>
                    <a:pt x="5072" y="10685"/>
                    <a:pt x="4478" y="10685"/>
                  </a:cubicBezTo>
                  <a:cubicBezTo>
                    <a:pt x="3885" y="10685"/>
                    <a:pt x="3292" y="10521"/>
                    <a:pt x="2989" y="10194"/>
                  </a:cubicBezTo>
                  <a:cubicBezTo>
                    <a:pt x="2834" y="10039"/>
                    <a:pt x="2632" y="9944"/>
                    <a:pt x="2405" y="9908"/>
                  </a:cubicBezTo>
                  <a:cubicBezTo>
                    <a:pt x="1798" y="9837"/>
                    <a:pt x="1381" y="9587"/>
                    <a:pt x="1108" y="9134"/>
                  </a:cubicBezTo>
                  <a:cubicBezTo>
                    <a:pt x="548" y="8170"/>
                    <a:pt x="1072" y="6908"/>
                    <a:pt x="2120" y="6503"/>
                  </a:cubicBezTo>
                  <a:cubicBezTo>
                    <a:pt x="2382" y="6396"/>
                    <a:pt x="2560" y="6158"/>
                    <a:pt x="2584" y="5896"/>
                  </a:cubicBezTo>
                  <a:lnTo>
                    <a:pt x="2703" y="4824"/>
                  </a:lnTo>
                  <a:cubicBezTo>
                    <a:pt x="2703" y="4729"/>
                    <a:pt x="2643" y="4658"/>
                    <a:pt x="2560" y="4646"/>
                  </a:cubicBezTo>
                  <a:cubicBezTo>
                    <a:pt x="2465" y="4646"/>
                    <a:pt x="2393" y="4705"/>
                    <a:pt x="2382" y="4789"/>
                  </a:cubicBezTo>
                  <a:lnTo>
                    <a:pt x="2262" y="5860"/>
                  </a:lnTo>
                  <a:cubicBezTo>
                    <a:pt x="2239" y="6027"/>
                    <a:pt x="2155" y="6146"/>
                    <a:pt x="2001" y="6205"/>
                  </a:cubicBezTo>
                  <a:cubicBezTo>
                    <a:pt x="0" y="6979"/>
                    <a:pt x="60" y="9956"/>
                    <a:pt x="2382" y="10242"/>
                  </a:cubicBezTo>
                  <a:cubicBezTo>
                    <a:pt x="2524" y="10253"/>
                    <a:pt x="2655" y="10313"/>
                    <a:pt x="2751" y="10420"/>
                  </a:cubicBezTo>
                  <a:cubicBezTo>
                    <a:pt x="3120" y="10819"/>
                    <a:pt x="3801" y="11018"/>
                    <a:pt x="4483" y="11018"/>
                  </a:cubicBezTo>
                  <a:cubicBezTo>
                    <a:pt x="5165" y="11018"/>
                    <a:pt x="5846" y="10819"/>
                    <a:pt x="6215" y="10420"/>
                  </a:cubicBezTo>
                  <a:cubicBezTo>
                    <a:pt x="6311" y="10325"/>
                    <a:pt x="6442" y="10253"/>
                    <a:pt x="6584" y="10242"/>
                  </a:cubicBezTo>
                  <a:cubicBezTo>
                    <a:pt x="8287" y="10039"/>
                    <a:pt x="8823" y="8348"/>
                    <a:pt x="8097" y="7158"/>
                  </a:cubicBezTo>
                  <a:cubicBezTo>
                    <a:pt x="7811" y="6705"/>
                    <a:pt x="7442" y="6384"/>
                    <a:pt x="6965" y="6205"/>
                  </a:cubicBezTo>
                  <a:cubicBezTo>
                    <a:pt x="6823" y="6146"/>
                    <a:pt x="6727" y="6027"/>
                    <a:pt x="6703" y="5860"/>
                  </a:cubicBezTo>
                  <a:lnTo>
                    <a:pt x="6215" y="1550"/>
                  </a:lnTo>
                  <a:cubicBezTo>
                    <a:pt x="6108" y="693"/>
                    <a:pt x="5418" y="26"/>
                    <a:pt x="4560" y="2"/>
                  </a:cubicBezTo>
                  <a:cubicBezTo>
                    <a:pt x="4537" y="1"/>
                    <a:pt x="4514" y="1"/>
                    <a:pt x="44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1" name="Google Shape;9571;p77"/>
          <p:cNvGrpSpPr/>
          <p:nvPr/>
        </p:nvGrpSpPr>
        <p:grpSpPr>
          <a:xfrm>
            <a:off x="5314188" y="3350032"/>
            <a:ext cx="363752" cy="353113"/>
            <a:chOff x="5314188" y="3350032"/>
            <a:chExt cx="363752" cy="353113"/>
          </a:xfrm>
        </p:grpSpPr>
        <p:sp>
          <p:nvSpPr>
            <p:cNvPr id="9572" name="Google Shape;9572;p77"/>
            <p:cNvSpPr/>
            <p:nvPr/>
          </p:nvSpPr>
          <p:spPr>
            <a:xfrm>
              <a:off x="5314188" y="3350032"/>
              <a:ext cx="363752" cy="353113"/>
            </a:xfrm>
            <a:custGeom>
              <a:avLst/>
              <a:gdLst/>
              <a:ahLst/>
              <a:cxnLst/>
              <a:rect l="l" t="t" r="r" b="b"/>
              <a:pathLst>
                <a:path w="11419" h="11085" extrusionOk="0">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7"/>
            <p:cNvSpPr/>
            <p:nvPr/>
          </p:nvSpPr>
          <p:spPr>
            <a:xfrm>
              <a:off x="5615313" y="3481243"/>
              <a:ext cx="10289" cy="26567"/>
            </a:xfrm>
            <a:custGeom>
              <a:avLst/>
              <a:gdLst/>
              <a:ahLst/>
              <a:cxnLst/>
              <a:rect l="l" t="t" r="r" b="b"/>
              <a:pathLst>
                <a:path w="323" h="834" extrusionOk="0">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77"/>
          <p:cNvGrpSpPr/>
          <p:nvPr/>
        </p:nvGrpSpPr>
        <p:grpSpPr>
          <a:xfrm>
            <a:off x="6203579" y="3348981"/>
            <a:ext cx="351615" cy="350373"/>
            <a:chOff x="6203579" y="3348981"/>
            <a:chExt cx="351615" cy="350373"/>
          </a:xfrm>
        </p:grpSpPr>
        <p:sp>
          <p:nvSpPr>
            <p:cNvPr id="9575" name="Google Shape;9575;p77"/>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7"/>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7"/>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7"/>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7"/>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77"/>
          <p:cNvGrpSpPr/>
          <p:nvPr/>
        </p:nvGrpSpPr>
        <p:grpSpPr>
          <a:xfrm>
            <a:off x="5829984" y="3350032"/>
            <a:ext cx="220755" cy="352348"/>
            <a:chOff x="5829984" y="3350032"/>
            <a:chExt cx="220755" cy="352348"/>
          </a:xfrm>
        </p:grpSpPr>
        <p:sp>
          <p:nvSpPr>
            <p:cNvPr id="9581" name="Google Shape;9581;p77"/>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7"/>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7"/>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7"/>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77"/>
          <p:cNvGrpSpPr/>
          <p:nvPr/>
        </p:nvGrpSpPr>
        <p:grpSpPr>
          <a:xfrm>
            <a:off x="4882170" y="3349841"/>
            <a:ext cx="358464" cy="352316"/>
            <a:chOff x="4882170" y="3349841"/>
            <a:chExt cx="358464" cy="352316"/>
          </a:xfrm>
        </p:grpSpPr>
        <p:sp>
          <p:nvSpPr>
            <p:cNvPr id="9586" name="Google Shape;9586;p77"/>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7"/>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8" name="Google Shape;9588;p77"/>
          <p:cNvSpPr/>
          <p:nvPr/>
        </p:nvSpPr>
        <p:spPr>
          <a:xfrm>
            <a:off x="3955221" y="2893008"/>
            <a:ext cx="358464" cy="356808"/>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7"/>
          <p:cNvSpPr/>
          <p:nvPr/>
        </p:nvSpPr>
        <p:spPr>
          <a:xfrm>
            <a:off x="3499727" y="2442228"/>
            <a:ext cx="380444" cy="31007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0" name="Google Shape;9590;p77"/>
          <p:cNvGrpSpPr/>
          <p:nvPr/>
        </p:nvGrpSpPr>
        <p:grpSpPr>
          <a:xfrm>
            <a:off x="3044965" y="2435220"/>
            <a:ext cx="400194" cy="324316"/>
            <a:chOff x="3044965" y="2435220"/>
            <a:chExt cx="400194" cy="324316"/>
          </a:xfrm>
        </p:grpSpPr>
        <p:sp>
          <p:nvSpPr>
            <p:cNvPr id="9591" name="Google Shape;9591;p77"/>
            <p:cNvSpPr/>
            <p:nvPr/>
          </p:nvSpPr>
          <p:spPr>
            <a:xfrm>
              <a:off x="3105649" y="2649413"/>
              <a:ext cx="68329" cy="66864"/>
            </a:xfrm>
            <a:custGeom>
              <a:avLst/>
              <a:gdLst/>
              <a:ahLst/>
              <a:cxnLst/>
              <a:rect l="l" t="t" r="r" b="b"/>
              <a:pathLst>
                <a:path w="2145" h="2099" extrusionOk="0">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7"/>
            <p:cNvSpPr/>
            <p:nvPr/>
          </p:nvSpPr>
          <p:spPr>
            <a:xfrm>
              <a:off x="3297193" y="2649413"/>
              <a:ext cx="68297" cy="66864"/>
            </a:xfrm>
            <a:custGeom>
              <a:avLst/>
              <a:gdLst/>
              <a:ahLst/>
              <a:cxnLst/>
              <a:rect l="l" t="t" r="r" b="b"/>
              <a:pathLst>
                <a:path w="2144" h="2099" extrusionOk="0">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7"/>
            <p:cNvSpPr/>
            <p:nvPr/>
          </p:nvSpPr>
          <p:spPr>
            <a:xfrm>
              <a:off x="3044965" y="2435220"/>
              <a:ext cx="400194" cy="324316"/>
            </a:xfrm>
            <a:custGeom>
              <a:avLst/>
              <a:gdLst/>
              <a:ahLst/>
              <a:cxnLst/>
              <a:rect l="l" t="t" r="r" b="b"/>
              <a:pathLst>
                <a:path w="12563" h="10181" extrusionOk="0">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77"/>
          <p:cNvGrpSpPr/>
          <p:nvPr/>
        </p:nvGrpSpPr>
        <p:grpSpPr>
          <a:xfrm>
            <a:off x="4878379" y="2473892"/>
            <a:ext cx="367161" cy="287523"/>
            <a:chOff x="4878379" y="2473892"/>
            <a:chExt cx="367161" cy="287523"/>
          </a:xfrm>
        </p:grpSpPr>
        <p:sp>
          <p:nvSpPr>
            <p:cNvPr id="9595" name="Google Shape;9595;p77"/>
            <p:cNvSpPr/>
            <p:nvPr/>
          </p:nvSpPr>
          <p:spPr>
            <a:xfrm>
              <a:off x="5110889" y="2554676"/>
              <a:ext cx="75496" cy="71355"/>
            </a:xfrm>
            <a:custGeom>
              <a:avLst/>
              <a:gdLst/>
              <a:ahLst/>
              <a:cxnLst/>
              <a:rect l="l" t="t" r="r" b="b"/>
              <a:pathLst>
                <a:path w="2370" h="2240" extrusionOk="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7"/>
            <p:cNvSpPr/>
            <p:nvPr/>
          </p:nvSpPr>
          <p:spPr>
            <a:xfrm>
              <a:off x="4958049" y="2691972"/>
              <a:ext cx="45521" cy="45553"/>
            </a:xfrm>
            <a:custGeom>
              <a:avLst/>
              <a:gdLst/>
              <a:ahLst/>
              <a:cxnLst/>
              <a:rect l="l" t="t" r="r" b="b"/>
              <a:pathLst>
                <a:path w="1429" h="1430" extrusionOk="0">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7"/>
            <p:cNvSpPr/>
            <p:nvPr/>
          </p:nvSpPr>
          <p:spPr>
            <a:xfrm>
              <a:off x="5130225" y="2691972"/>
              <a:ext cx="45553" cy="45553"/>
            </a:xfrm>
            <a:custGeom>
              <a:avLst/>
              <a:gdLst/>
              <a:ahLst/>
              <a:cxnLst/>
              <a:rect l="l" t="t" r="r" b="b"/>
              <a:pathLst>
                <a:path w="1430" h="1430" extrusionOk="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7"/>
            <p:cNvSpPr/>
            <p:nvPr/>
          </p:nvSpPr>
          <p:spPr>
            <a:xfrm>
              <a:off x="4930717" y="2523586"/>
              <a:ext cx="100917" cy="100534"/>
            </a:xfrm>
            <a:custGeom>
              <a:avLst/>
              <a:gdLst/>
              <a:ahLst/>
              <a:cxnLst/>
              <a:rect l="l" t="t" r="r" b="b"/>
              <a:pathLst>
                <a:path w="3168" h="3156" extrusionOk="0">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7"/>
            <p:cNvSpPr/>
            <p:nvPr/>
          </p:nvSpPr>
          <p:spPr>
            <a:xfrm>
              <a:off x="4878379" y="2473892"/>
              <a:ext cx="367161" cy="287523"/>
            </a:xfrm>
            <a:custGeom>
              <a:avLst/>
              <a:gdLst/>
              <a:ahLst/>
              <a:cxnLst/>
              <a:rect l="l" t="t" r="r" b="b"/>
              <a:pathLst>
                <a:path w="11526" h="9026" extrusionOk="0">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77"/>
          <p:cNvGrpSpPr/>
          <p:nvPr/>
        </p:nvGrpSpPr>
        <p:grpSpPr>
          <a:xfrm>
            <a:off x="1325719" y="2887689"/>
            <a:ext cx="290581" cy="372481"/>
            <a:chOff x="1325719" y="2887689"/>
            <a:chExt cx="290581" cy="372481"/>
          </a:xfrm>
        </p:grpSpPr>
        <p:sp>
          <p:nvSpPr>
            <p:cNvPr id="9601" name="Google Shape;9601;p77"/>
            <p:cNvSpPr/>
            <p:nvPr/>
          </p:nvSpPr>
          <p:spPr>
            <a:xfrm>
              <a:off x="1424724" y="3106533"/>
              <a:ext cx="37971" cy="37939"/>
            </a:xfrm>
            <a:custGeom>
              <a:avLst/>
              <a:gdLst/>
              <a:ahLst/>
              <a:cxnLst/>
              <a:rect l="l" t="t" r="r" b="b"/>
              <a:pathLst>
                <a:path w="1192" h="1191" extrusionOk="0">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7"/>
            <p:cNvSpPr/>
            <p:nvPr/>
          </p:nvSpPr>
          <p:spPr>
            <a:xfrm>
              <a:off x="1325719" y="2887689"/>
              <a:ext cx="290581" cy="372481"/>
            </a:xfrm>
            <a:custGeom>
              <a:avLst/>
              <a:gdLst/>
              <a:ahLst/>
              <a:cxnLst/>
              <a:rect l="l" t="t" r="r" b="b"/>
              <a:pathLst>
                <a:path w="9122" h="11693" extrusionOk="0">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3" name="Google Shape;9603;p77"/>
          <p:cNvSpPr/>
          <p:nvPr/>
        </p:nvSpPr>
        <p:spPr>
          <a:xfrm>
            <a:off x="1819153" y="2882369"/>
            <a:ext cx="191194" cy="382738"/>
          </a:xfrm>
          <a:custGeom>
            <a:avLst/>
            <a:gdLst/>
            <a:ahLst/>
            <a:cxnLst/>
            <a:rect l="l" t="t" r="r" b="b"/>
            <a:pathLst>
              <a:path w="6002" h="12015" extrusionOk="0">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77"/>
          <p:cNvGrpSpPr/>
          <p:nvPr/>
        </p:nvGrpSpPr>
        <p:grpSpPr>
          <a:xfrm>
            <a:off x="3510335" y="2892499"/>
            <a:ext cx="360726" cy="361204"/>
            <a:chOff x="3510335" y="2892499"/>
            <a:chExt cx="360726" cy="361204"/>
          </a:xfrm>
        </p:grpSpPr>
        <p:sp>
          <p:nvSpPr>
            <p:cNvPr id="9605" name="Google Shape;9605;p77"/>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7"/>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7"/>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7"/>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7"/>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77"/>
          <p:cNvGrpSpPr/>
          <p:nvPr/>
        </p:nvGrpSpPr>
        <p:grpSpPr>
          <a:xfrm>
            <a:off x="3086313" y="2877049"/>
            <a:ext cx="320143" cy="392581"/>
            <a:chOff x="3086313" y="2877049"/>
            <a:chExt cx="320143" cy="392581"/>
          </a:xfrm>
        </p:grpSpPr>
        <p:sp>
          <p:nvSpPr>
            <p:cNvPr id="9611" name="Google Shape;9611;p77"/>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7"/>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7"/>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7"/>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7"/>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7"/>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7"/>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7"/>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7"/>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7"/>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7"/>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7"/>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3" name="Google Shape;9623;p77"/>
          <p:cNvSpPr/>
          <p:nvPr/>
        </p:nvSpPr>
        <p:spPr>
          <a:xfrm>
            <a:off x="2253814" y="2894123"/>
            <a:ext cx="210530" cy="357700"/>
          </a:xfrm>
          <a:custGeom>
            <a:avLst/>
            <a:gdLst/>
            <a:ahLst/>
            <a:cxnLst/>
            <a:rect l="l" t="t" r="r" b="b"/>
            <a:pathLst>
              <a:path w="6609" h="11229" extrusionOk="0">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4" name="Google Shape;9624;p77"/>
          <p:cNvGrpSpPr/>
          <p:nvPr/>
        </p:nvGrpSpPr>
        <p:grpSpPr>
          <a:xfrm>
            <a:off x="861113" y="2885746"/>
            <a:ext cx="333809" cy="373277"/>
            <a:chOff x="861113" y="2885746"/>
            <a:chExt cx="333809" cy="373277"/>
          </a:xfrm>
        </p:grpSpPr>
        <p:sp>
          <p:nvSpPr>
            <p:cNvPr id="9625" name="Google Shape;9625;p77"/>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7"/>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7"/>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8" name="Google Shape;9628;p77"/>
          <p:cNvSpPr/>
          <p:nvPr/>
        </p:nvSpPr>
        <p:spPr>
          <a:xfrm>
            <a:off x="2616005" y="2886542"/>
            <a:ext cx="371366" cy="372353"/>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7"/>
          <p:cNvSpPr/>
          <p:nvPr/>
        </p:nvSpPr>
        <p:spPr>
          <a:xfrm>
            <a:off x="2160129" y="1516235"/>
            <a:ext cx="399780" cy="341740"/>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0" name="Google Shape;9630;p77"/>
          <p:cNvGrpSpPr/>
          <p:nvPr/>
        </p:nvGrpSpPr>
        <p:grpSpPr>
          <a:xfrm>
            <a:off x="1297654" y="1504481"/>
            <a:ext cx="349354" cy="362223"/>
            <a:chOff x="1297654" y="1504481"/>
            <a:chExt cx="349354" cy="362223"/>
          </a:xfrm>
        </p:grpSpPr>
        <p:sp>
          <p:nvSpPr>
            <p:cNvPr id="9631" name="Google Shape;9631;p77"/>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7"/>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77"/>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4" name="Google Shape;9634;p77"/>
          <p:cNvSpPr/>
          <p:nvPr/>
        </p:nvSpPr>
        <p:spPr>
          <a:xfrm>
            <a:off x="3945378" y="1530729"/>
            <a:ext cx="381209" cy="312466"/>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5" name="Google Shape;9635;p77"/>
          <p:cNvGrpSpPr/>
          <p:nvPr/>
        </p:nvGrpSpPr>
        <p:grpSpPr>
          <a:xfrm>
            <a:off x="852385" y="1510916"/>
            <a:ext cx="353145" cy="351998"/>
            <a:chOff x="852385" y="1510916"/>
            <a:chExt cx="353145" cy="351998"/>
          </a:xfrm>
        </p:grpSpPr>
        <p:sp>
          <p:nvSpPr>
            <p:cNvPr id="9636" name="Google Shape;9636;p77"/>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7"/>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7"/>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77"/>
          <p:cNvGrpSpPr/>
          <p:nvPr/>
        </p:nvGrpSpPr>
        <p:grpSpPr>
          <a:xfrm>
            <a:off x="1745217" y="1515471"/>
            <a:ext cx="343269" cy="342505"/>
            <a:chOff x="1745217" y="1515471"/>
            <a:chExt cx="343269" cy="342505"/>
          </a:xfrm>
        </p:grpSpPr>
        <p:sp>
          <p:nvSpPr>
            <p:cNvPr id="9640" name="Google Shape;9640;p77"/>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7"/>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7"/>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7"/>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4" name="Google Shape;9644;p77"/>
          <p:cNvSpPr/>
          <p:nvPr/>
        </p:nvSpPr>
        <p:spPr>
          <a:xfrm>
            <a:off x="3509220" y="1505437"/>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5" name="Google Shape;9645;p77"/>
          <p:cNvGrpSpPr/>
          <p:nvPr/>
        </p:nvGrpSpPr>
        <p:grpSpPr>
          <a:xfrm>
            <a:off x="3042703" y="1529137"/>
            <a:ext cx="411535" cy="315587"/>
            <a:chOff x="3042703" y="1529137"/>
            <a:chExt cx="411535" cy="315587"/>
          </a:xfrm>
        </p:grpSpPr>
        <p:sp>
          <p:nvSpPr>
            <p:cNvPr id="9646" name="Google Shape;9646;p77"/>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7"/>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7"/>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7"/>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77"/>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7"/>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7"/>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7"/>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7"/>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7"/>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77"/>
          <p:cNvGrpSpPr/>
          <p:nvPr/>
        </p:nvGrpSpPr>
        <p:grpSpPr>
          <a:xfrm>
            <a:off x="2629289" y="1544682"/>
            <a:ext cx="350501" cy="284497"/>
            <a:chOff x="2629289" y="1544682"/>
            <a:chExt cx="350501" cy="284497"/>
          </a:xfrm>
        </p:grpSpPr>
        <p:sp>
          <p:nvSpPr>
            <p:cNvPr id="9657" name="Google Shape;9657;p77"/>
            <p:cNvSpPr/>
            <p:nvPr/>
          </p:nvSpPr>
          <p:spPr>
            <a:xfrm>
              <a:off x="2835614" y="1818507"/>
              <a:ext cx="10289" cy="10671"/>
            </a:xfrm>
            <a:custGeom>
              <a:avLst/>
              <a:gdLst/>
              <a:ahLst/>
              <a:cxnLst/>
              <a:rect l="l" t="t" r="r" b="b"/>
              <a:pathLst>
                <a:path w="323" h="335" extrusionOk="0">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77"/>
            <p:cNvSpPr/>
            <p:nvPr/>
          </p:nvSpPr>
          <p:spPr>
            <a:xfrm>
              <a:off x="2629289" y="1544682"/>
              <a:ext cx="318614" cy="284497"/>
            </a:xfrm>
            <a:custGeom>
              <a:avLst/>
              <a:gdLst/>
              <a:ahLst/>
              <a:cxnLst/>
              <a:rect l="l" t="t" r="r" b="b"/>
              <a:pathLst>
                <a:path w="10002" h="8931" extrusionOk="0">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7"/>
            <p:cNvSpPr/>
            <p:nvPr/>
          </p:nvSpPr>
          <p:spPr>
            <a:xfrm>
              <a:off x="2876962" y="1818507"/>
              <a:ext cx="30740" cy="10671"/>
            </a:xfrm>
            <a:custGeom>
              <a:avLst/>
              <a:gdLst/>
              <a:ahLst/>
              <a:cxnLst/>
              <a:rect l="l" t="t" r="r" b="b"/>
              <a:pathLst>
                <a:path w="965" h="335" extrusionOk="0">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7"/>
            <p:cNvSpPr/>
            <p:nvPr/>
          </p:nvSpPr>
          <p:spPr>
            <a:xfrm>
              <a:off x="2969118" y="1818507"/>
              <a:ext cx="10671" cy="10671"/>
            </a:xfrm>
            <a:custGeom>
              <a:avLst/>
              <a:gdLst/>
              <a:ahLst/>
              <a:cxnLst/>
              <a:rect l="l" t="t" r="r" b="b"/>
              <a:pathLst>
                <a:path w="335" h="335" extrusionOk="0">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7"/>
            <p:cNvSpPr/>
            <p:nvPr/>
          </p:nvSpPr>
          <p:spPr>
            <a:xfrm>
              <a:off x="2916780" y="1818507"/>
              <a:ext cx="34563" cy="10671"/>
            </a:xfrm>
            <a:custGeom>
              <a:avLst/>
              <a:gdLst/>
              <a:ahLst/>
              <a:cxnLst/>
              <a:rect l="l" t="t" r="r" b="b"/>
              <a:pathLst>
                <a:path w="1085" h="335" extrusionOk="0">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77"/>
          <p:cNvGrpSpPr/>
          <p:nvPr/>
        </p:nvGrpSpPr>
        <p:grpSpPr>
          <a:xfrm>
            <a:off x="5305077" y="1502633"/>
            <a:ext cx="367893" cy="365218"/>
            <a:chOff x="5305077" y="1502633"/>
            <a:chExt cx="367893" cy="365218"/>
          </a:xfrm>
        </p:grpSpPr>
        <p:sp>
          <p:nvSpPr>
            <p:cNvPr id="9663" name="Google Shape;9663;p77"/>
            <p:cNvSpPr/>
            <p:nvPr/>
          </p:nvSpPr>
          <p:spPr>
            <a:xfrm>
              <a:off x="5305077" y="1502633"/>
              <a:ext cx="261338" cy="365218"/>
            </a:xfrm>
            <a:custGeom>
              <a:avLst/>
              <a:gdLst/>
              <a:ahLst/>
              <a:cxnLst/>
              <a:rect l="l" t="t" r="r" b="b"/>
              <a:pathLst>
                <a:path w="8204" h="11465" extrusionOk="0">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7"/>
            <p:cNvSpPr/>
            <p:nvPr/>
          </p:nvSpPr>
          <p:spPr>
            <a:xfrm>
              <a:off x="5495092" y="1503111"/>
              <a:ext cx="177878" cy="233147"/>
            </a:xfrm>
            <a:custGeom>
              <a:avLst/>
              <a:gdLst/>
              <a:ahLst/>
              <a:cxnLst/>
              <a:rect l="l" t="t" r="r" b="b"/>
              <a:pathLst>
                <a:path w="5584" h="7319" extrusionOk="0">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5" name="Google Shape;9665;p77"/>
          <p:cNvGrpSpPr/>
          <p:nvPr/>
        </p:nvGrpSpPr>
        <p:grpSpPr>
          <a:xfrm>
            <a:off x="7100170" y="1500117"/>
            <a:ext cx="368308" cy="367033"/>
            <a:chOff x="7100170" y="1500117"/>
            <a:chExt cx="368308" cy="367033"/>
          </a:xfrm>
        </p:grpSpPr>
        <p:sp>
          <p:nvSpPr>
            <p:cNvPr id="9666" name="Google Shape;9666;p77"/>
            <p:cNvSpPr/>
            <p:nvPr/>
          </p:nvSpPr>
          <p:spPr>
            <a:xfrm>
              <a:off x="7328698" y="1501041"/>
              <a:ext cx="139780" cy="97126"/>
            </a:xfrm>
            <a:custGeom>
              <a:avLst/>
              <a:gdLst/>
              <a:ahLst/>
              <a:cxnLst/>
              <a:rect l="l" t="t" r="r" b="b"/>
              <a:pathLst>
                <a:path w="4388" h="3049" extrusionOk="0">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7"/>
            <p:cNvSpPr/>
            <p:nvPr/>
          </p:nvSpPr>
          <p:spPr>
            <a:xfrm>
              <a:off x="7100170" y="1500117"/>
              <a:ext cx="192691" cy="307942"/>
            </a:xfrm>
            <a:custGeom>
              <a:avLst/>
              <a:gdLst/>
              <a:ahLst/>
              <a:cxnLst/>
              <a:rect l="l" t="t" r="r" b="b"/>
              <a:pathLst>
                <a:path w="6049" h="9667" extrusionOk="0">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7"/>
            <p:cNvSpPr/>
            <p:nvPr/>
          </p:nvSpPr>
          <p:spPr>
            <a:xfrm>
              <a:off x="7160089" y="1766170"/>
              <a:ext cx="19017" cy="18986"/>
            </a:xfrm>
            <a:custGeom>
              <a:avLst/>
              <a:gdLst/>
              <a:ahLst/>
              <a:cxnLst/>
              <a:rect l="l" t="t" r="r" b="b"/>
              <a:pathLst>
                <a:path w="597" h="596" extrusionOk="0">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7"/>
            <p:cNvSpPr/>
            <p:nvPr/>
          </p:nvSpPr>
          <p:spPr>
            <a:xfrm>
              <a:off x="7295505" y="1540031"/>
              <a:ext cx="18986" cy="19081"/>
            </a:xfrm>
            <a:custGeom>
              <a:avLst/>
              <a:gdLst/>
              <a:ahLst/>
              <a:cxnLst/>
              <a:rect l="l" t="t" r="r" b="b"/>
              <a:pathLst>
                <a:path w="596" h="599" extrusionOk="0">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7"/>
            <p:cNvSpPr/>
            <p:nvPr/>
          </p:nvSpPr>
          <p:spPr>
            <a:xfrm>
              <a:off x="7337968" y="1631519"/>
              <a:ext cx="19017" cy="19017"/>
            </a:xfrm>
            <a:custGeom>
              <a:avLst/>
              <a:gdLst/>
              <a:ahLst/>
              <a:cxnLst/>
              <a:rect l="l" t="t" r="r" b="b"/>
              <a:pathLst>
                <a:path w="597" h="597" extrusionOk="0">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7"/>
            <p:cNvSpPr/>
            <p:nvPr/>
          </p:nvSpPr>
          <p:spPr>
            <a:xfrm>
              <a:off x="7275404" y="1612947"/>
              <a:ext cx="18986" cy="18986"/>
            </a:xfrm>
            <a:custGeom>
              <a:avLst/>
              <a:gdLst/>
              <a:ahLst/>
              <a:cxnLst/>
              <a:rect l="l" t="t" r="r" b="b"/>
              <a:pathLst>
                <a:path w="596" h="596" extrusionOk="0">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7"/>
            <p:cNvSpPr/>
            <p:nvPr/>
          </p:nvSpPr>
          <p:spPr>
            <a:xfrm>
              <a:off x="7248837" y="1688029"/>
              <a:ext cx="19017" cy="19017"/>
            </a:xfrm>
            <a:custGeom>
              <a:avLst/>
              <a:gdLst/>
              <a:ahLst/>
              <a:cxnLst/>
              <a:rect l="l" t="t" r="r" b="b"/>
              <a:pathLst>
                <a:path w="597" h="597" extrusionOk="0">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7"/>
            <p:cNvSpPr/>
            <p:nvPr/>
          </p:nvSpPr>
          <p:spPr>
            <a:xfrm>
              <a:off x="7413464" y="1587527"/>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7"/>
            <p:cNvSpPr/>
            <p:nvPr/>
          </p:nvSpPr>
          <p:spPr>
            <a:xfrm>
              <a:off x="7114218" y="1832906"/>
              <a:ext cx="18986" cy="19017"/>
            </a:xfrm>
            <a:custGeom>
              <a:avLst/>
              <a:gdLst/>
              <a:ahLst/>
              <a:cxnLst/>
              <a:rect l="l" t="t" r="r" b="b"/>
              <a:pathLst>
                <a:path w="596" h="597" extrusionOk="0">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7"/>
            <p:cNvSpPr/>
            <p:nvPr/>
          </p:nvSpPr>
          <p:spPr>
            <a:xfrm>
              <a:off x="7128999" y="1785506"/>
              <a:ext cx="18986" cy="19017"/>
            </a:xfrm>
            <a:custGeom>
              <a:avLst/>
              <a:gdLst/>
              <a:ahLst/>
              <a:cxnLst/>
              <a:rect l="l" t="t" r="r" b="b"/>
              <a:pathLst>
                <a:path w="596" h="597" extrusionOk="0">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7"/>
            <p:cNvSpPr/>
            <p:nvPr/>
          </p:nvSpPr>
          <p:spPr>
            <a:xfrm>
              <a:off x="7148335" y="1815481"/>
              <a:ext cx="18986" cy="18986"/>
            </a:xfrm>
            <a:custGeom>
              <a:avLst/>
              <a:gdLst/>
              <a:ahLst/>
              <a:cxnLst/>
              <a:rect l="l" t="t" r="r" b="b"/>
              <a:pathLst>
                <a:path w="596" h="596" extrusionOk="0">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7"/>
            <p:cNvSpPr/>
            <p:nvPr/>
          </p:nvSpPr>
          <p:spPr>
            <a:xfrm>
              <a:off x="7158592" y="1661494"/>
              <a:ext cx="208236" cy="205656"/>
            </a:xfrm>
            <a:custGeom>
              <a:avLst/>
              <a:gdLst/>
              <a:ahLst/>
              <a:cxnLst/>
              <a:rect l="l" t="t" r="r" b="b"/>
              <a:pathLst>
                <a:path w="6537" h="6456" extrusionOk="0">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7"/>
            <p:cNvSpPr/>
            <p:nvPr/>
          </p:nvSpPr>
          <p:spPr>
            <a:xfrm>
              <a:off x="7374696" y="1635660"/>
              <a:ext cx="93781" cy="28478"/>
            </a:xfrm>
            <a:custGeom>
              <a:avLst/>
              <a:gdLst/>
              <a:ahLst/>
              <a:cxnLst/>
              <a:rect l="l" t="t" r="r" b="b"/>
              <a:pathLst>
                <a:path w="2944" h="894" extrusionOk="0">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9" name="Google Shape;9679;p77"/>
          <p:cNvSpPr/>
          <p:nvPr/>
        </p:nvSpPr>
        <p:spPr>
          <a:xfrm>
            <a:off x="7539642" y="1500180"/>
            <a:ext cx="372958" cy="366747"/>
          </a:xfrm>
          <a:custGeom>
            <a:avLst/>
            <a:gdLst/>
            <a:ahLst/>
            <a:cxnLst/>
            <a:rect l="l" t="t" r="r" b="b"/>
            <a:pathLst>
              <a:path w="11708" h="11513" extrusionOk="0">
                <a:moveTo>
                  <a:pt x="5700" y="3058"/>
                </a:moveTo>
                <a:cubicBezTo>
                  <a:pt x="5722" y="3058"/>
                  <a:pt x="5743" y="3064"/>
                  <a:pt x="5755" y="3076"/>
                </a:cubicBezTo>
                <a:lnTo>
                  <a:pt x="8565" y="5898"/>
                </a:lnTo>
                <a:cubicBezTo>
                  <a:pt x="8612" y="5910"/>
                  <a:pt x="8612" y="5969"/>
                  <a:pt x="8588" y="6017"/>
                </a:cubicBezTo>
                <a:cubicBezTo>
                  <a:pt x="8207" y="6374"/>
                  <a:pt x="8231" y="6398"/>
                  <a:pt x="8172" y="6398"/>
                </a:cubicBezTo>
                <a:cubicBezTo>
                  <a:pt x="8112" y="6398"/>
                  <a:pt x="8112" y="6350"/>
                  <a:pt x="7850" y="6136"/>
                </a:cubicBezTo>
                <a:cubicBezTo>
                  <a:pt x="5112" y="3398"/>
                  <a:pt x="5255" y="3552"/>
                  <a:pt x="5255" y="3493"/>
                </a:cubicBezTo>
                <a:cubicBezTo>
                  <a:pt x="5255" y="3433"/>
                  <a:pt x="5278" y="3433"/>
                  <a:pt x="5636" y="3076"/>
                </a:cubicBezTo>
                <a:cubicBezTo>
                  <a:pt x="5653" y="3064"/>
                  <a:pt x="5677" y="3058"/>
                  <a:pt x="5700" y="3058"/>
                </a:cubicBezTo>
                <a:close/>
                <a:moveTo>
                  <a:pt x="10869" y="1"/>
                </a:moveTo>
                <a:cubicBezTo>
                  <a:pt x="10688" y="1"/>
                  <a:pt x="10504" y="64"/>
                  <a:pt x="10350" y="195"/>
                </a:cubicBezTo>
                <a:lnTo>
                  <a:pt x="9184" y="1219"/>
                </a:lnTo>
                <a:cubicBezTo>
                  <a:pt x="9100" y="1278"/>
                  <a:pt x="9100" y="1385"/>
                  <a:pt x="9160" y="1457"/>
                </a:cubicBezTo>
                <a:cubicBezTo>
                  <a:pt x="9191" y="1494"/>
                  <a:pt x="9235" y="1512"/>
                  <a:pt x="9280" y="1512"/>
                </a:cubicBezTo>
                <a:cubicBezTo>
                  <a:pt x="9322" y="1512"/>
                  <a:pt x="9364" y="1497"/>
                  <a:pt x="9398" y="1469"/>
                </a:cubicBezTo>
                <a:lnTo>
                  <a:pt x="10577" y="445"/>
                </a:lnTo>
                <a:cubicBezTo>
                  <a:pt x="10664" y="375"/>
                  <a:pt x="10769" y="339"/>
                  <a:pt x="10872" y="339"/>
                </a:cubicBezTo>
                <a:cubicBezTo>
                  <a:pt x="10980" y="339"/>
                  <a:pt x="11087" y="378"/>
                  <a:pt x="11172" y="457"/>
                </a:cubicBezTo>
                <a:cubicBezTo>
                  <a:pt x="11339" y="623"/>
                  <a:pt x="11339" y="874"/>
                  <a:pt x="11184" y="1052"/>
                </a:cubicBezTo>
                <a:lnTo>
                  <a:pt x="7933" y="4767"/>
                </a:lnTo>
                <a:lnTo>
                  <a:pt x="6874" y="3707"/>
                </a:lnTo>
                <a:lnTo>
                  <a:pt x="8767" y="2040"/>
                </a:lnTo>
                <a:cubicBezTo>
                  <a:pt x="8838" y="1981"/>
                  <a:pt x="8838" y="1874"/>
                  <a:pt x="8779" y="1802"/>
                </a:cubicBezTo>
                <a:cubicBezTo>
                  <a:pt x="8747" y="1757"/>
                  <a:pt x="8700" y="1736"/>
                  <a:pt x="8653" y="1736"/>
                </a:cubicBezTo>
                <a:cubicBezTo>
                  <a:pt x="8614" y="1736"/>
                  <a:pt x="8573" y="1751"/>
                  <a:pt x="8541" y="1778"/>
                </a:cubicBezTo>
                <a:lnTo>
                  <a:pt x="6636" y="3469"/>
                </a:lnTo>
                <a:lnTo>
                  <a:pt x="5993" y="2826"/>
                </a:lnTo>
                <a:cubicBezTo>
                  <a:pt x="5909" y="2743"/>
                  <a:pt x="5802" y="2701"/>
                  <a:pt x="5695" y="2701"/>
                </a:cubicBezTo>
                <a:cubicBezTo>
                  <a:pt x="5588" y="2701"/>
                  <a:pt x="5481" y="2743"/>
                  <a:pt x="5397" y="2826"/>
                </a:cubicBezTo>
                <a:lnTo>
                  <a:pt x="5040" y="3183"/>
                </a:lnTo>
                <a:cubicBezTo>
                  <a:pt x="4921" y="3302"/>
                  <a:pt x="4874" y="3481"/>
                  <a:pt x="4957" y="3660"/>
                </a:cubicBezTo>
                <a:cubicBezTo>
                  <a:pt x="4800" y="3641"/>
                  <a:pt x="4644" y="3631"/>
                  <a:pt x="4488" y="3631"/>
                </a:cubicBezTo>
                <a:cubicBezTo>
                  <a:pt x="2121" y="3631"/>
                  <a:pt x="1" y="5783"/>
                  <a:pt x="135" y="8208"/>
                </a:cubicBezTo>
                <a:cubicBezTo>
                  <a:pt x="147" y="8672"/>
                  <a:pt x="337" y="9101"/>
                  <a:pt x="671" y="9422"/>
                </a:cubicBezTo>
                <a:lnTo>
                  <a:pt x="2218" y="10970"/>
                </a:lnTo>
                <a:cubicBezTo>
                  <a:pt x="2620" y="11372"/>
                  <a:pt x="3076" y="11512"/>
                  <a:pt x="3595" y="11512"/>
                </a:cubicBezTo>
                <a:cubicBezTo>
                  <a:pt x="3768" y="11512"/>
                  <a:pt x="3948" y="11497"/>
                  <a:pt x="4135" y="11470"/>
                </a:cubicBezTo>
                <a:cubicBezTo>
                  <a:pt x="4219" y="11458"/>
                  <a:pt x="4278" y="11387"/>
                  <a:pt x="4278" y="11280"/>
                </a:cubicBezTo>
                <a:cubicBezTo>
                  <a:pt x="4266" y="11184"/>
                  <a:pt x="4195" y="11125"/>
                  <a:pt x="4088" y="11125"/>
                </a:cubicBezTo>
                <a:cubicBezTo>
                  <a:pt x="3923" y="11149"/>
                  <a:pt x="3764" y="11164"/>
                  <a:pt x="3613" y="11164"/>
                </a:cubicBezTo>
                <a:cubicBezTo>
                  <a:pt x="3175" y="11164"/>
                  <a:pt x="2793" y="11044"/>
                  <a:pt x="2457" y="10708"/>
                </a:cubicBezTo>
                <a:lnTo>
                  <a:pt x="909" y="9160"/>
                </a:lnTo>
                <a:cubicBezTo>
                  <a:pt x="635" y="8898"/>
                  <a:pt x="468" y="8541"/>
                  <a:pt x="456" y="8184"/>
                </a:cubicBezTo>
                <a:cubicBezTo>
                  <a:pt x="351" y="5941"/>
                  <a:pt x="2322" y="3959"/>
                  <a:pt x="4468" y="3959"/>
                </a:cubicBezTo>
                <a:cubicBezTo>
                  <a:pt x="4749" y="3959"/>
                  <a:pt x="5032" y="3993"/>
                  <a:pt x="5314" y="4064"/>
                </a:cubicBezTo>
                <a:lnTo>
                  <a:pt x="7576" y="6327"/>
                </a:lnTo>
                <a:cubicBezTo>
                  <a:pt x="8029" y="8196"/>
                  <a:pt x="6838" y="10220"/>
                  <a:pt x="4969" y="10934"/>
                </a:cubicBezTo>
                <a:cubicBezTo>
                  <a:pt x="4874" y="10970"/>
                  <a:pt x="4838" y="11065"/>
                  <a:pt x="4862" y="11160"/>
                </a:cubicBezTo>
                <a:cubicBezTo>
                  <a:pt x="4891" y="11229"/>
                  <a:pt x="4961" y="11274"/>
                  <a:pt x="5038" y="11274"/>
                </a:cubicBezTo>
                <a:cubicBezTo>
                  <a:pt x="5055" y="11274"/>
                  <a:pt x="5071" y="11272"/>
                  <a:pt x="5088" y="11268"/>
                </a:cubicBezTo>
                <a:cubicBezTo>
                  <a:pt x="6945" y="10553"/>
                  <a:pt x="8195" y="8624"/>
                  <a:pt x="7969" y="6696"/>
                </a:cubicBezTo>
                <a:lnTo>
                  <a:pt x="7969" y="6696"/>
                </a:lnTo>
                <a:cubicBezTo>
                  <a:pt x="8027" y="6722"/>
                  <a:pt x="8084" y="6735"/>
                  <a:pt x="8140" y="6735"/>
                </a:cubicBezTo>
                <a:cubicBezTo>
                  <a:pt x="8257" y="6735"/>
                  <a:pt x="8365" y="6681"/>
                  <a:pt x="8445" y="6600"/>
                </a:cubicBezTo>
                <a:lnTo>
                  <a:pt x="8803" y="6243"/>
                </a:lnTo>
                <a:cubicBezTo>
                  <a:pt x="8969" y="6088"/>
                  <a:pt x="8969" y="5815"/>
                  <a:pt x="8803" y="5648"/>
                </a:cubicBezTo>
                <a:lnTo>
                  <a:pt x="8172" y="5017"/>
                </a:lnTo>
                <a:lnTo>
                  <a:pt x="11446" y="1290"/>
                </a:lnTo>
                <a:cubicBezTo>
                  <a:pt x="11708" y="981"/>
                  <a:pt x="11696" y="516"/>
                  <a:pt x="11410" y="219"/>
                </a:cubicBezTo>
                <a:cubicBezTo>
                  <a:pt x="11261" y="76"/>
                  <a:pt x="11067" y="1"/>
                  <a:pt x="10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0" name="Google Shape;9680;p77"/>
          <p:cNvGrpSpPr/>
          <p:nvPr/>
        </p:nvGrpSpPr>
        <p:grpSpPr>
          <a:xfrm>
            <a:off x="6649231" y="1500021"/>
            <a:ext cx="390287" cy="367065"/>
            <a:chOff x="6649231" y="1500021"/>
            <a:chExt cx="390287" cy="367065"/>
          </a:xfrm>
        </p:grpSpPr>
        <p:sp>
          <p:nvSpPr>
            <p:cNvPr id="9681" name="Google Shape;9681;p77"/>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7"/>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7"/>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7"/>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7"/>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7"/>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7"/>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7"/>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7"/>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7"/>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7"/>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7"/>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7"/>
          <p:cNvGrpSpPr/>
          <p:nvPr/>
        </p:nvGrpSpPr>
        <p:grpSpPr>
          <a:xfrm>
            <a:off x="5746938" y="1543503"/>
            <a:ext cx="387261" cy="280356"/>
            <a:chOff x="5746938" y="1543503"/>
            <a:chExt cx="387261" cy="280356"/>
          </a:xfrm>
        </p:grpSpPr>
        <p:sp>
          <p:nvSpPr>
            <p:cNvPr id="9694" name="Google Shape;9694;p77"/>
            <p:cNvSpPr/>
            <p:nvPr/>
          </p:nvSpPr>
          <p:spPr>
            <a:xfrm>
              <a:off x="5746938" y="1543503"/>
              <a:ext cx="186256" cy="279591"/>
            </a:xfrm>
            <a:custGeom>
              <a:avLst/>
              <a:gdLst/>
              <a:ahLst/>
              <a:cxnLst/>
              <a:rect l="l" t="t" r="r" b="b"/>
              <a:pathLst>
                <a:path w="5847" h="8777" extrusionOk="0">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7"/>
            <p:cNvSpPr/>
            <p:nvPr/>
          </p:nvSpPr>
          <p:spPr>
            <a:xfrm>
              <a:off x="5949090" y="1543949"/>
              <a:ext cx="185109" cy="279910"/>
            </a:xfrm>
            <a:custGeom>
              <a:avLst/>
              <a:gdLst/>
              <a:ahLst/>
              <a:cxnLst/>
              <a:rect l="l" t="t" r="r" b="b"/>
              <a:pathLst>
                <a:path w="5811" h="8787" extrusionOk="0">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77"/>
          <p:cNvGrpSpPr/>
          <p:nvPr/>
        </p:nvGrpSpPr>
        <p:grpSpPr>
          <a:xfrm>
            <a:off x="6196730" y="1525346"/>
            <a:ext cx="369072" cy="317467"/>
            <a:chOff x="6196730" y="1525346"/>
            <a:chExt cx="369072" cy="317467"/>
          </a:xfrm>
        </p:grpSpPr>
        <p:sp>
          <p:nvSpPr>
            <p:cNvPr id="9697" name="Google Shape;9697;p77"/>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7"/>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7"/>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77"/>
          <p:cNvGrpSpPr/>
          <p:nvPr/>
        </p:nvGrpSpPr>
        <p:grpSpPr>
          <a:xfrm>
            <a:off x="4940592" y="1500690"/>
            <a:ext cx="246558" cy="367161"/>
            <a:chOff x="4940592" y="1500690"/>
            <a:chExt cx="246558" cy="367161"/>
          </a:xfrm>
        </p:grpSpPr>
        <p:sp>
          <p:nvSpPr>
            <p:cNvPr id="9701" name="Google Shape;9701;p77"/>
            <p:cNvSpPr/>
            <p:nvPr/>
          </p:nvSpPr>
          <p:spPr>
            <a:xfrm>
              <a:off x="4961075" y="1766934"/>
              <a:ext cx="44024" cy="74732"/>
            </a:xfrm>
            <a:custGeom>
              <a:avLst/>
              <a:gdLst/>
              <a:ahLst/>
              <a:cxnLst/>
              <a:rect l="l" t="t" r="r" b="b"/>
              <a:pathLst>
                <a:path w="1382" h="2346" extrusionOk="0">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7"/>
            <p:cNvSpPr/>
            <p:nvPr/>
          </p:nvSpPr>
          <p:spPr>
            <a:xfrm>
              <a:off x="5009240" y="1623937"/>
              <a:ext cx="37207" cy="36824"/>
            </a:xfrm>
            <a:custGeom>
              <a:avLst/>
              <a:gdLst/>
              <a:ahLst/>
              <a:cxnLst/>
              <a:rect l="l" t="t" r="r" b="b"/>
              <a:pathLst>
                <a:path w="1168" h="1156" extrusionOk="0">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7"/>
            <p:cNvSpPr/>
            <p:nvPr/>
          </p:nvSpPr>
          <p:spPr>
            <a:xfrm>
              <a:off x="5110125" y="1785123"/>
              <a:ext cx="50458" cy="50108"/>
            </a:xfrm>
            <a:custGeom>
              <a:avLst/>
              <a:gdLst/>
              <a:ahLst/>
              <a:cxnLst/>
              <a:rect l="l" t="t" r="r" b="b"/>
              <a:pathLst>
                <a:path w="1584" h="1573" extrusionOk="0">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7"/>
            <p:cNvSpPr/>
            <p:nvPr/>
          </p:nvSpPr>
          <p:spPr>
            <a:xfrm>
              <a:off x="4940592" y="1500690"/>
              <a:ext cx="246558" cy="367161"/>
            </a:xfrm>
            <a:custGeom>
              <a:avLst/>
              <a:gdLst/>
              <a:ahLst/>
              <a:cxnLst/>
              <a:rect l="l" t="t" r="r" b="b"/>
              <a:pathLst>
                <a:path w="7740" h="11526" extrusionOk="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5" name="Google Shape;9705;p77"/>
          <p:cNvGrpSpPr/>
          <p:nvPr/>
        </p:nvGrpSpPr>
        <p:grpSpPr>
          <a:xfrm>
            <a:off x="7964906" y="1499894"/>
            <a:ext cx="380858" cy="367575"/>
            <a:chOff x="7964906" y="1499894"/>
            <a:chExt cx="380858" cy="367575"/>
          </a:xfrm>
        </p:grpSpPr>
        <p:sp>
          <p:nvSpPr>
            <p:cNvPr id="9706" name="Google Shape;9706;p77"/>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7"/>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7"/>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9" name="Google Shape;9709;p77"/>
          <p:cNvSpPr/>
          <p:nvPr/>
        </p:nvSpPr>
        <p:spPr>
          <a:xfrm>
            <a:off x="5779557" y="2902087"/>
            <a:ext cx="322787" cy="355788"/>
          </a:xfrm>
          <a:custGeom>
            <a:avLst/>
            <a:gdLst/>
            <a:ahLst/>
            <a:cxnLst/>
            <a:rect l="l" t="t" r="r" b="b"/>
            <a:pathLst>
              <a:path w="10133" h="11169" extrusionOk="0">
                <a:moveTo>
                  <a:pt x="5513" y="358"/>
                </a:moveTo>
                <a:cubicBezTo>
                  <a:pt x="5632" y="358"/>
                  <a:pt x="5751" y="394"/>
                  <a:pt x="5822" y="489"/>
                </a:cubicBezTo>
                <a:cubicBezTo>
                  <a:pt x="5894" y="572"/>
                  <a:pt x="5941" y="691"/>
                  <a:pt x="5929" y="810"/>
                </a:cubicBezTo>
                <a:lnTo>
                  <a:pt x="5882" y="1215"/>
                </a:lnTo>
                <a:lnTo>
                  <a:pt x="2417" y="1215"/>
                </a:lnTo>
                <a:cubicBezTo>
                  <a:pt x="2322" y="1215"/>
                  <a:pt x="2250" y="1287"/>
                  <a:pt x="2250" y="1382"/>
                </a:cubicBezTo>
                <a:cubicBezTo>
                  <a:pt x="2250" y="1465"/>
                  <a:pt x="2322" y="1549"/>
                  <a:pt x="2417" y="1549"/>
                </a:cubicBezTo>
                <a:lnTo>
                  <a:pt x="5846" y="1549"/>
                </a:lnTo>
                <a:lnTo>
                  <a:pt x="5810" y="1989"/>
                </a:lnTo>
                <a:lnTo>
                  <a:pt x="5227" y="1989"/>
                </a:lnTo>
                <a:cubicBezTo>
                  <a:pt x="5132" y="1989"/>
                  <a:pt x="5060" y="2061"/>
                  <a:pt x="5060" y="2156"/>
                </a:cubicBezTo>
                <a:cubicBezTo>
                  <a:pt x="5060" y="2251"/>
                  <a:pt x="5132" y="2322"/>
                  <a:pt x="5227" y="2322"/>
                </a:cubicBezTo>
                <a:lnTo>
                  <a:pt x="5763" y="2322"/>
                </a:lnTo>
                <a:lnTo>
                  <a:pt x="5715" y="2763"/>
                </a:lnTo>
                <a:lnTo>
                  <a:pt x="4572" y="2763"/>
                </a:lnTo>
                <a:cubicBezTo>
                  <a:pt x="4477" y="2763"/>
                  <a:pt x="4405" y="2846"/>
                  <a:pt x="4405" y="2930"/>
                </a:cubicBezTo>
                <a:cubicBezTo>
                  <a:pt x="4405" y="3025"/>
                  <a:pt x="4477" y="3096"/>
                  <a:pt x="4572" y="3096"/>
                </a:cubicBezTo>
                <a:lnTo>
                  <a:pt x="5691" y="3096"/>
                </a:lnTo>
                <a:lnTo>
                  <a:pt x="5644" y="3537"/>
                </a:lnTo>
                <a:lnTo>
                  <a:pt x="5239" y="3537"/>
                </a:lnTo>
                <a:cubicBezTo>
                  <a:pt x="5155" y="3537"/>
                  <a:pt x="5072" y="3620"/>
                  <a:pt x="5072" y="3704"/>
                </a:cubicBezTo>
                <a:cubicBezTo>
                  <a:pt x="5072" y="3799"/>
                  <a:pt x="5155" y="3870"/>
                  <a:pt x="5239" y="3870"/>
                </a:cubicBezTo>
                <a:lnTo>
                  <a:pt x="5608" y="3870"/>
                </a:lnTo>
                <a:lnTo>
                  <a:pt x="5572" y="4311"/>
                </a:lnTo>
                <a:lnTo>
                  <a:pt x="4572" y="4311"/>
                </a:lnTo>
                <a:cubicBezTo>
                  <a:pt x="4477" y="4311"/>
                  <a:pt x="4405" y="4394"/>
                  <a:pt x="4405" y="4478"/>
                </a:cubicBezTo>
                <a:cubicBezTo>
                  <a:pt x="4405" y="4573"/>
                  <a:pt x="4477" y="4644"/>
                  <a:pt x="4572" y="4644"/>
                </a:cubicBezTo>
                <a:lnTo>
                  <a:pt x="5525" y="4644"/>
                </a:lnTo>
                <a:lnTo>
                  <a:pt x="5465" y="5311"/>
                </a:lnTo>
                <a:cubicBezTo>
                  <a:pt x="5429" y="5585"/>
                  <a:pt x="5298" y="5954"/>
                  <a:pt x="4441" y="5954"/>
                </a:cubicBezTo>
                <a:lnTo>
                  <a:pt x="1738" y="5954"/>
                </a:lnTo>
                <a:cubicBezTo>
                  <a:pt x="929" y="5930"/>
                  <a:pt x="798" y="5585"/>
                  <a:pt x="762" y="5299"/>
                </a:cubicBezTo>
                <a:lnTo>
                  <a:pt x="393" y="1549"/>
                </a:lnTo>
                <a:lnTo>
                  <a:pt x="1512" y="1549"/>
                </a:lnTo>
                <a:cubicBezTo>
                  <a:pt x="1595" y="1549"/>
                  <a:pt x="1667" y="1465"/>
                  <a:pt x="1667" y="1382"/>
                </a:cubicBezTo>
                <a:cubicBezTo>
                  <a:pt x="1667" y="1287"/>
                  <a:pt x="1595" y="1215"/>
                  <a:pt x="1512" y="1215"/>
                </a:cubicBezTo>
                <a:lnTo>
                  <a:pt x="357" y="1215"/>
                </a:lnTo>
                <a:lnTo>
                  <a:pt x="321" y="810"/>
                </a:lnTo>
                <a:cubicBezTo>
                  <a:pt x="298" y="691"/>
                  <a:pt x="345" y="572"/>
                  <a:pt x="417" y="489"/>
                </a:cubicBezTo>
                <a:cubicBezTo>
                  <a:pt x="500" y="394"/>
                  <a:pt x="619" y="358"/>
                  <a:pt x="738" y="358"/>
                </a:cubicBezTo>
                <a:close/>
                <a:moveTo>
                  <a:pt x="4370" y="6263"/>
                </a:moveTo>
                <a:lnTo>
                  <a:pt x="4370" y="6549"/>
                </a:lnTo>
                <a:cubicBezTo>
                  <a:pt x="4370" y="6716"/>
                  <a:pt x="4227" y="6859"/>
                  <a:pt x="4048" y="6859"/>
                </a:cubicBezTo>
                <a:lnTo>
                  <a:pt x="2203" y="6859"/>
                </a:lnTo>
                <a:cubicBezTo>
                  <a:pt x="2060" y="6859"/>
                  <a:pt x="1905" y="6716"/>
                  <a:pt x="1905" y="6549"/>
                </a:cubicBezTo>
                <a:lnTo>
                  <a:pt x="1905" y="6263"/>
                </a:lnTo>
                <a:close/>
                <a:moveTo>
                  <a:pt x="762" y="1"/>
                </a:moveTo>
                <a:cubicBezTo>
                  <a:pt x="548" y="1"/>
                  <a:pt x="345" y="84"/>
                  <a:pt x="214" y="251"/>
                </a:cubicBezTo>
                <a:cubicBezTo>
                  <a:pt x="60" y="417"/>
                  <a:pt x="0" y="620"/>
                  <a:pt x="24" y="834"/>
                </a:cubicBezTo>
                <a:lnTo>
                  <a:pt x="464" y="5311"/>
                </a:lnTo>
                <a:cubicBezTo>
                  <a:pt x="512" y="5716"/>
                  <a:pt x="738" y="6168"/>
                  <a:pt x="1607" y="6252"/>
                </a:cubicBezTo>
                <a:lnTo>
                  <a:pt x="1607" y="6525"/>
                </a:lnTo>
                <a:cubicBezTo>
                  <a:pt x="1607" y="6871"/>
                  <a:pt x="1893" y="7168"/>
                  <a:pt x="2250" y="7168"/>
                </a:cubicBezTo>
                <a:lnTo>
                  <a:pt x="3012" y="7168"/>
                </a:lnTo>
                <a:lnTo>
                  <a:pt x="3012" y="8966"/>
                </a:lnTo>
                <a:cubicBezTo>
                  <a:pt x="3012" y="10181"/>
                  <a:pt x="3989" y="11169"/>
                  <a:pt x="5215" y="11169"/>
                </a:cubicBezTo>
                <a:lnTo>
                  <a:pt x="7203" y="11169"/>
                </a:lnTo>
                <a:cubicBezTo>
                  <a:pt x="8406" y="11169"/>
                  <a:pt x="9406" y="10192"/>
                  <a:pt x="9406" y="8966"/>
                </a:cubicBezTo>
                <a:lnTo>
                  <a:pt x="9406" y="5668"/>
                </a:lnTo>
                <a:lnTo>
                  <a:pt x="9680" y="5668"/>
                </a:lnTo>
                <a:cubicBezTo>
                  <a:pt x="9930" y="5668"/>
                  <a:pt x="10132" y="5454"/>
                  <a:pt x="10132" y="5204"/>
                </a:cubicBezTo>
                <a:lnTo>
                  <a:pt x="10132" y="2894"/>
                </a:lnTo>
                <a:cubicBezTo>
                  <a:pt x="10073" y="2656"/>
                  <a:pt x="9882" y="2453"/>
                  <a:pt x="9632" y="2453"/>
                </a:cubicBezTo>
                <a:lnTo>
                  <a:pt x="9406" y="2453"/>
                </a:lnTo>
                <a:lnTo>
                  <a:pt x="9406" y="1763"/>
                </a:lnTo>
                <a:cubicBezTo>
                  <a:pt x="9406" y="1680"/>
                  <a:pt x="9335" y="1608"/>
                  <a:pt x="9251" y="1608"/>
                </a:cubicBezTo>
                <a:cubicBezTo>
                  <a:pt x="9156" y="1608"/>
                  <a:pt x="9084" y="1680"/>
                  <a:pt x="9084" y="1763"/>
                </a:cubicBezTo>
                <a:lnTo>
                  <a:pt x="9084" y="2453"/>
                </a:lnTo>
                <a:lnTo>
                  <a:pt x="8858" y="2453"/>
                </a:lnTo>
                <a:cubicBezTo>
                  <a:pt x="8608" y="2453"/>
                  <a:pt x="8394" y="2656"/>
                  <a:pt x="8394" y="2918"/>
                </a:cubicBezTo>
                <a:lnTo>
                  <a:pt x="8394" y="3549"/>
                </a:lnTo>
                <a:cubicBezTo>
                  <a:pt x="8394" y="3644"/>
                  <a:pt x="8477" y="3716"/>
                  <a:pt x="8561" y="3716"/>
                </a:cubicBezTo>
                <a:cubicBezTo>
                  <a:pt x="8656" y="3716"/>
                  <a:pt x="8727" y="3644"/>
                  <a:pt x="8727" y="3549"/>
                </a:cubicBezTo>
                <a:lnTo>
                  <a:pt x="8727" y="2918"/>
                </a:lnTo>
                <a:cubicBezTo>
                  <a:pt x="8727" y="2846"/>
                  <a:pt x="8787" y="2787"/>
                  <a:pt x="8858" y="2787"/>
                </a:cubicBezTo>
                <a:lnTo>
                  <a:pt x="9632" y="2787"/>
                </a:lnTo>
                <a:cubicBezTo>
                  <a:pt x="9704" y="2787"/>
                  <a:pt x="9763" y="2846"/>
                  <a:pt x="9763" y="2918"/>
                </a:cubicBezTo>
                <a:lnTo>
                  <a:pt x="9763" y="5228"/>
                </a:lnTo>
                <a:cubicBezTo>
                  <a:pt x="9763" y="5299"/>
                  <a:pt x="9704" y="5359"/>
                  <a:pt x="9632" y="5359"/>
                </a:cubicBezTo>
                <a:lnTo>
                  <a:pt x="8858" y="5359"/>
                </a:lnTo>
                <a:cubicBezTo>
                  <a:pt x="8787" y="5359"/>
                  <a:pt x="8727" y="5299"/>
                  <a:pt x="8727" y="5228"/>
                </a:cubicBezTo>
                <a:lnTo>
                  <a:pt x="8727" y="4251"/>
                </a:lnTo>
                <a:cubicBezTo>
                  <a:pt x="8727" y="4168"/>
                  <a:pt x="8656" y="4097"/>
                  <a:pt x="8561" y="4097"/>
                </a:cubicBezTo>
                <a:cubicBezTo>
                  <a:pt x="8477" y="4097"/>
                  <a:pt x="8394" y="4168"/>
                  <a:pt x="8394" y="4251"/>
                </a:cubicBezTo>
                <a:lnTo>
                  <a:pt x="8394" y="5228"/>
                </a:lnTo>
                <a:cubicBezTo>
                  <a:pt x="8394" y="5478"/>
                  <a:pt x="8608" y="5680"/>
                  <a:pt x="8858" y="5680"/>
                </a:cubicBezTo>
                <a:lnTo>
                  <a:pt x="9049" y="5680"/>
                </a:lnTo>
                <a:lnTo>
                  <a:pt x="9049" y="8990"/>
                </a:lnTo>
                <a:cubicBezTo>
                  <a:pt x="9049" y="10014"/>
                  <a:pt x="8215" y="10859"/>
                  <a:pt x="7179" y="10859"/>
                </a:cubicBezTo>
                <a:lnTo>
                  <a:pt x="5179" y="10859"/>
                </a:lnTo>
                <a:cubicBezTo>
                  <a:pt x="4155" y="10859"/>
                  <a:pt x="3310" y="10026"/>
                  <a:pt x="3310" y="8990"/>
                </a:cubicBezTo>
                <a:lnTo>
                  <a:pt x="3310" y="7192"/>
                </a:lnTo>
                <a:lnTo>
                  <a:pt x="4072" y="7192"/>
                </a:lnTo>
                <a:cubicBezTo>
                  <a:pt x="4405" y="7192"/>
                  <a:pt x="4703" y="6906"/>
                  <a:pt x="4703" y="6549"/>
                </a:cubicBezTo>
                <a:lnTo>
                  <a:pt x="4703" y="6263"/>
                </a:lnTo>
                <a:cubicBezTo>
                  <a:pt x="5572" y="6204"/>
                  <a:pt x="5810" y="5728"/>
                  <a:pt x="5858" y="5323"/>
                </a:cubicBezTo>
                <a:lnTo>
                  <a:pt x="5941" y="4478"/>
                </a:lnTo>
                <a:lnTo>
                  <a:pt x="6013" y="3704"/>
                </a:lnTo>
                <a:lnTo>
                  <a:pt x="6096" y="2930"/>
                </a:lnTo>
                <a:lnTo>
                  <a:pt x="6239" y="1382"/>
                </a:lnTo>
                <a:lnTo>
                  <a:pt x="6298" y="834"/>
                </a:lnTo>
                <a:cubicBezTo>
                  <a:pt x="6310" y="620"/>
                  <a:pt x="6251" y="417"/>
                  <a:pt x="6108" y="251"/>
                </a:cubicBezTo>
                <a:cubicBezTo>
                  <a:pt x="5953" y="84"/>
                  <a:pt x="5763"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0" name="Google Shape;9710;p77"/>
          <p:cNvGrpSpPr/>
          <p:nvPr/>
        </p:nvGrpSpPr>
        <p:grpSpPr>
          <a:xfrm>
            <a:off x="8007400" y="2902278"/>
            <a:ext cx="285230" cy="355597"/>
            <a:chOff x="8007400" y="2902278"/>
            <a:chExt cx="285230" cy="355597"/>
          </a:xfrm>
        </p:grpSpPr>
        <p:sp>
          <p:nvSpPr>
            <p:cNvPr id="9711" name="Google Shape;9711;p77"/>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7"/>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3" name="Google Shape;9713;p77"/>
          <p:cNvGrpSpPr/>
          <p:nvPr/>
        </p:nvGrpSpPr>
        <p:grpSpPr>
          <a:xfrm>
            <a:off x="6219124" y="2902788"/>
            <a:ext cx="318231" cy="355470"/>
            <a:chOff x="6219124" y="2902788"/>
            <a:chExt cx="318231" cy="355470"/>
          </a:xfrm>
        </p:grpSpPr>
        <p:sp>
          <p:nvSpPr>
            <p:cNvPr id="9714" name="Google Shape;9714;p77"/>
            <p:cNvSpPr/>
            <p:nvPr/>
          </p:nvSpPr>
          <p:spPr>
            <a:xfrm>
              <a:off x="6219124" y="2990994"/>
              <a:ext cx="140353" cy="267263"/>
            </a:xfrm>
            <a:custGeom>
              <a:avLst/>
              <a:gdLst/>
              <a:ahLst/>
              <a:cxnLst/>
              <a:rect l="l" t="t" r="r" b="b"/>
              <a:pathLst>
                <a:path w="4406" h="8390" extrusionOk="0">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7"/>
            <p:cNvSpPr/>
            <p:nvPr/>
          </p:nvSpPr>
          <p:spPr>
            <a:xfrm>
              <a:off x="6268054" y="2902788"/>
              <a:ext cx="269302" cy="354705"/>
            </a:xfrm>
            <a:custGeom>
              <a:avLst/>
              <a:gdLst/>
              <a:ahLst/>
              <a:cxnLst/>
              <a:rect l="l" t="t" r="r" b="b"/>
              <a:pathLst>
                <a:path w="8454" h="11135" extrusionOk="0">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7"/>
            <p:cNvSpPr/>
            <p:nvPr/>
          </p:nvSpPr>
          <p:spPr>
            <a:xfrm>
              <a:off x="6407993" y="2995773"/>
              <a:ext cx="31505" cy="37207"/>
            </a:xfrm>
            <a:custGeom>
              <a:avLst/>
              <a:gdLst/>
              <a:ahLst/>
              <a:cxnLst/>
              <a:rect l="l" t="t" r="r" b="b"/>
              <a:pathLst>
                <a:path w="989" h="1168" extrusionOk="0">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7"/>
          <p:cNvGrpSpPr/>
          <p:nvPr/>
        </p:nvGrpSpPr>
        <p:grpSpPr>
          <a:xfrm>
            <a:off x="4969421" y="2902852"/>
            <a:ext cx="185109" cy="355406"/>
            <a:chOff x="4969421" y="2902852"/>
            <a:chExt cx="185109" cy="355406"/>
          </a:xfrm>
        </p:grpSpPr>
        <p:sp>
          <p:nvSpPr>
            <p:cNvPr id="9718" name="Google Shape;9718;p77"/>
            <p:cNvSpPr/>
            <p:nvPr/>
          </p:nvSpPr>
          <p:spPr>
            <a:xfrm>
              <a:off x="5022906" y="3084138"/>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7"/>
            <p:cNvSpPr/>
            <p:nvPr/>
          </p:nvSpPr>
          <p:spPr>
            <a:xfrm>
              <a:off x="5086998" y="3107265"/>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7"/>
            <p:cNvSpPr/>
            <p:nvPr/>
          </p:nvSpPr>
          <p:spPr>
            <a:xfrm>
              <a:off x="5039566" y="3205092"/>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7"/>
            <p:cNvSpPr/>
            <p:nvPr/>
          </p:nvSpPr>
          <p:spPr>
            <a:xfrm>
              <a:off x="5086998" y="3175530"/>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77"/>
            <p:cNvSpPr/>
            <p:nvPr/>
          </p:nvSpPr>
          <p:spPr>
            <a:xfrm>
              <a:off x="5033131" y="3137623"/>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7"/>
            <p:cNvSpPr/>
            <p:nvPr/>
          </p:nvSpPr>
          <p:spPr>
            <a:xfrm>
              <a:off x="4969421" y="2902852"/>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4" name="Google Shape;9724;p77"/>
          <p:cNvSpPr/>
          <p:nvPr/>
        </p:nvSpPr>
        <p:spPr>
          <a:xfrm>
            <a:off x="7574555" y="2903043"/>
            <a:ext cx="303387" cy="355597"/>
          </a:xfrm>
          <a:custGeom>
            <a:avLst/>
            <a:gdLst/>
            <a:ahLst/>
            <a:cxnLst/>
            <a:rect l="l" t="t" r="r" b="b"/>
            <a:pathLst>
              <a:path w="9524" h="11163" extrusionOk="0">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77"/>
          <p:cNvSpPr/>
          <p:nvPr/>
        </p:nvSpPr>
        <p:spPr>
          <a:xfrm>
            <a:off x="7121800" y="2902852"/>
            <a:ext cx="318231" cy="354642"/>
          </a:xfrm>
          <a:custGeom>
            <a:avLst/>
            <a:gdLst/>
            <a:ahLst/>
            <a:cxnLst/>
            <a:rect l="l" t="t" r="r" b="b"/>
            <a:pathLst>
              <a:path w="9990" h="11133" extrusionOk="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6" name="Google Shape;9726;p77"/>
          <p:cNvGrpSpPr/>
          <p:nvPr/>
        </p:nvGrpSpPr>
        <p:grpSpPr>
          <a:xfrm>
            <a:off x="6685259" y="2902852"/>
            <a:ext cx="311414" cy="355406"/>
            <a:chOff x="6685259" y="2902852"/>
            <a:chExt cx="311414" cy="355406"/>
          </a:xfrm>
        </p:grpSpPr>
        <p:sp>
          <p:nvSpPr>
            <p:cNvPr id="9727" name="Google Shape;9727;p77"/>
            <p:cNvSpPr/>
            <p:nvPr/>
          </p:nvSpPr>
          <p:spPr>
            <a:xfrm>
              <a:off x="6835805" y="3045466"/>
              <a:ext cx="10671" cy="155134"/>
            </a:xfrm>
            <a:custGeom>
              <a:avLst/>
              <a:gdLst/>
              <a:ahLst/>
              <a:cxnLst/>
              <a:rect l="l" t="t" r="r" b="b"/>
              <a:pathLst>
                <a:path w="335" h="4870" extrusionOk="0">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7"/>
            <p:cNvSpPr/>
            <p:nvPr/>
          </p:nvSpPr>
          <p:spPr>
            <a:xfrm>
              <a:off x="6765661" y="2938497"/>
              <a:ext cx="149846" cy="63774"/>
            </a:xfrm>
            <a:custGeom>
              <a:avLst/>
              <a:gdLst/>
              <a:ahLst/>
              <a:cxnLst/>
              <a:rect l="l" t="t" r="r" b="b"/>
              <a:pathLst>
                <a:path w="4704" h="2002" extrusionOk="0">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77"/>
            <p:cNvSpPr/>
            <p:nvPr/>
          </p:nvSpPr>
          <p:spPr>
            <a:xfrm>
              <a:off x="6685259" y="2902852"/>
              <a:ext cx="311414" cy="355406"/>
            </a:xfrm>
            <a:custGeom>
              <a:avLst/>
              <a:gdLst/>
              <a:ahLst/>
              <a:cxnLst/>
              <a:rect l="l" t="t" r="r" b="b"/>
              <a:pathLst>
                <a:path w="9776" h="11157" extrusionOk="0">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77"/>
          <p:cNvGrpSpPr/>
          <p:nvPr/>
        </p:nvGrpSpPr>
        <p:grpSpPr>
          <a:xfrm>
            <a:off x="5309250" y="2903170"/>
            <a:ext cx="359579" cy="355852"/>
            <a:chOff x="5309250" y="2903170"/>
            <a:chExt cx="359579" cy="355852"/>
          </a:xfrm>
        </p:grpSpPr>
        <p:sp>
          <p:nvSpPr>
            <p:cNvPr id="9731" name="Google Shape;9731;p77"/>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7"/>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7"/>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4" name="Google Shape;9734;p77"/>
          <p:cNvGrpSpPr/>
          <p:nvPr/>
        </p:nvGrpSpPr>
        <p:grpSpPr>
          <a:xfrm>
            <a:off x="2199565" y="2421172"/>
            <a:ext cx="312179" cy="353431"/>
            <a:chOff x="2199565" y="2421172"/>
            <a:chExt cx="312179" cy="353431"/>
          </a:xfrm>
        </p:grpSpPr>
        <p:sp>
          <p:nvSpPr>
            <p:cNvPr id="9735" name="Google Shape;9735;p77"/>
            <p:cNvSpPr/>
            <p:nvPr/>
          </p:nvSpPr>
          <p:spPr>
            <a:xfrm>
              <a:off x="2199565" y="2421172"/>
              <a:ext cx="312179" cy="353431"/>
            </a:xfrm>
            <a:custGeom>
              <a:avLst/>
              <a:gdLst/>
              <a:ahLst/>
              <a:cxnLst/>
              <a:rect l="l" t="t" r="r" b="b"/>
              <a:pathLst>
                <a:path w="9800" h="11095" extrusionOk="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7"/>
            <p:cNvSpPr/>
            <p:nvPr/>
          </p:nvSpPr>
          <p:spPr>
            <a:xfrm>
              <a:off x="2335745" y="2471248"/>
              <a:ext cx="40997" cy="40615"/>
            </a:xfrm>
            <a:custGeom>
              <a:avLst/>
              <a:gdLst/>
              <a:ahLst/>
              <a:cxnLst/>
              <a:rect l="l" t="t" r="r" b="b"/>
              <a:pathLst>
                <a:path w="1287" h="1275" extrusionOk="0">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77"/>
          <p:cNvGrpSpPr/>
          <p:nvPr/>
        </p:nvGrpSpPr>
        <p:grpSpPr>
          <a:xfrm>
            <a:off x="1750887" y="2425727"/>
            <a:ext cx="320143" cy="343269"/>
            <a:chOff x="1750887" y="2425727"/>
            <a:chExt cx="320143" cy="343269"/>
          </a:xfrm>
        </p:grpSpPr>
        <p:sp>
          <p:nvSpPr>
            <p:cNvPr id="9738" name="Google Shape;9738;p77"/>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7"/>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0" name="Google Shape;9740;p77"/>
          <p:cNvGrpSpPr/>
          <p:nvPr/>
        </p:nvGrpSpPr>
        <p:grpSpPr>
          <a:xfrm>
            <a:off x="1298037" y="2425727"/>
            <a:ext cx="338364" cy="342887"/>
            <a:chOff x="1298037" y="2425727"/>
            <a:chExt cx="338364" cy="342887"/>
          </a:xfrm>
        </p:grpSpPr>
        <p:sp>
          <p:nvSpPr>
            <p:cNvPr id="9741" name="Google Shape;9741;p77"/>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77"/>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77"/>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7"/>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5" name="Google Shape;9745;p77"/>
          <p:cNvSpPr/>
          <p:nvPr/>
        </p:nvSpPr>
        <p:spPr>
          <a:xfrm>
            <a:off x="848977" y="2418528"/>
            <a:ext cx="347060" cy="357286"/>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6" name="Google Shape;9746;p77"/>
          <p:cNvGrpSpPr/>
          <p:nvPr/>
        </p:nvGrpSpPr>
        <p:grpSpPr>
          <a:xfrm>
            <a:off x="3974207" y="2429009"/>
            <a:ext cx="320143" cy="338491"/>
            <a:chOff x="3974207" y="2429009"/>
            <a:chExt cx="320143" cy="338491"/>
          </a:xfrm>
        </p:grpSpPr>
        <p:sp>
          <p:nvSpPr>
            <p:cNvPr id="9747" name="Google Shape;9747;p77"/>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7"/>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77"/>
          <p:cNvGrpSpPr/>
          <p:nvPr/>
        </p:nvGrpSpPr>
        <p:grpSpPr>
          <a:xfrm>
            <a:off x="2623237" y="2431047"/>
            <a:ext cx="355024" cy="332630"/>
            <a:chOff x="2623237" y="2431047"/>
            <a:chExt cx="355024" cy="332630"/>
          </a:xfrm>
        </p:grpSpPr>
        <p:sp>
          <p:nvSpPr>
            <p:cNvPr id="9750" name="Google Shape;9750;p77"/>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7"/>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77"/>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7"/>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77"/>
          <p:cNvGrpSpPr/>
          <p:nvPr/>
        </p:nvGrpSpPr>
        <p:grpSpPr>
          <a:xfrm>
            <a:off x="6657194" y="2434073"/>
            <a:ext cx="375507" cy="367925"/>
            <a:chOff x="6657194" y="2434073"/>
            <a:chExt cx="375507" cy="367925"/>
          </a:xfrm>
        </p:grpSpPr>
        <p:sp>
          <p:nvSpPr>
            <p:cNvPr id="9755" name="Google Shape;9755;p77"/>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7"/>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7"/>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8" name="Google Shape;9758;p77"/>
          <p:cNvGrpSpPr/>
          <p:nvPr/>
        </p:nvGrpSpPr>
        <p:grpSpPr>
          <a:xfrm>
            <a:off x="7101317" y="2441655"/>
            <a:ext cx="367925" cy="352380"/>
            <a:chOff x="7101317" y="2441655"/>
            <a:chExt cx="367925" cy="352380"/>
          </a:xfrm>
        </p:grpSpPr>
        <p:sp>
          <p:nvSpPr>
            <p:cNvPr id="9759" name="Google Shape;9759;p77"/>
            <p:cNvSpPr/>
            <p:nvPr/>
          </p:nvSpPr>
          <p:spPr>
            <a:xfrm>
              <a:off x="7101317" y="2441655"/>
              <a:ext cx="367925" cy="352380"/>
            </a:xfrm>
            <a:custGeom>
              <a:avLst/>
              <a:gdLst/>
              <a:ahLst/>
              <a:cxnLst/>
              <a:rect l="l" t="t" r="r" b="b"/>
              <a:pathLst>
                <a:path w="11550" h="11062" extrusionOk="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7"/>
            <p:cNvSpPr/>
            <p:nvPr/>
          </p:nvSpPr>
          <p:spPr>
            <a:xfrm>
              <a:off x="7222302" y="2588443"/>
              <a:ext cx="124426" cy="124043"/>
            </a:xfrm>
            <a:custGeom>
              <a:avLst/>
              <a:gdLst/>
              <a:ahLst/>
              <a:cxnLst/>
              <a:rect l="l" t="t" r="r" b="b"/>
              <a:pathLst>
                <a:path w="3906" h="3894" extrusionOk="0">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77"/>
          <p:cNvGrpSpPr/>
          <p:nvPr/>
        </p:nvGrpSpPr>
        <p:grpSpPr>
          <a:xfrm>
            <a:off x="5756399" y="2434456"/>
            <a:ext cx="367925" cy="367161"/>
            <a:chOff x="5756399" y="2434456"/>
            <a:chExt cx="367925" cy="367161"/>
          </a:xfrm>
        </p:grpSpPr>
        <p:sp>
          <p:nvSpPr>
            <p:cNvPr id="9762" name="Google Shape;9762;p77"/>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7"/>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7"/>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7"/>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7"/>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7"/>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7"/>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9" name="Google Shape;9769;p77"/>
          <p:cNvSpPr/>
          <p:nvPr/>
        </p:nvSpPr>
        <p:spPr>
          <a:xfrm>
            <a:off x="5304695" y="2434551"/>
            <a:ext cx="368308" cy="366970"/>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7"/>
          <p:cNvSpPr/>
          <p:nvPr/>
        </p:nvSpPr>
        <p:spPr>
          <a:xfrm>
            <a:off x="7542031" y="2445541"/>
            <a:ext cx="370187" cy="344034"/>
          </a:xfrm>
          <a:custGeom>
            <a:avLst/>
            <a:gdLst/>
            <a:ahLst/>
            <a:cxnLst/>
            <a:rect l="l" t="t" r="r" b="b"/>
            <a:pathLst>
              <a:path w="11621" h="10800" extrusionOk="0">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1" name="Google Shape;9771;p77"/>
          <p:cNvGrpSpPr/>
          <p:nvPr/>
        </p:nvGrpSpPr>
        <p:grpSpPr>
          <a:xfrm>
            <a:off x="7964906" y="2434073"/>
            <a:ext cx="373627" cy="367925"/>
            <a:chOff x="7964906" y="2434073"/>
            <a:chExt cx="373627" cy="367925"/>
          </a:xfrm>
        </p:grpSpPr>
        <p:sp>
          <p:nvSpPr>
            <p:cNvPr id="9772" name="Google Shape;9772;p77"/>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7"/>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77"/>
          <p:cNvGrpSpPr/>
          <p:nvPr/>
        </p:nvGrpSpPr>
        <p:grpSpPr>
          <a:xfrm>
            <a:off x="6194086" y="2437737"/>
            <a:ext cx="369837" cy="360471"/>
            <a:chOff x="6194086" y="2437737"/>
            <a:chExt cx="369837" cy="360471"/>
          </a:xfrm>
        </p:grpSpPr>
        <p:sp>
          <p:nvSpPr>
            <p:cNvPr id="9775" name="Google Shape;9775;p77"/>
            <p:cNvSpPr/>
            <p:nvPr/>
          </p:nvSpPr>
          <p:spPr>
            <a:xfrm>
              <a:off x="6194086" y="2437737"/>
              <a:ext cx="369837" cy="360471"/>
            </a:xfrm>
            <a:custGeom>
              <a:avLst/>
              <a:gdLst/>
              <a:ahLst/>
              <a:cxnLst/>
              <a:rect l="l" t="t" r="r" b="b"/>
              <a:pathLst>
                <a:path w="11610" h="11316" extrusionOk="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7"/>
            <p:cNvSpPr/>
            <p:nvPr/>
          </p:nvSpPr>
          <p:spPr>
            <a:xfrm>
              <a:off x="6251362" y="2655721"/>
              <a:ext cx="89927" cy="88621"/>
            </a:xfrm>
            <a:custGeom>
              <a:avLst/>
              <a:gdLst/>
              <a:ahLst/>
              <a:cxnLst/>
              <a:rect l="l" t="t" r="r" b="b"/>
              <a:pathLst>
                <a:path w="2823" h="2782" extrusionOk="0">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80"/>
        <p:cNvGrpSpPr/>
        <p:nvPr/>
      </p:nvGrpSpPr>
      <p:grpSpPr>
        <a:xfrm>
          <a:off x="0" y="0"/>
          <a:ext cx="0" cy="0"/>
          <a:chOff x="0" y="0"/>
          <a:chExt cx="0" cy="0"/>
        </a:xfrm>
      </p:grpSpPr>
      <p:sp>
        <p:nvSpPr>
          <p:cNvPr id="9781" name="Google Shape;9781;p78"/>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782" name="Google Shape;9782;p78"/>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9783" name="Google Shape;9783;p78"/>
          <p:cNvGrpSpPr/>
          <p:nvPr/>
        </p:nvGrpSpPr>
        <p:grpSpPr>
          <a:xfrm>
            <a:off x="3541011" y="1508594"/>
            <a:ext cx="350166" cy="349434"/>
            <a:chOff x="3541011" y="1508594"/>
            <a:chExt cx="350166" cy="349434"/>
          </a:xfrm>
        </p:grpSpPr>
        <p:sp>
          <p:nvSpPr>
            <p:cNvPr id="9784" name="Google Shape;9784;p78"/>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8"/>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78"/>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8"/>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8"/>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8"/>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8"/>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78"/>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78"/>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8"/>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8"/>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8"/>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8"/>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78"/>
          <p:cNvGrpSpPr/>
          <p:nvPr/>
        </p:nvGrpSpPr>
        <p:grpSpPr>
          <a:xfrm>
            <a:off x="3122257" y="1508594"/>
            <a:ext cx="294850" cy="349434"/>
            <a:chOff x="3122257" y="1508594"/>
            <a:chExt cx="294850" cy="349434"/>
          </a:xfrm>
        </p:grpSpPr>
        <p:sp>
          <p:nvSpPr>
            <p:cNvPr id="9798" name="Google Shape;9798;p78"/>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8"/>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8"/>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8"/>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78"/>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78"/>
          <p:cNvGrpSpPr/>
          <p:nvPr/>
        </p:nvGrpSpPr>
        <p:grpSpPr>
          <a:xfrm>
            <a:off x="910723" y="1508212"/>
            <a:ext cx="251660" cy="350166"/>
            <a:chOff x="910723" y="1508212"/>
            <a:chExt cx="251660" cy="350166"/>
          </a:xfrm>
        </p:grpSpPr>
        <p:sp>
          <p:nvSpPr>
            <p:cNvPr id="9804" name="Google Shape;9804;p7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7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7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78"/>
          <p:cNvGrpSpPr/>
          <p:nvPr/>
        </p:nvGrpSpPr>
        <p:grpSpPr>
          <a:xfrm>
            <a:off x="1308631" y="1507830"/>
            <a:ext cx="350166" cy="350198"/>
            <a:chOff x="1308631" y="1507830"/>
            <a:chExt cx="350166" cy="350198"/>
          </a:xfrm>
        </p:grpSpPr>
        <p:sp>
          <p:nvSpPr>
            <p:cNvPr id="9822" name="Google Shape;9822;p78"/>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8"/>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8"/>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78"/>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6" name="Google Shape;9826;p78"/>
          <p:cNvGrpSpPr/>
          <p:nvPr/>
        </p:nvGrpSpPr>
        <p:grpSpPr>
          <a:xfrm>
            <a:off x="1756921" y="1509739"/>
            <a:ext cx="345997" cy="345997"/>
            <a:chOff x="1756921" y="1509739"/>
            <a:chExt cx="345997" cy="345997"/>
          </a:xfrm>
        </p:grpSpPr>
        <p:sp>
          <p:nvSpPr>
            <p:cNvPr id="9827" name="Google Shape;9827;p78"/>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8"/>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8"/>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78"/>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78"/>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8"/>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8"/>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8"/>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8"/>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8"/>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8"/>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8"/>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8"/>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8"/>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8"/>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78"/>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8"/>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4" name="Google Shape;9844;p78"/>
          <p:cNvGrpSpPr/>
          <p:nvPr/>
        </p:nvGrpSpPr>
        <p:grpSpPr>
          <a:xfrm>
            <a:off x="2216956" y="1510503"/>
            <a:ext cx="318721" cy="345615"/>
            <a:chOff x="2216956" y="1510503"/>
            <a:chExt cx="318721" cy="345615"/>
          </a:xfrm>
        </p:grpSpPr>
        <p:sp>
          <p:nvSpPr>
            <p:cNvPr id="9845" name="Google Shape;9845;p78"/>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8"/>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8"/>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8"/>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8"/>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78"/>
          <p:cNvGrpSpPr/>
          <p:nvPr/>
        </p:nvGrpSpPr>
        <p:grpSpPr>
          <a:xfrm>
            <a:off x="3988156" y="1568461"/>
            <a:ext cx="349052" cy="230049"/>
            <a:chOff x="3988156" y="1568461"/>
            <a:chExt cx="349052" cy="230049"/>
          </a:xfrm>
        </p:grpSpPr>
        <p:sp>
          <p:nvSpPr>
            <p:cNvPr id="9851" name="Google Shape;9851;p78"/>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8"/>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8"/>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8"/>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8"/>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8"/>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8"/>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78"/>
          <p:cNvGrpSpPr/>
          <p:nvPr/>
        </p:nvGrpSpPr>
        <p:grpSpPr>
          <a:xfrm>
            <a:off x="2633037" y="1499873"/>
            <a:ext cx="379002" cy="366112"/>
            <a:chOff x="2633037" y="1499873"/>
            <a:chExt cx="379002" cy="366112"/>
          </a:xfrm>
        </p:grpSpPr>
        <p:sp>
          <p:nvSpPr>
            <p:cNvPr id="9859" name="Google Shape;9859;p78"/>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8"/>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8"/>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8"/>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8"/>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8"/>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5" name="Google Shape;9865;p78"/>
          <p:cNvGrpSpPr/>
          <p:nvPr/>
        </p:nvGrpSpPr>
        <p:grpSpPr>
          <a:xfrm>
            <a:off x="6675256" y="1516169"/>
            <a:ext cx="327823" cy="357009"/>
            <a:chOff x="6675256" y="1516169"/>
            <a:chExt cx="327823" cy="357009"/>
          </a:xfrm>
        </p:grpSpPr>
        <p:sp>
          <p:nvSpPr>
            <p:cNvPr id="9866" name="Google Shape;9866;p78"/>
            <p:cNvSpPr/>
            <p:nvPr/>
          </p:nvSpPr>
          <p:spPr>
            <a:xfrm>
              <a:off x="6675256" y="1516169"/>
              <a:ext cx="111078" cy="188737"/>
            </a:xfrm>
            <a:custGeom>
              <a:avLst/>
              <a:gdLst/>
              <a:ahLst/>
              <a:cxnLst/>
              <a:rect l="l" t="t" r="r" b="b"/>
              <a:pathLst>
                <a:path w="3490" h="5930" extrusionOk="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8"/>
            <p:cNvSpPr/>
            <p:nvPr/>
          </p:nvSpPr>
          <p:spPr>
            <a:xfrm>
              <a:off x="6696103" y="1679507"/>
              <a:ext cx="10630" cy="26162"/>
            </a:xfrm>
            <a:custGeom>
              <a:avLst/>
              <a:gdLst/>
              <a:ahLst/>
              <a:cxnLst/>
              <a:rect l="l" t="t" r="r" b="b"/>
              <a:pathLst>
                <a:path w="334" h="822" extrusionOk="0">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8"/>
            <p:cNvSpPr/>
            <p:nvPr/>
          </p:nvSpPr>
          <p:spPr>
            <a:xfrm>
              <a:off x="6752183" y="1679507"/>
              <a:ext cx="10280" cy="26162"/>
            </a:xfrm>
            <a:custGeom>
              <a:avLst/>
              <a:gdLst/>
              <a:ahLst/>
              <a:cxnLst/>
              <a:rect l="l" t="t" r="r" b="b"/>
              <a:pathLst>
                <a:path w="323" h="822" extrusionOk="0">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8"/>
            <p:cNvSpPr/>
            <p:nvPr/>
          </p:nvSpPr>
          <p:spPr>
            <a:xfrm>
              <a:off x="6919310" y="1734060"/>
              <a:ext cx="45131" cy="15946"/>
            </a:xfrm>
            <a:custGeom>
              <a:avLst/>
              <a:gdLst/>
              <a:ahLst/>
              <a:cxnLst/>
              <a:rect l="l" t="t" r="r" b="b"/>
              <a:pathLst>
                <a:path w="1418" h="501" extrusionOk="0">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8"/>
            <p:cNvSpPr/>
            <p:nvPr/>
          </p:nvSpPr>
          <p:spPr>
            <a:xfrm>
              <a:off x="6879907" y="1706020"/>
              <a:ext cx="123172" cy="167158"/>
            </a:xfrm>
            <a:custGeom>
              <a:avLst/>
              <a:gdLst/>
              <a:ahLst/>
              <a:cxnLst/>
              <a:rect l="l" t="t" r="r" b="b"/>
              <a:pathLst>
                <a:path w="3870" h="5252" extrusionOk="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8"/>
            <p:cNvSpPr/>
            <p:nvPr/>
          </p:nvSpPr>
          <p:spPr>
            <a:xfrm>
              <a:off x="6902632" y="1840173"/>
              <a:ext cx="10630" cy="32623"/>
            </a:xfrm>
            <a:custGeom>
              <a:avLst/>
              <a:gdLst/>
              <a:ahLst/>
              <a:cxnLst/>
              <a:rect l="l" t="t" r="r" b="b"/>
              <a:pathLst>
                <a:path w="334" h="1025" extrusionOk="0">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78"/>
            <p:cNvSpPr/>
            <p:nvPr/>
          </p:nvSpPr>
          <p:spPr>
            <a:xfrm>
              <a:off x="6970075" y="1840173"/>
              <a:ext cx="10280" cy="32623"/>
            </a:xfrm>
            <a:custGeom>
              <a:avLst/>
              <a:gdLst/>
              <a:ahLst/>
              <a:cxnLst/>
              <a:rect l="l" t="t" r="r" b="b"/>
              <a:pathLst>
                <a:path w="323" h="1025" extrusionOk="0">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78"/>
            <p:cNvSpPr/>
            <p:nvPr/>
          </p:nvSpPr>
          <p:spPr>
            <a:xfrm>
              <a:off x="6772267" y="1594241"/>
              <a:ext cx="182690" cy="100830"/>
            </a:xfrm>
            <a:custGeom>
              <a:avLst/>
              <a:gdLst/>
              <a:ahLst/>
              <a:cxnLst/>
              <a:rect l="l" t="t" r="r" b="b"/>
              <a:pathLst>
                <a:path w="5740" h="3168" extrusionOk="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78"/>
            <p:cNvSpPr/>
            <p:nvPr/>
          </p:nvSpPr>
          <p:spPr>
            <a:xfrm>
              <a:off x="6716950" y="1716268"/>
              <a:ext cx="181926" cy="100448"/>
            </a:xfrm>
            <a:custGeom>
              <a:avLst/>
              <a:gdLst/>
              <a:ahLst/>
              <a:cxnLst/>
              <a:rect l="l" t="t" r="r" b="b"/>
              <a:pathLst>
                <a:path w="5716" h="3156" extrusionOk="0">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78"/>
          <p:cNvGrpSpPr/>
          <p:nvPr/>
        </p:nvGrpSpPr>
        <p:grpSpPr>
          <a:xfrm>
            <a:off x="8020159" y="1516551"/>
            <a:ext cx="300897" cy="356627"/>
            <a:chOff x="8020159" y="1516551"/>
            <a:chExt cx="300897" cy="356627"/>
          </a:xfrm>
        </p:grpSpPr>
        <p:sp>
          <p:nvSpPr>
            <p:cNvPr id="9876" name="Google Shape;9876;p78"/>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8"/>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8"/>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8"/>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8"/>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1" name="Google Shape;9881;p78"/>
          <p:cNvGrpSpPr/>
          <p:nvPr/>
        </p:nvGrpSpPr>
        <p:grpSpPr>
          <a:xfrm>
            <a:off x="5377363" y="1516169"/>
            <a:ext cx="257357" cy="356627"/>
            <a:chOff x="5377363" y="1516169"/>
            <a:chExt cx="257357" cy="356627"/>
          </a:xfrm>
        </p:grpSpPr>
        <p:sp>
          <p:nvSpPr>
            <p:cNvPr id="9882" name="Google Shape;9882;p78"/>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8"/>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8"/>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78"/>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78"/>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8"/>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8"/>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8"/>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8"/>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78"/>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8"/>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8"/>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8"/>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8"/>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8"/>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78"/>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8"/>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9" name="Google Shape;9899;p78"/>
          <p:cNvGrpSpPr/>
          <p:nvPr/>
        </p:nvGrpSpPr>
        <p:grpSpPr>
          <a:xfrm>
            <a:off x="4880567" y="1535870"/>
            <a:ext cx="356245" cy="317607"/>
            <a:chOff x="4880567" y="1535870"/>
            <a:chExt cx="356245" cy="317607"/>
          </a:xfrm>
        </p:grpSpPr>
        <p:sp>
          <p:nvSpPr>
            <p:cNvPr id="9900" name="Google Shape;9900;p78"/>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8"/>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78"/>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78"/>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8"/>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78"/>
          <p:cNvGrpSpPr/>
          <p:nvPr/>
        </p:nvGrpSpPr>
        <p:grpSpPr>
          <a:xfrm>
            <a:off x="5771483" y="1515787"/>
            <a:ext cx="357359" cy="357391"/>
            <a:chOff x="5771483" y="1515787"/>
            <a:chExt cx="357359" cy="357391"/>
          </a:xfrm>
        </p:grpSpPr>
        <p:sp>
          <p:nvSpPr>
            <p:cNvPr id="9906" name="Google Shape;9906;p78"/>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8"/>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8"/>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8"/>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78"/>
          <p:cNvGrpSpPr/>
          <p:nvPr/>
        </p:nvGrpSpPr>
        <p:grpSpPr>
          <a:xfrm>
            <a:off x="7121669" y="1533610"/>
            <a:ext cx="321362" cy="321362"/>
            <a:chOff x="7121669" y="1533610"/>
            <a:chExt cx="321362" cy="321362"/>
          </a:xfrm>
        </p:grpSpPr>
        <p:sp>
          <p:nvSpPr>
            <p:cNvPr id="9911" name="Google Shape;9911;p78"/>
            <p:cNvSpPr/>
            <p:nvPr/>
          </p:nvSpPr>
          <p:spPr>
            <a:xfrm>
              <a:off x="7121669" y="1600289"/>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78"/>
            <p:cNvSpPr/>
            <p:nvPr/>
          </p:nvSpPr>
          <p:spPr>
            <a:xfrm>
              <a:off x="7170938" y="1533610"/>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8"/>
            <p:cNvSpPr/>
            <p:nvPr/>
          </p:nvSpPr>
          <p:spPr>
            <a:xfrm>
              <a:off x="7175107" y="1804558"/>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8"/>
            <p:cNvSpPr/>
            <p:nvPr/>
          </p:nvSpPr>
          <p:spPr>
            <a:xfrm>
              <a:off x="7300539" y="1600289"/>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78"/>
          <p:cNvGrpSpPr/>
          <p:nvPr/>
        </p:nvGrpSpPr>
        <p:grpSpPr>
          <a:xfrm>
            <a:off x="7562766" y="1514864"/>
            <a:ext cx="327059" cy="360192"/>
            <a:chOff x="7562766" y="1514864"/>
            <a:chExt cx="327059" cy="360192"/>
          </a:xfrm>
        </p:grpSpPr>
        <p:sp>
          <p:nvSpPr>
            <p:cNvPr id="9916" name="Google Shape;9916;p78"/>
            <p:cNvSpPr/>
            <p:nvPr/>
          </p:nvSpPr>
          <p:spPr>
            <a:xfrm>
              <a:off x="7662418" y="1600289"/>
              <a:ext cx="127724" cy="165248"/>
            </a:xfrm>
            <a:custGeom>
              <a:avLst/>
              <a:gdLst/>
              <a:ahLst/>
              <a:cxnLst/>
              <a:rect l="l" t="t" r="r" b="b"/>
              <a:pathLst>
                <a:path w="4013" h="5192" extrusionOk="0">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8"/>
            <p:cNvSpPr/>
            <p:nvPr/>
          </p:nvSpPr>
          <p:spPr>
            <a:xfrm>
              <a:off x="7599527" y="1548951"/>
              <a:ext cx="258853" cy="154841"/>
            </a:xfrm>
            <a:custGeom>
              <a:avLst/>
              <a:gdLst/>
              <a:ahLst/>
              <a:cxnLst/>
              <a:rect l="l" t="t" r="r" b="b"/>
              <a:pathLst>
                <a:path w="8133" h="4865" extrusionOk="0">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8"/>
            <p:cNvSpPr/>
            <p:nvPr/>
          </p:nvSpPr>
          <p:spPr>
            <a:xfrm>
              <a:off x="7599909" y="1648380"/>
              <a:ext cx="242175" cy="190679"/>
            </a:xfrm>
            <a:custGeom>
              <a:avLst/>
              <a:gdLst/>
              <a:ahLst/>
              <a:cxnLst/>
              <a:rect l="l" t="t" r="r" b="b"/>
              <a:pathLst>
                <a:path w="7609" h="5991" extrusionOk="0">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78"/>
            <p:cNvSpPr/>
            <p:nvPr/>
          </p:nvSpPr>
          <p:spPr>
            <a:xfrm>
              <a:off x="7562766" y="1514864"/>
              <a:ext cx="327059" cy="360192"/>
            </a:xfrm>
            <a:custGeom>
              <a:avLst/>
              <a:gdLst/>
              <a:ahLst/>
              <a:cxnLst/>
              <a:rect l="l" t="t" r="r" b="b"/>
              <a:pathLst>
                <a:path w="10276" h="11317" extrusionOk="0">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0" name="Google Shape;9920;p78"/>
          <p:cNvGrpSpPr/>
          <p:nvPr/>
        </p:nvGrpSpPr>
        <p:grpSpPr>
          <a:xfrm>
            <a:off x="6221229" y="1498673"/>
            <a:ext cx="361636" cy="362183"/>
            <a:chOff x="6259175" y="1559008"/>
            <a:chExt cx="271743" cy="272093"/>
          </a:xfrm>
        </p:grpSpPr>
        <p:sp>
          <p:nvSpPr>
            <p:cNvPr id="9921" name="Google Shape;9921;p78"/>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8"/>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78"/>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8"/>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8"/>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8"/>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8"/>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8"/>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8"/>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8"/>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8"/>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8"/>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8"/>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8"/>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78"/>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78"/>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8"/>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8" name="Google Shape;9938;p78"/>
          <p:cNvGrpSpPr/>
          <p:nvPr/>
        </p:nvGrpSpPr>
        <p:grpSpPr>
          <a:xfrm>
            <a:off x="2661459" y="2015001"/>
            <a:ext cx="322508" cy="273494"/>
            <a:chOff x="2661459" y="2015001"/>
            <a:chExt cx="322508" cy="273494"/>
          </a:xfrm>
        </p:grpSpPr>
        <p:sp>
          <p:nvSpPr>
            <p:cNvPr id="9939" name="Google Shape;9939;p78"/>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8"/>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1" name="Google Shape;9941;p78"/>
          <p:cNvGrpSpPr/>
          <p:nvPr/>
        </p:nvGrpSpPr>
        <p:grpSpPr>
          <a:xfrm>
            <a:off x="6671087" y="2009304"/>
            <a:ext cx="332757" cy="281833"/>
            <a:chOff x="6671087" y="2009304"/>
            <a:chExt cx="332757" cy="281833"/>
          </a:xfrm>
        </p:grpSpPr>
        <p:sp>
          <p:nvSpPr>
            <p:cNvPr id="9942" name="Google Shape;9942;p78"/>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78"/>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4" name="Google Shape;9944;p78"/>
          <p:cNvSpPr/>
          <p:nvPr/>
        </p:nvSpPr>
        <p:spPr>
          <a:xfrm>
            <a:off x="1745940" y="1967132"/>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5" name="Google Shape;9945;p78"/>
          <p:cNvGrpSpPr/>
          <p:nvPr/>
        </p:nvGrpSpPr>
        <p:grpSpPr>
          <a:xfrm>
            <a:off x="2201806" y="1976585"/>
            <a:ext cx="349784" cy="349434"/>
            <a:chOff x="2201806" y="1976585"/>
            <a:chExt cx="349784" cy="349434"/>
          </a:xfrm>
        </p:grpSpPr>
        <p:sp>
          <p:nvSpPr>
            <p:cNvPr id="9946" name="Google Shape;9946;p78"/>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78"/>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78"/>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8"/>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0" name="Google Shape;9950;p78"/>
          <p:cNvGrpSpPr/>
          <p:nvPr/>
        </p:nvGrpSpPr>
        <p:grpSpPr>
          <a:xfrm>
            <a:off x="3094217" y="1976585"/>
            <a:ext cx="350198" cy="350548"/>
            <a:chOff x="3094217" y="1976585"/>
            <a:chExt cx="350198" cy="350548"/>
          </a:xfrm>
        </p:grpSpPr>
        <p:sp>
          <p:nvSpPr>
            <p:cNvPr id="9951" name="Google Shape;9951;p78"/>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78"/>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8"/>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8"/>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8"/>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8"/>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78"/>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78"/>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8"/>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8"/>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8"/>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8"/>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8"/>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4" name="Google Shape;9964;p78"/>
          <p:cNvGrpSpPr/>
          <p:nvPr/>
        </p:nvGrpSpPr>
        <p:grpSpPr>
          <a:xfrm>
            <a:off x="870939" y="1975821"/>
            <a:ext cx="332375" cy="350071"/>
            <a:chOff x="870939" y="1975821"/>
            <a:chExt cx="332375" cy="350071"/>
          </a:xfrm>
        </p:grpSpPr>
        <p:sp>
          <p:nvSpPr>
            <p:cNvPr id="9965" name="Google Shape;9965;p78"/>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8"/>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8"/>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8"/>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9" name="Google Shape;9969;p78"/>
          <p:cNvSpPr/>
          <p:nvPr/>
        </p:nvSpPr>
        <p:spPr>
          <a:xfrm>
            <a:off x="1276039" y="1961817"/>
            <a:ext cx="414967" cy="37897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0" name="Google Shape;9970;p78"/>
          <p:cNvGrpSpPr/>
          <p:nvPr/>
        </p:nvGrpSpPr>
        <p:grpSpPr>
          <a:xfrm>
            <a:off x="3979435" y="1976585"/>
            <a:ext cx="345265" cy="349848"/>
            <a:chOff x="3979435" y="1976585"/>
            <a:chExt cx="345265" cy="349848"/>
          </a:xfrm>
        </p:grpSpPr>
        <p:sp>
          <p:nvSpPr>
            <p:cNvPr id="9971" name="Google Shape;9971;p78"/>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8"/>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8"/>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8"/>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8"/>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8"/>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78"/>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78"/>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8"/>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8"/>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8"/>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8"/>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8"/>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8"/>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8"/>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78"/>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78"/>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78"/>
          <p:cNvGrpSpPr/>
          <p:nvPr/>
        </p:nvGrpSpPr>
        <p:grpSpPr>
          <a:xfrm>
            <a:off x="3576626" y="1975821"/>
            <a:ext cx="284251" cy="351694"/>
            <a:chOff x="3576626" y="1975821"/>
            <a:chExt cx="284251" cy="351694"/>
          </a:xfrm>
        </p:grpSpPr>
        <p:sp>
          <p:nvSpPr>
            <p:cNvPr id="9989" name="Google Shape;9989;p78"/>
            <p:cNvSpPr/>
            <p:nvPr/>
          </p:nvSpPr>
          <p:spPr>
            <a:xfrm>
              <a:off x="3576626" y="2145971"/>
              <a:ext cx="284251" cy="181544"/>
            </a:xfrm>
            <a:custGeom>
              <a:avLst/>
              <a:gdLst/>
              <a:ahLst/>
              <a:cxnLst/>
              <a:rect l="l" t="t" r="r" b="b"/>
              <a:pathLst>
                <a:path w="8931" h="5704" extrusionOk="0">
                  <a:moveTo>
                    <a:pt x="3001" y="346"/>
                  </a:moveTo>
                  <a:cubicBezTo>
                    <a:pt x="3096" y="346"/>
                    <a:pt x="3179" y="370"/>
                    <a:pt x="3263" y="453"/>
                  </a:cubicBezTo>
                  <a:cubicBezTo>
                    <a:pt x="3334" y="525"/>
                    <a:pt x="3358" y="608"/>
                    <a:pt x="3358" y="703"/>
                  </a:cubicBezTo>
                  <a:lnTo>
                    <a:pt x="3358" y="1132"/>
                  </a:lnTo>
                  <a:cubicBezTo>
                    <a:pt x="3358" y="1311"/>
                    <a:pt x="3263" y="1477"/>
                    <a:pt x="3096" y="1584"/>
                  </a:cubicBezTo>
                  <a:cubicBezTo>
                    <a:pt x="3048" y="1608"/>
                    <a:pt x="3025" y="1656"/>
                    <a:pt x="3025" y="1715"/>
                  </a:cubicBezTo>
                  <a:lnTo>
                    <a:pt x="3025" y="1894"/>
                  </a:lnTo>
                  <a:lnTo>
                    <a:pt x="2644" y="1894"/>
                  </a:lnTo>
                  <a:lnTo>
                    <a:pt x="2644" y="1715"/>
                  </a:lnTo>
                  <a:cubicBezTo>
                    <a:pt x="2644" y="1656"/>
                    <a:pt x="2620" y="1608"/>
                    <a:pt x="2572" y="1584"/>
                  </a:cubicBezTo>
                  <a:cubicBezTo>
                    <a:pt x="2405" y="1489"/>
                    <a:pt x="2310" y="1311"/>
                    <a:pt x="2310" y="1132"/>
                  </a:cubicBezTo>
                  <a:lnTo>
                    <a:pt x="2310" y="703"/>
                  </a:lnTo>
                  <a:cubicBezTo>
                    <a:pt x="2310" y="513"/>
                    <a:pt x="2465" y="346"/>
                    <a:pt x="2667" y="346"/>
                  </a:cubicBezTo>
                  <a:close/>
                  <a:moveTo>
                    <a:pt x="6096" y="346"/>
                  </a:moveTo>
                  <a:cubicBezTo>
                    <a:pt x="6192" y="346"/>
                    <a:pt x="6275" y="370"/>
                    <a:pt x="6358" y="453"/>
                  </a:cubicBezTo>
                  <a:cubicBezTo>
                    <a:pt x="6430" y="525"/>
                    <a:pt x="6454" y="608"/>
                    <a:pt x="6454" y="703"/>
                  </a:cubicBezTo>
                  <a:lnTo>
                    <a:pt x="6454" y="1132"/>
                  </a:lnTo>
                  <a:cubicBezTo>
                    <a:pt x="6454" y="1311"/>
                    <a:pt x="6370" y="1477"/>
                    <a:pt x="6192" y="1584"/>
                  </a:cubicBezTo>
                  <a:cubicBezTo>
                    <a:pt x="6144" y="1608"/>
                    <a:pt x="6120" y="1656"/>
                    <a:pt x="6120" y="1715"/>
                  </a:cubicBezTo>
                  <a:lnTo>
                    <a:pt x="6120" y="1894"/>
                  </a:lnTo>
                  <a:lnTo>
                    <a:pt x="5739" y="1894"/>
                  </a:lnTo>
                  <a:lnTo>
                    <a:pt x="5739" y="1715"/>
                  </a:lnTo>
                  <a:cubicBezTo>
                    <a:pt x="5739" y="1656"/>
                    <a:pt x="5715" y="1608"/>
                    <a:pt x="5668" y="1584"/>
                  </a:cubicBezTo>
                  <a:cubicBezTo>
                    <a:pt x="5501" y="1489"/>
                    <a:pt x="5406" y="1311"/>
                    <a:pt x="5406" y="1132"/>
                  </a:cubicBezTo>
                  <a:lnTo>
                    <a:pt x="5406" y="703"/>
                  </a:lnTo>
                  <a:cubicBezTo>
                    <a:pt x="5406" y="513"/>
                    <a:pt x="5561" y="346"/>
                    <a:pt x="5763" y="346"/>
                  </a:cubicBezTo>
                  <a:close/>
                  <a:moveTo>
                    <a:pt x="1453" y="2061"/>
                  </a:moveTo>
                  <a:cubicBezTo>
                    <a:pt x="1548" y="2061"/>
                    <a:pt x="1632" y="2084"/>
                    <a:pt x="1715" y="2156"/>
                  </a:cubicBezTo>
                  <a:cubicBezTo>
                    <a:pt x="1786" y="2239"/>
                    <a:pt x="1810" y="2323"/>
                    <a:pt x="1810" y="2418"/>
                  </a:cubicBezTo>
                  <a:lnTo>
                    <a:pt x="1810" y="2846"/>
                  </a:lnTo>
                  <a:cubicBezTo>
                    <a:pt x="1810" y="3037"/>
                    <a:pt x="1715" y="3204"/>
                    <a:pt x="1548" y="3287"/>
                  </a:cubicBezTo>
                  <a:cubicBezTo>
                    <a:pt x="1501" y="3323"/>
                    <a:pt x="1477" y="3370"/>
                    <a:pt x="1477" y="3430"/>
                  </a:cubicBezTo>
                  <a:lnTo>
                    <a:pt x="1477" y="3608"/>
                  </a:lnTo>
                  <a:lnTo>
                    <a:pt x="1096" y="3608"/>
                  </a:lnTo>
                  <a:lnTo>
                    <a:pt x="1096" y="3430"/>
                  </a:lnTo>
                  <a:cubicBezTo>
                    <a:pt x="1096" y="3370"/>
                    <a:pt x="1072" y="3323"/>
                    <a:pt x="1024" y="3287"/>
                  </a:cubicBezTo>
                  <a:cubicBezTo>
                    <a:pt x="858" y="3204"/>
                    <a:pt x="762" y="3025"/>
                    <a:pt x="762" y="2846"/>
                  </a:cubicBezTo>
                  <a:lnTo>
                    <a:pt x="762" y="2418"/>
                  </a:lnTo>
                  <a:cubicBezTo>
                    <a:pt x="762" y="2215"/>
                    <a:pt x="917" y="2061"/>
                    <a:pt x="1120" y="2061"/>
                  </a:cubicBezTo>
                  <a:close/>
                  <a:moveTo>
                    <a:pt x="4549" y="2061"/>
                  </a:moveTo>
                  <a:cubicBezTo>
                    <a:pt x="4644" y="2061"/>
                    <a:pt x="4727" y="2084"/>
                    <a:pt x="4810" y="2156"/>
                  </a:cubicBezTo>
                  <a:cubicBezTo>
                    <a:pt x="4882" y="2239"/>
                    <a:pt x="4906" y="2323"/>
                    <a:pt x="4906" y="2418"/>
                  </a:cubicBezTo>
                  <a:lnTo>
                    <a:pt x="4906" y="2846"/>
                  </a:lnTo>
                  <a:cubicBezTo>
                    <a:pt x="4906" y="3025"/>
                    <a:pt x="4810" y="3204"/>
                    <a:pt x="4644" y="3287"/>
                  </a:cubicBezTo>
                  <a:cubicBezTo>
                    <a:pt x="4596" y="3323"/>
                    <a:pt x="4572" y="3370"/>
                    <a:pt x="4572" y="3430"/>
                  </a:cubicBezTo>
                  <a:lnTo>
                    <a:pt x="4572" y="3608"/>
                  </a:lnTo>
                  <a:lnTo>
                    <a:pt x="4191" y="3608"/>
                  </a:lnTo>
                  <a:lnTo>
                    <a:pt x="4191" y="3430"/>
                  </a:lnTo>
                  <a:cubicBezTo>
                    <a:pt x="4191" y="3370"/>
                    <a:pt x="4168" y="3323"/>
                    <a:pt x="4120" y="3287"/>
                  </a:cubicBezTo>
                  <a:cubicBezTo>
                    <a:pt x="3953" y="3204"/>
                    <a:pt x="3858" y="3025"/>
                    <a:pt x="3858" y="2846"/>
                  </a:cubicBezTo>
                  <a:lnTo>
                    <a:pt x="3858" y="2418"/>
                  </a:lnTo>
                  <a:cubicBezTo>
                    <a:pt x="3858" y="2215"/>
                    <a:pt x="4013" y="2061"/>
                    <a:pt x="4215" y="2061"/>
                  </a:cubicBezTo>
                  <a:close/>
                  <a:moveTo>
                    <a:pt x="7668" y="2061"/>
                  </a:moveTo>
                  <a:cubicBezTo>
                    <a:pt x="7751" y="2061"/>
                    <a:pt x="7847" y="2084"/>
                    <a:pt x="7918" y="2156"/>
                  </a:cubicBezTo>
                  <a:cubicBezTo>
                    <a:pt x="7989" y="2239"/>
                    <a:pt x="8025" y="2323"/>
                    <a:pt x="8025" y="2418"/>
                  </a:cubicBezTo>
                  <a:lnTo>
                    <a:pt x="8025" y="2846"/>
                  </a:lnTo>
                  <a:cubicBezTo>
                    <a:pt x="8001" y="3025"/>
                    <a:pt x="7918" y="3204"/>
                    <a:pt x="7751" y="3287"/>
                  </a:cubicBezTo>
                  <a:cubicBezTo>
                    <a:pt x="7704" y="3323"/>
                    <a:pt x="7680" y="3370"/>
                    <a:pt x="7680" y="3430"/>
                  </a:cubicBezTo>
                  <a:lnTo>
                    <a:pt x="7680" y="3608"/>
                  </a:lnTo>
                  <a:lnTo>
                    <a:pt x="7311" y="3608"/>
                  </a:lnTo>
                  <a:lnTo>
                    <a:pt x="7311" y="3430"/>
                  </a:lnTo>
                  <a:cubicBezTo>
                    <a:pt x="7311" y="3370"/>
                    <a:pt x="7275" y="3323"/>
                    <a:pt x="7227" y="3287"/>
                  </a:cubicBezTo>
                  <a:cubicBezTo>
                    <a:pt x="7073" y="3204"/>
                    <a:pt x="6966" y="3025"/>
                    <a:pt x="6966" y="2846"/>
                  </a:cubicBezTo>
                  <a:lnTo>
                    <a:pt x="6966" y="2418"/>
                  </a:lnTo>
                  <a:cubicBezTo>
                    <a:pt x="6966" y="2215"/>
                    <a:pt x="7132" y="2061"/>
                    <a:pt x="7323" y="2061"/>
                  </a:cubicBezTo>
                  <a:close/>
                  <a:moveTo>
                    <a:pt x="5787" y="1"/>
                  </a:moveTo>
                  <a:cubicBezTo>
                    <a:pt x="5418" y="1"/>
                    <a:pt x="5120" y="310"/>
                    <a:pt x="5120" y="691"/>
                  </a:cubicBezTo>
                  <a:lnTo>
                    <a:pt x="5120" y="1120"/>
                  </a:lnTo>
                  <a:cubicBezTo>
                    <a:pt x="5120" y="1382"/>
                    <a:pt x="5251" y="1644"/>
                    <a:pt x="5465" y="1799"/>
                  </a:cubicBezTo>
                  <a:lnTo>
                    <a:pt x="5465" y="1953"/>
                  </a:lnTo>
                  <a:lnTo>
                    <a:pt x="5180" y="2073"/>
                  </a:lnTo>
                  <a:cubicBezTo>
                    <a:pt x="5144" y="2025"/>
                    <a:pt x="5120" y="1977"/>
                    <a:pt x="5072" y="1942"/>
                  </a:cubicBezTo>
                  <a:cubicBezTo>
                    <a:pt x="4941" y="1799"/>
                    <a:pt x="4775" y="1739"/>
                    <a:pt x="4596" y="1739"/>
                  </a:cubicBezTo>
                  <a:lnTo>
                    <a:pt x="4251" y="1739"/>
                  </a:lnTo>
                  <a:cubicBezTo>
                    <a:pt x="4001" y="1739"/>
                    <a:pt x="3798" y="1882"/>
                    <a:pt x="3679" y="2073"/>
                  </a:cubicBezTo>
                  <a:lnTo>
                    <a:pt x="3394" y="1953"/>
                  </a:lnTo>
                  <a:lnTo>
                    <a:pt x="3394" y="1799"/>
                  </a:lnTo>
                  <a:cubicBezTo>
                    <a:pt x="3596" y="1644"/>
                    <a:pt x="3739" y="1382"/>
                    <a:pt x="3739" y="1120"/>
                  </a:cubicBezTo>
                  <a:lnTo>
                    <a:pt x="3739" y="691"/>
                  </a:lnTo>
                  <a:cubicBezTo>
                    <a:pt x="3739" y="513"/>
                    <a:pt x="3656" y="334"/>
                    <a:pt x="3537" y="215"/>
                  </a:cubicBezTo>
                  <a:cubicBezTo>
                    <a:pt x="3406" y="72"/>
                    <a:pt x="3239" y="13"/>
                    <a:pt x="3060" y="13"/>
                  </a:cubicBezTo>
                  <a:lnTo>
                    <a:pt x="2727" y="13"/>
                  </a:lnTo>
                  <a:cubicBezTo>
                    <a:pt x="2346" y="13"/>
                    <a:pt x="2048" y="334"/>
                    <a:pt x="2048" y="703"/>
                  </a:cubicBezTo>
                  <a:lnTo>
                    <a:pt x="2048" y="1132"/>
                  </a:lnTo>
                  <a:cubicBezTo>
                    <a:pt x="2048" y="1406"/>
                    <a:pt x="2191" y="1656"/>
                    <a:pt x="2394" y="1822"/>
                  </a:cubicBezTo>
                  <a:lnTo>
                    <a:pt x="2394" y="1965"/>
                  </a:lnTo>
                  <a:lnTo>
                    <a:pt x="2108" y="2084"/>
                  </a:lnTo>
                  <a:cubicBezTo>
                    <a:pt x="2084" y="2037"/>
                    <a:pt x="2048" y="2001"/>
                    <a:pt x="2013" y="1953"/>
                  </a:cubicBezTo>
                  <a:cubicBezTo>
                    <a:pt x="1870" y="1822"/>
                    <a:pt x="1715" y="1763"/>
                    <a:pt x="1536" y="1763"/>
                  </a:cubicBezTo>
                  <a:lnTo>
                    <a:pt x="1191" y="1763"/>
                  </a:lnTo>
                  <a:cubicBezTo>
                    <a:pt x="822" y="1763"/>
                    <a:pt x="524" y="2073"/>
                    <a:pt x="524" y="2442"/>
                  </a:cubicBezTo>
                  <a:lnTo>
                    <a:pt x="524" y="2870"/>
                  </a:lnTo>
                  <a:cubicBezTo>
                    <a:pt x="524" y="3144"/>
                    <a:pt x="655" y="3394"/>
                    <a:pt x="858" y="3561"/>
                  </a:cubicBezTo>
                  <a:lnTo>
                    <a:pt x="858" y="3704"/>
                  </a:lnTo>
                  <a:lnTo>
                    <a:pt x="429" y="3882"/>
                  </a:lnTo>
                  <a:cubicBezTo>
                    <a:pt x="179" y="3989"/>
                    <a:pt x="0" y="4239"/>
                    <a:pt x="0" y="4513"/>
                  </a:cubicBezTo>
                  <a:lnTo>
                    <a:pt x="0" y="5537"/>
                  </a:lnTo>
                  <a:cubicBezTo>
                    <a:pt x="0" y="5632"/>
                    <a:pt x="72" y="5704"/>
                    <a:pt x="167" y="5704"/>
                  </a:cubicBezTo>
                  <a:cubicBezTo>
                    <a:pt x="250" y="5704"/>
                    <a:pt x="322" y="5632"/>
                    <a:pt x="322" y="5537"/>
                  </a:cubicBezTo>
                  <a:lnTo>
                    <a:pt x="322" y="4513"/>
                  </a:lnTo>
                  <a:cubicBezTo>
                    <a:pt x="322" y="4358"/>
                    <a:pt x="417" y="4228"/>
                    <a:pt x="548" y="4180"/>
                  </a:cubicBezTo>
                  <a:lnTo>
                    <a:pt x="1060" y="3977"/>
                  </a:lnTo>
                  <a:lnTo>
                    <a:pt x="1679" y="3977"/>
                  </a:lnTo>
                  <a:lnTo>
                    <a:pt x="2191" y="4180"/>
                  </a:lnTo>
                  <a:cubicBezTo>
                    <a:pt x="2322" y="4239"/>
                    <a:pt x="2405" y="4358"/>
                    <a:pt x="2405" y="4513"/>
                  </a:cubicBezTo>
                  <a:lnTo>
                    <a:pt x="2405" y="5537"/>
                  </a:lnTo>
                  <a:cubicBezTo>
                    <a:pt x="2405" y="5632"/>
                    <a:pt x="2489" y="5704"/>
                    <a:pt x="2572" y="5704"/>
                  </a:cubicBezTo>
                  <a:cubicBezTo>
                    <a:pt x="2667" y="5704"/>
                    <a:pt x="2739" y="5632"/>
                    <a:pt x="2739" y="5537"/>
                  </a:cubicBezTo>
                  <a:lnTo>
                    <a:pt x="2739" y="4513"/>
                  </a:lnTo>
                  <a:cubicBezTo>
                    <a:pt x="2739" y="4228"/>
                    <a:pt x="2572" y="3989"/>
                    <a:pt x="2310" y="3882"/>
                  </a:cubicBezTo>
                  <a:lnTo>
                    <a:pt x="1870" y="3704"/>
                  </a:lnTo>
                  <a:lnTo>
                    <a:pt x="1870" y="3561"/>
                  </a:lnTo>
                  <a:cubicBezTo>
                    <a:pt x="2084" y="3394"/>
                    <a:pt x="2215" y="3144"/>
                    <a:pt x="2215" y="2870"/>
                  </a:cubicBezTo>
                  <a:lnTo>
                    <a:pt x="2215" y="2442"/>
                  </a:lnTo>
                  <a:lnTo>
                    <a:pt x="2215" y="2418"/>
                  </a:lnTo>
                  <a:lnTo>
                    <a:pt x="2608" y="2263"/>
                  </a:lnTo>
                  <a:lnTo>
                    <a:pt x="3227" y="2263"/>
                  </a:lnTo>
                  <a:lnTo>
                    <a:pt x="3620" y="2418"/>
                  </a:lnTo>
                  <a:lnTo>
                    <a:pt x="3620" y="2442"/>
                  </a:lnTo>
                  <a:lnTo>
                    <a:pt x="3620" y="2870"/>
                  </a:lnTo>
                  <a:cubicBezTo>
                    <a:pt x="3620" y="3144"/>
                    <a:pt x="3751" y="3394"/>
                    <a:pt x="3953" y="3561"/>
                  </a:cubicBezTo>
                  <a:lnTo>
                    <a:pt x="3953" y="3704"/>
                  </a:lnTo>
                  <a:lnTo>
                    <a:pt x="3525" y="3882"/>
                  </a:lnTo>
                  <a:cubicBezTo>
                    <a:pt x="3275" y="3989"/>
                    <a:pt x="3096" y="4239"/>
                    <a:pt x="3096" y="4513"/>
                  </a:cubicBezTo>
                  <a:lnTo>
                    <a:pt x="3096" y="5537"/>
                  </a:lnTo>
                  <a:cubicBezTo>
                    <a:pt x="3096" y="5632"/>
                    <a:pt x="3167" y="5704"/>
                    <a:pt x="3263" y="5704"/>
                  </a:cubicBezTo>
                  <a:cubicBezTo>
                    <a:pt x="3346" y="5704"/>
                    <a:pt x="3417" y="5632"/>
                    <a:pt x="3417" y="5537"/>
                  </a:cubicBezTo>
                  <a:lnTo>
                    <a:pt x="3417" y="4513"/>
                  </a:lnTo>
                  <a:cubicBezTo>
                    <a:pt x="3417" y="4358"/>
                    <a:pt x="3513" y="4228"/>
                    <a:pt x="3644" y="4180"/>
                  </a:cubicBezTo>
                  <a:lnTo>
                    <a:pt x="4156" y="3977"/>
                  </a:lnTo>
                  <a:lnTo>
                    <a:pt x="4775" y="3977"/>
                  </a:lnTo>
                  <a:lnTo>
                    <a:pt x="5287" y="4180"/>
                  </a:lnTo>
                  <a:cubicBezTo>
                    <a:pt x="5418" y="4239"/>
                    <a:pt x="5501" y="4358"/>
                    <a:pt x="5501" y="4513"/>
                  </a:cubicBezTo>
                  <a:lnTo>
                    <a:pt x="5501" y="5537"/>
                  </a:lnTo>
                  <a:cubicBezTo>
                    <a:pt x="5501" y="5632"/>
                    <a:pt x="5584" y="5704"/>
                    <a:pt x="5668" y="5704"/>
                  </a:cubicBezTo>
                  <a:cubicBezTo>
                    <a:pt x="5763" y="5704"/>
                    <a:pt x="5834" y="5632"/>
                    <a:pt x="5834" y="5537"/>
                  </a:cubicBezTo>
                  <a:lnTo>
                    <a:pt x="5834" y="4513"/>
                  </a:lnTo>
                  <a:cubicBezTo>
                    <a:pt x="5834" y="4228"/>
                    <a:pt x="5668" y="3989"/>
                    <a:pt x="5406" y="3882"/>
                  </a:cubicBezTo>
                  <a:lnTo>
                    <a:pt x="4965" y="3704"/>
                  </a:lnTo>
                  <a:lnTo>
                    <a:pt x="4965" y="3561"/>
                  </a:lnTo>
                  <a:cubicBezTo>
                    <a:pt x="5180" y="3394"/>
                    <a:pt x="5311" y="3144"/>
                    <a:pt x="5311" y="2870"/>
                  </a:cubicBezTo>
                  <a:lnTo>
                    <a:pt x="5311" y="2442"/>
                  </a:lnTo>
                  <a:lnTo>
                    <a:pt x="5311" y="2418"/>
                  </a:lnTo>
                  <a:lnTo>
                    <a:pt x="5703" y="2263"/>
                  </a:lnTo>
                  <a:lnTo>
                    <a:pt x="6323" y="2263"/>
                  </a:lnTo>
                  <a:lnTo>
                    <a:pt x="6715" y="2418"/>
                  </a:lnTo>
                  <a:lnTo>
                    <a:pt x="6715" y="2442"/>
                  </a:lnTo>
                  <a:lnTo>
                    <a:pt x="6715" y="2870"/>
                  </a:lnTo>
                  <a:cubicBezTo>
                    <a:pt x="6715" y="3144"/>
                    <a:pt x="6846" y="3394"/>
                    <a:pt x="7049" y="3561"/>
                  </a:cubicBezTo>
                  <a:lnTo>
                    <a:pt x="7049" y="3704"/>
                  </a:lnTo>
                  <a:lnTo>
                    <a:pt x="6620" y="3882"/>
                  </a:lnTo>
                  <a:cubicBezTo>
                    <a:pt x="6370" y="3989"/>
                    <a:pt x="6192" y="4239"/>
                    <a:pt x="6192" y="4513"/>
                  </a:cubicBezTo>
                  <a:lnTo>
                    <a:pt x="6192" y="5537"/>
                  </a:lnTo>
                  <a:cubicBezTo>
                    <a:pt x="6192" y="5632"/>
                    <a:pt x="6263" y="5704"/>
                    <a:pt x="6358" y="5704"/>
                  </a:cubicBezTo>
                  <a:cubicBezTo>
                    <a:pt x="6442" y="5704"/>
                    <a:pt x="6513" y="5632"/>
                    <a:pt x="6513" y="5537"/>
                  </a:cubicBezTo>
                  <a:lnTo>
                    <a:pt x="6513" y="4513"/>
                  </a:lnTo>
                  <a:cubicBezTo>
                    <a:pt x="6513" y="4358"/>
                    <a:pt x="6608" y="4228"/>
                    <a:pt x="6739" y="4180"/>
                  </a:cubicBezTo>
                  <a:lnTo>
                    <a:pt x="7251" y="3977"/>
                  </a:lnTo>
                  <a:lnTo>
                    <a:pt x="7870" y="3977"/>
                  </a:lnTo>
                  <a:lnTo>
                    <a:pt x="8382" y="4180"/>
                  </a:lnTo>
                  <a:cubicBezTo>
                    <a:pt x="8513" y="4239"/>
                    <a:pt x="8597" y="4358"/>
                    <a:pt x="8597" y="4513"/>
                  </a:cubicBezTo>
                  <a:lnTo>
                    <a:pt x="8597" y="5537"/>
                  </a:lnTo>
                  <a:cubicBezTo>
                    <a:pt x="8597" y="5632"/>
                    <a:pt x="8680" y="5704"/>
                    <a:pt x="8763" y="5704"/>
                  </a:cubicBezTo>
                  <a:cubicBezTo>
                    <a:pt x="8859" y="5704"/>
                    <a:pt x="8930" y="5632"/>
                    <a:pt x="8930" y="5537"/>
                  </a:cubicBezTo>
                  <a:lnTo>
                    <a:pt x="8930" y="4513"/>
                  </a:lnTo>
                  <a:cubicBezTo>
                    <a:pt x="8859" y="4204"/>
                    <a:pt x="8680" y="3942"/>
                    <a:pt x="8418" y="3847"/>
                  </a:cubicBezTo>
                  <a:lnTo>
                    <a:pt x="7989" y="3668"/>
                  </a:lnTo>
                  <a:lnTo>
                    <a:pt x="7989" y="3513"/>
                  </a:lnTo>
                  <a:cubicBezTo>
                    <a:pt x="8204" y="3346"/>
                    <a:pt x="8335" y="3096"/>
                    <a:pt x="8335" y="2835"/>
                  </a:cubicBezTo>
                  <a:lnTo>
                    <a:pt x="8335" y="2394"/>
                  </a:lnTo>
                  <a:cubicBezTo>
                    <a:pt x="8335" y="2215"/>
                    <a:pt x="8263" y="2037"/>
                    <a:pt x="8144" y="1918"/>
                  </a:cubicBezTo>
                  <a:cubicBezTo>
                    <a:pt x="8001" y="1787"/>
                    <a:pt x="7847" y="1727"/>
                    <a:pt x="7668" y="1727"/>
                  </a:cubicBezTo>
                  <a:lnTo>
                    <a:pt x="7323" y="1727"/>
                  </a:lnTo>
                  <a:cubicBezTo>
                    <a:pt x="7073" y="1727"/>
                    <a:pt x="6858" y="1858"/>
                    <a:pt x="6739" y="2061"/>
                  </a:cubicBezTo>
                  <a:lnTo>
                    <a:pt x="6454" y="1942"/>
                  </a:lnTo>
                  <a:lnTo>
                    <a:pt x="6454" y="1787"/>
                  </a:lnTo>
                  <a:cubicBezTo>
                    <a:pt x="6668" y="1620"/>
                    <a:pt x="6799" y="1370"/>
                    <a:pt x="6799" y="1108"/>
                  </a:cubicBezTo>
                  <a:lnTo>
                    <a:pt x="6799" y="668"/>
                  </a:lnTo>
                  <a:cubicBezTo>
                    <a:pt x="6799" y="489"/>
                    <a:pt x="6727" y="310"/>
                    <a:pt x="6608" y="191"/>
                  </a:cubicBezTo>
                  <a:cubicBezTo>
                    <a:pt x="6477" y="60"/>
                    <a:pt x="6311" y="1"/>
                    <a:pt x="6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8"/>
            <p:cNvSpPr/>
            <p:nvPr/>
          </p:nvSpPr>
          <p:spPr>
            <a:xfrm>
              <a:off x="3656195" y="1975821"/>
              <a:ext cx="120149" cy="164134"/>
            </a:xfrm>
            <a:custGeom>
              <a:avLst/>
              <a:gdLst/>
              <a:ahLst/>
              <a:cxnLst/>
              <a:rect l="l" t="t" r="r" b="b"/>
              <a:pathLst>
                <a:path w="3775" h="5157" extrusionOk="0">
                  <a:moveTo>
                    <a:pt x="2049" y="334"/>
                  </a:moveTo>
                  <a:cubicBezTo>
                    <a:pt x="2239" y="334"/>
                    <a:pt x="2406" y="501"/>
                    <a:pt x="2406" y="691"/>
                  </a:cubicBezTo>
                  <a:lnTo>
                    <a:pt x="2406" y="1037"/>
                  </a:lnTo>
                  <a:cubicBezTo>
                    <a:pt x="2406" y="1334"/>
                    <a:pt x="2168" y="1549"/>
                    <a:pt x="1882" y="1549"/>
                  </a:cubicBezTo>
                  <a:cubicBezTo>
                    <a:pt x="1869" y="1550"/>
                    <a:pt x="1855" y="1550"/>
                    <a:pt x="1842" y="1550"/>
                  </a:cubicBezTo>
                  <a:cubicBezTo>
                    <a:pt x="1575" y="1550"/>
                    <a:pt x="1358" y="1321"/>
                    <a:pt x="1358" y="1037"/>
                  </a:cubicBezTo>
                  <a:lnTo>
                    <a:pt x="1358" y="691"/>
                  </a:lnTo>
                  <a:cubicBezTo>
                    <a:pt x="1358" y="501"/>
                    <a:pt x="1513" y="334"/>
                    <a:pt x="1715" y="334"/>
                  </a:cubicBezTo>
                  <a:close/>
                  <a:moveTo>
                    <a:pt x="2049" y="1870"/>
                  </a:moveTo>
                  <a:lnTo>
                    <a:pt x="2049" y="1965"/>
                  </a:lnTo>
                  <a:cubicBezTo>
                    <a:pt x="2072" y="2025"/>
                    <a:pt x="2084" y="2073"/>
                    <a:pt x="2108" y="2132"/>
                  </a:cubicBezTo>
                  <a:lnTo>
                    <a:pt x="1894" y="2358"/>
                  </a:lnTo>
                  <a:lnTo>
                    <a:pt x="1870" y="2358"/>
                  </a:lnTo>
                  <a:lnTo>
                    <a:pt x="1656" y="2132"/>
                  </a:lnTo>
                  <a:cubicBezTo>
                    <a:pt x="1679" y="2085"/>
                    <a:pt x="1691" y="2025"/>
                    <a:pt x="1691" y="1965"/>
                  </a:cubicBezTo>
                  <a:lnTo>
                    <a:pt x="1691" y="1870"/>
                  </a:lnTo>
                  <a:cubicBezTo>
                    <a:pt x="1751" y="1882"/>
                    <a:pt x="1810" y="1882"/>
                    <a:pt x="1870" y="1882"/>
                  </a:cubicBezTo>
                  <a:cubicBezTo>
                    <a:pt x="1929" y="1882"/>
                    <a:pt x="1989" y="1882"/>
                    <a:pt x="2049" y="1870"/>
                  </a:cubicBezTo>
                  <a:close/>
                  <a:moveTo>
                    <a:pt x="2382" y="2323"/>
                  </a:moveTo>
                  <a:lnTo>
                    <a:pt x="2668" y="2454"/>
                  </a:lnTo>
                  <a:cubicBezTo>
                    <a:pt x="2727" y="2489"/>
                    <a:pt x="2763" y="2549"/>
                    <a:pt x="2763" y="2620"/>
                  </a:cubicBezTo>
                  <a:lnTo>
                    <a:pt x="2763" y="2942"/>
                  </a:lnTo>
                  <a:lnTo>
                    <a:pt x="1025" y="2942"/>
                  </a:lnTo>
                  <a:lnTo>
                    <a:pt x="1025" y="2620"/>
                  </a:lnTo>
                  <a:lnTo>
                    <a:pt x="1013" y="2620"/>
                  </a:lnTo>
                  <a:cubicBezTo>
                    <a:pt x="1013" y="2549"/>
                    <a:pt x="1060" y="2489"/>
                    <a:pt x="1120" y="2454"/>
                  </a:cubicBezTo>
                  <a:lnTo>
                    <a:pt x="1394" y="2323"/>
                  </a:lnTo>
                  <a:lnTo>
                    <a:pt x="1656" y="2585"/>
                  </a:lnTo>
                  <a:cubicBezTo>
                    <a:pt x="1715" y="2632"/>
                    <a:pt x="1799" y="2680"/>
                    <a:pt x="1894" y="2680"/>
                  </a:cubicBezTo>
                  <a:cubicBezTo>
                    <a:pt x="1977" y="2680"/>
                    <a:pt x="2049" y="2656"/>
                    <a:pt x="2132" y="2585"/>
                  </a:cubicBezTo>
                  <a:lnTo>
                    <a:pt x="2382" y="2323"/>
                  </a:lnTo>
                  <a:close/>
                  <a:moveTo>
                    <a:pt x="3334" y="3263"/>
                  </a:moveTo>
                  <a:lnTo>
                    <a:pt x="3156" y="3632"/>
                  </a:lnTo>
                  <a:lnTo>
                    <a:pt x="596" y="3632"/>
                  </a:lnTo>
                  <a:lnTo>
                    <a:pt x="417" y="3263"/>
                  </a:lnTo>
                  <a:close/>
                  <a:moveTo>
                    <a:pt x="1715" y="1"/>
                  </a:moveTo>
                  <a:cubicBezTo>
                    <a:pt x="1334" y="1"/>
                    <a:pt x="1025" y="299"/>
                    <a:pt x="1025" y="691"/>
                  </a:cubicBezTo>
                  <a:lnTo>
                    <a:pt x="1025" y="1025"/>
                  </a:lnTo>
                  <a:cubicBezTo>
                    <a:pt x="1025" y="1311"/>
                    <a:pt x="1156" y="1549"/>
                    <a:pt x="1370" y="1715"/>
                  </a:cubicBezTo>
                  <a:lnTo>
                    <a:pt x="1370" y="1954"/>
                  </a:lnTo>
                  <a:lnTo>
                    <a:pt x="1370" y="1965"/>
                  </a:lnTo>
                  <a:lnTo>
                    <a:pt x="965" y="2180"/>
                  </a:lnTo>
                  <a:cubicBezTo>
                    <a:pt x="786" y="2263"/>
                    <a:pt x="679" y="2430"/>
                    <a:pt x="679" y="2620"/>
                  </a:cubicBezTo>
                  <a:lnTo>
                    <a:pt x="679" y="2942"/>
                  </a:lnTo>
                  <a:lnTo>
                    <a:pt x="155" y="2942"/>
                  </a:lnTo>
                  <a:cubicBezTo>
                    <a:pt x="96" y="2942"/>
                    <a:pt x="60" y="2966"/>
                    <a:pt x="24" y="3013"/>
                  </a:cubicBezTo>
                  <a:cubicBezTo>
                    <a:pt x="1" y="3061"/>
                    <a:pt x="1" y="3120"/>
                    <a:pt x="24" y="3180"/>
                  </a:cubicBezTo>
                  <a:lnTo>
                    <a:pt x="370" y="3859"/>
                  </a:lnTo>
                  <a:cubicBezTo>
                    <a:pt x="394" y="3918"/>
                    <a:pt x="453" y="3954"/>
                    <a:pt x="513" y="3954"/>
                  </a:cubicBezTo>
                  <a:lnTo>
                    <a:pt x="691" y="3954"/>
                  </a:lnTo>
                  <a:lnTo>
                    <a:pt x="691" y="4990"/>
                  </a:lnTo>
                  <a:cubicBezTo>
                    <a:pt x="691" y="5085"/>
                    <a:pt x="775" y="5156"/>
                    <a:pt x="858" y="5156"/>
                  </a:cubicBezTo>
                  <a:cubicBezTo>
                    <a:pt x="953" y="5156"/>
                    <a:pt x="1025" y="5085"/>
                    <a:pt x="1025" y="4990"/>
                  </a:cubicBezTo>
                  <a:lnTo>
                    <a:pt x="1025" y="3954"/>
                  </a:lnTo>
                  <a:lnTo>
                    <a:pt x="2763" y="3954"/>
                  </a:lnTo>
                  <a:lnTo>
                    <a:pt x="2763" y="4990"/>
                  </a:lnTo>
                  <a:cubicBezTo>
                    <a:pt x="2763" y="5085"/>
                    <a:pt x="2846" y="5156"/>
                    <a:pt x="2930" y="5156"/>
                  </a:cubicBezTo>
                  <a:cubicBezTo>
                    <a:pt x="3025" y="5156"/>
                    <a:pt x="3096" y="5085"/>
                    <a:pt x="3096" y="4990"/>
                  </a:cubicBezTo>
                  <a:lnTo>
                    <a:pt x="3096" y="3954"/>
                  </a:lnTo>
                  <a:lnTo>
                    <a:pt x="3275" y="3954"/>
                  </a:lnTo>
                  <a:cubicBezTo>
                    <a:pt x="3334" y="3954"/>
                    <a:pt x="3394" y="3918"/>
                    <a:pt x="3418" y="3859"/>
                  </a:cubicBezTo>
                  <a:lnTo>
                    <a:pt x="3763" y="3180"/>
                  </a:lnTo>
                  <a:cubicBezTo>
                    <a:pt x="3775" y="3132"/>
                    <a:pt x="3763" y="3073"/>
                    <a:pt x="3751" y="3013"/>
                  </a:cubicBezTo>
                  <a:cubicBezTo>
                    <a:pt x="3715" y="2966"/>
                    <a:pt x="3680" y="2942"/>
                    <a:pt x="3620" y="2942"/>
                  </a:cubicBezTo>
                  <a:lnTo>
                    <a:pt x="3084" y="2942"/>
                  </a:lnTo>
                  <a:lnTo>
                    <a:pt x="3084" y="2620"/>
                  </a:lnTo>
                  <a:cubicBezTo>
                    <a:pt x="3084" y="2430"/>
                    <a:pt x="2977" y="2251"/>
                    <a:pt x="2799" y="2180"/>
                  </a:cubicBezTo>
                  <a:lnTo>
                    <a:pt x="2394" y="1965"/>
                  </a:lnTo>
                  <a:lnTo>
                    <a:pt x="2394" y="1954"/>
                  </a:lnTo>
                  <a:lnTo>
                    <a:pt x="2394" y="1715"/>
                  </a:lnTo>
                  <a:cubicBezTo>
                    <a:pt x="2608" y="1561"/>
                    <a:pt x="2739" y="1311"/>
                    <a:pt x="2739" y="1025"/>
                  </a:cubicBezTo>
                  <a:lnTo>
                    <a:pt x="2739" y="691"/>
                  </a:lnTo>
                  <a:cubicBezTo>
                    <a:pt x="2739" y="310"/>
                    <a:pt x="2441" y="1"/>
                    <a:pt x="2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8"/>
            <p:cNvSpPr/>
            <p:nvPr/>
          </p:nvSpPr>
          <p:spPr>
            <a:xfrm>
              <a:off x="3700149" y="2113380"/>
              <a:ext cx="32241" cy="10280"/>
            </a:xfrm>
            <a:custGeom>
              <a:avLst/>
              <a:gdLst/>
              <a:ahLst/>
              <a:cxnLst/>
              <a:rect l="l" t="t" r="r" b="b"/>
              <a:pathLst>
                <a:path w="1013" h="323" extrusionOk="0">
                  <a:moveTo>
                    <a:pt x="167" y="1"/>
                  </a:moveTo>
                  <a:cubicBezTo>
                    <a:pt x="72" y="1"/>
                    <a:pt x="1" y="72"/>
                    <a:pt x="1" y="168"/>
                  </a:cubicBezTo>
                  <a:cubicBezTo>
                    <a:pt x="1" y="251"/>
                    <a:pt x="72" y="322"/>
                    <a:pt x="167" y="322"/>
                  </a:cubicBezTo>
                  <a:lnTo>
                    <a:pt x="846" y="322"/>
                  </a:lnTo>
                  <a:cubicBezTo>
                    <a:pt x="941" y="322"/>
                    <a:pt x="1013" y="251"/>
                    <a:pt x="1013" y="168"/>
                  </a:cubicBezTo>
                  <a:cubicBezTo>
                    <a:pt x="1013" y="72"/>
                    <a:pt x="941"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78"/>
          <p:cNvGrpSpPr/>
          <p:nvPr/>
        </p:nvGrpSpPr>
        <p:grpSpPr>
          <a:xfrm>
            <a:off x="2722090" y="2890162"/>
            <a:ext cx="238770" cy="371841"/>
            <a:chOff x="2722090" y="2890162"/>
            <a:chExt cx="238770" cy="371841"/>
          </a:xfrm>
        </p:grpSpPr>
        <p:sp>
          <p:nvSpPr>
            <p:cNvPr id="9993" name="Google Shape;9993;p78"/>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78"/>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78"/>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6" name="Google Shape;9996;p78"/>
          <p:cNvSpPr/>
          <p:nvPr/>
        </p:nvSpPr>
        <p:spPr>
          <a:xfrm>
            <a:off x="5775652" y="1969392"/>
            <a:ext cx="361147" cy="360797"/>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7" name="Google Shape;9997;p78"/>
          <p:cNvGrpSpPr/>
          <p:nvPr/>
        </p:nvGrpSpPr>
        <p:grpSpPr>
          <a:xfrm>
            <a:off x="6216367" y="1970156"/>
            <a:ext cx="361147" cy="361147"/>
            <a:chOff x="6216367" y="1970156"/>
            <a:chExt cx="361147" cy="361147"/>
          </a:xfrm>
        </p:grpSpPr>
        <p:sp>
          <p:nvSpPr>
            <p:cNvPr id="9998" name="Google Shape;9998;p78"/>
            <p:cNvSpPr/>
            <p:nvPr/>
          </p:nvSpPr>
          <p:spPr>
            <a:xfrm>
              <a:off x="6247813" y="2069522"/>
              <a:ext cx="329701" cy="261781"/>
            </a:xfrm>
            <a:custGeom>
              <a:avLst/>
              <a:gdLst/>
              <a:ahLst/>
              <a:cxnLst/>
              <a:rect l="l" t="t" r="r" b="b"/>
              <a:pathLst>
                <a:path w="10359" h="8225" extrusionOk="0">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78"/>
            <p:cNvSpPr/>
            <p:nvPr/>
          </p:nvSpPr>
          <p:spPr>
            <a:xfrm>
              <a:off x="6216367" y="1970156"/>
              <a:ext cx="329701" cy="260731"/>
            </a:xfrm>
            <a:custGeom>
              <a:avLst/>
              <a:gdLst/>
              <a:ahLst/>
              <a:cxnLst/>
              <a:rect l="l" t="t" r="r" b="b"/>
              <a:pathLst>
                <a:path w="10359" h="8192" extrusionOk="0">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78"/>
            <p:cNvSpPr/>
            <p:nvPr/>
          </p:nvSpPr>
          <p:spPr>
            <a:xfrm>
              <a:off x="6351252" y="2064875"/>
              <a:ext cx="17855" cy="28072"/>
            </a:xfrm>
            <a:custGeom>
              <a:avLst/>
              <a:gdLst/>
              <a:ahLst/>
              <a:cxnLst/>
              <a:rect l="l" t="t" r="r" b="b"/>
              <a:pathLst>
                <a:path w="561" h="882" extrusionOk="0">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8"/>
            <p:cNvSpPr/>
            <p:nvPr/>
          </p:nvSpPr>
          <p:spPr>
            <a:xfrm>
              <a:off x="6260321" y="2016688"/>
              <a:ext cx="272857" cy="269929"/>
            </a:xfrm>
            <a:custGeom>
              <a:avLst/>
              <a:gdLst/>
              <a:ahLst/>
              <a:cxnLst/>
              <a:rect l="l" t="t" r="r" b="b"/>
              <a:pathLst>
                <a:path w="8573" h="8481" extrusionOk="0">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2" name="Google Shape;10002;p78"/>
          <p:cNvGrpSpPr/>
          <p:nvPr/>
        </p:nvGrpSpPr>
        <p:grpSpPr>
          <a:xfrm>
            <a:off x="1289311" y="2926222"/>
            <a:ext cx="408156" cy="299783"/>
            <a:chOff x="1289311" y="2926222"/>
            <a:chExt cx="408156" cy="299783"/>
          </a:xfrm>
        </p:grpSpPr>
        <p:sp>
          <p:nvSpPr>
            <p:cNvPr id="10003" name="Google Shape;10003;p78"/>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8"/>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78"/>
          <p:cNvGrpSpPr/>
          <p:nvPr/>
        </p:nvGrpSpPr>
        <p:grpSpPr>
          <a:xfrm>
            <a:off x="7978465" y="1969392"/>
            <a:ext cx="361147" cy="360797"/>
            <a:chOff x="7978465" y="1969392"/>
            <a:chExt cx="361147" cy="360797"/>
          </a:xfrm>
        </p:grpSpPr>
        <p:sp>
          <p:nvSpPr>
            <p:cNvPr id="10006" name="Google Shape;10006;p78"/>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78"/>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8"/>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8"/>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8"/>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78"/>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8"/>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8"/>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78"/>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5" name="Google Shape;10015;p78"/>
          <p:cNvSpPr/>
          <p:nvPr/>
        </p:nvSpPr>
        <p:spPr>
          <a:xfrm>
            <a:off x="2206357" y="2890607"/>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6" name="Google Shape;10016;p78"/>
          <p:cNvGrpSpPr/>
          <p:nvPr/>
        </p:nvGrpSpPr>
        <p:grpSpPr>
          <a:xfrm>
            <a:off x="854261" y="2908813"/>
            <a:ext cx="377474" cy="335748"/>
            <a:chOff x="854261" y="2908813"/>
            <a:chExt cx="377474" cy="335748"/>
          </a:xfrm>
        </p:grpSpPr>
        <p:sp>
          <p:nvSpPr>
            <p:cNvPr id="10017" name="Google Shape;10017;p7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7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7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78"/>
          <p:cNvGrpSpPr/>
          <p:nvPr/>
        </p:nvGrpSpPr>
        <p:grpSpPr>
          <a:xfrm>
            <a:off x="1749728" y="2894777"/>
            <a:ext cx="386927" cy="363438"/>
            <a:chOff x="1749728" y="2894777"/>
            <a:chExt cx="386927" cy="363438"/>
          </a:xfrm>
        </p:grpSpPr>
        <p:sp>
          <p:nvSpPr>
            <p:cNvPr id="10023" name="Google Shape;10023;p78"/>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78"/>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8"/>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8"/>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8"/>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78"/>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8"/>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0" name="Google Shape;10030;p78"/>
          <p:cNvGrpSpPr/>
          <p:nvPr/>
        </p:nvGrpSpPr>
        <p:grpSpPr>
          <a:xfrm>
            <a:off x="7098912" y="1969392"/>
            <a:ext cx="359651" cy="361560"/>
            <a:chOff x="7098912" y="1969392"/>
            <a:chExt cx="359651" cy="361560"/>
          </a:xfrm>
        </p:grpSpPr>
        <p:sp>
          <p:nvSpPr>
            <p:cNvPr id="10031" name="Google Shape;10031;p78"/>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8"/>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8"/>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8"/>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8"/>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78"/>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78"/>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8"/>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8"/>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8"/>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8"/>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78"/>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78"/>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4" name="Google Shape;10044;p78"/>
          <p:cNvSpPr/>
          <p:nvPr/>
        </p:nvSpPr>
        <p:spPr>
          <a:xfrm>
            <a:off x="3094217" y="2895159"/>
            <a:ext cx="394152" cy="361529"/>
          </a:xfrm>
          <a:custGeom>
            <a:avLst/>
            <a:gdLst/>
            <a:ahLst/>
            <a:cxnLst/>
            <a:rect l="l" t="t" r="r" b="b"/>
            <a:pathLst>
              <a:path w="12384" h="11359" extrusionOk="0">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5" name="Google Shape;10045;p78"/>
          <p:cNvGrpSpPr/>
          <p:nvPr/>
        </p:nvGrpSpPr>
        <p:grpSpPr>
          <a:xfrm>
            <a:off x="5352728" y="1990239"/>
            <a:ext cx="327091" cy="322508"/>
            <a:chOff x="5352728" y="1990239"/>
            <a:chExt cx="327091" cy="322508"/>
          </a:xfrm>
        </p:grpSpPr>
        <p:sp>
          <p:nvSpPr>
            <p:cNvPr id="10046" name="Google Shape;10046;p78"/>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8"/>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8"/>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9" name="Google Shape;10049;p78"/>
          <p:cNvGrpSpPr/>
          <p:nvPr/>
        </p:nvGrpSpPr>
        <p:grpSpPr>
          <a:xfrm>
            <a:off x="7538896" y="1970156"/>
            <a:ext cx="361147" cy="361529"/>
            <a:chOff x="7538896" y="1970156"/>
            <a:chExt cx="361147" cy="361529"/>
          </a:xfrm>
        </p:grpSpPr>
        <p:sp>
          <p:nvSpPr>
            <p:cNvPr id="10050" name="Google Shape;10050;p78"/>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78"/>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8"/>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8"/>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8"/>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8"/>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78"/>
          <p:cNvGrpSpPr/>
          <p:nvPr/>
        </p:nvGrpSpPr>
        <p:grpSpPr>
          <a:xfrm>
            <a:off x="4896099" y="1970920"/>
            <a:ext cx="358155" cy="358123"/>
            <a:chOff x="4896099" y="1970920"/>
            <a:chExt cx="358155" cy="358123"/>
          </a:xfrm>
        </p:grpSpPr>
        <p:sp>
          <p:nvSpPr>
            <p:cNvPr id="10057" name="Google Shape;10057;p78"/>
            <p:cNvSpPr/>
            <p:nvPr/>
          </p:nvSpPr>
          <p:spPr>
            <a:xfrm>
              <a:off x="4896099" y="1970920"/>
              <a:ext cx="358155" cy="358123"/>
            </a:xfrm>
            <a:custGeom>
              <a:avLst/>
              <a:gdLst/>
              <a:ahLst/>
              <a:cxnLst/>
              <a:rect l="l" t="t" r="r" b="b"/>
              <a:pathLst>
                <a:path w="11253" h="11252" extrusionOk="0">
                  <a:moveTo>
                    <a:pt x="5621" y="0"/>
                  </a:moveTo>
                  <a:cubicBezTo>
                    <a:pt x="4109" y="0"/>
                    <a:pt x="2704" y="595"/>
                    <a:pt x="1644" y="1643"/>
                  </a:cubicBezTo>
                  <a:cubicBezTo>
                    <a:pt x="584" y="2715"/>
                    <a:pt x="1" y="4132"/>
                    <a:pt x="1" y="5632"/>
                  </a:cubicBezTo>
                  <a:cubicBezTo>
                    <a:pt x="1" y="6930"/>
                    <a:pt x="465" y="8192"/>
                    <a:pt x="1263" y="9192"/>
                  </a:cubicBezTo>
                  <a:cubicBezTo>
                    <a:pt x="1300" y="9235"/>
                    <a:pt x="1343" y="9252"/>
                    <a:pt x="1386" y="9252"/>
                  </a:cubicBezTo>
                  <a:cubicBezTo>
                    <a:pt x="1509" y="9252"/>
                    <a:pt x="1622" y="9104"/>
                    <a:pt x="1525" y="8989"/>
                  </a:cubicBezTo>
                  <a:cubicBezTo>
                    <a:pt x="751" y="8049"/>
                    <a:pt x="334" y="6858"/>
                    <a:pt x="334" y="5632"/>
                  </a:cubicBezTo>
                  <a:cubicBezTo>
                    <a:pt x="334" y="4227"/>
                    <a:pt x="882" y="2881"/>
                    <a:pt x="1882" y="1881"/>
                  </a:cubicBezTo>
                  <a:cubicBezTo>
                    <a:pt x="2882" y="893"/>
                    <a:pt x="4204" y="322"/>
                    <a:pt x="5621" y="322"/>
                  </a:cubicBezTo>
                  <a:cubicBezTo>
                    <a:pt x="7026" y="322"/>
                    <a:pt x="8371" y="869"/>
                    <a:pt x="9371" y="1869"/>
                  </a:cubicBezTo>
                  <a:cubicBezTo>
                    <a:pt x="10359" y="2870"/>
                    <a:pt x="10931" y="4191"/>
                    <a:pt x="10931" y="5608"/>
                  </a:cubicBezTo>
                  <a:cubicBezTo>
                    <a:pt x="10931" y="7025"/>
                    <a:pt x="10383" y="8358"/>
                    <a:pt x="9383" y="9358"/>
                  </a:cubicBezTo>
                  <a:cubicBezTo>
                    <a:pt x="8383" y="10359"/>
                    <a:pt x="7061" y="10918"/>
                    <a:pt x="5644" y="10918"/>
                  </a:cubicBezTo>
                  <a:cubicBezTo>
                    <a:pt x="4323" y="10918"/>
                    <a:pt x="3037" y="10430"/>
                    <a:pt x="2061" y="9537"/>
                  </a:cubicBezTo>
                  <a:cubicBezTo>
                    <a:pt x="2025" y="9504"/>
                    <a:pt x="1987" y="9490"/>
                    <a:pt x="1951" y="9490"/>
                  </a:cubicBezTo>
                  <a:cubicBezTo>
                    <a:pt x="1823" y="9490"/>
                    <a:pt x="1723" y="9673"/>
                    <a:pt x="1834" y="9775"/>
                  </a:cubicBezTo>
                  <a:cubicBezTo>
                    <a:pt x="2882" y="10728"/>
                    <a:pt x="4228" y="11252"/>
                    <a:pt x="5644" y="11252"/>
                  </a:cubicBezTo>
                  <a:cubicBezTo>
                    <a:pt x="7145" y="11252"/>
                    <a:pt x="8562" y="10656"/>
                    <a:pt x="9621" y="9597"/>
                  </a:cubicBezTo>
                  <a:cubicBezTo>
                    <a:pt x="10681" y="8525"/>
                    <a:pt x="11252" y="7108"/>
                    <a:pt x="11252" y="5608"/>
                  </a:cubicBezTo>
                  <a:cubicBezTo>
                    <a:pt x="11252" y="4120"/>
                    <a:pt x="10657" y="2703"/>
                    <a:pt x="9597" y="1631"/>
                  </a:cubicBezTo>
                  <a:cubicBezTo>
                    <a:pt x="8526" y="572"/>
                    <a:pt x="7121" y="0"/>
                    <a:pt x="5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8"/>
            <p:cNvSpPr/>
            <p:nvPr/>
          </p:nvSpPr>
          <p:spPr>
            <a:xfrm>
              <a:off x="4991454" y="2067835"/>
              <a:ext cx="166999" cy="164325"/>
            </a:xfrm>
            <a:custGeom>
              <a:avLst/>
              <a:gdLst/>
              <a:ahLst/>
              <a:cxnLst/>
              <a:rect l="l" t="t" r="r" b="b"/>
              <a:pathLst>
                <a:path w="5247" h="5163" extrusionOk="0">
                  <a:moveTo>
                    <a:pt x="4506" y="706"/>
                  </a:moveTo>
                  <a:lnTo>
                    <a:pt x="3160" y="2861"/>
                  </a:lnTo>
                  <a:lnTo>
                    <a:pt x="2351" y="2075"/>
                  </a:lnTo>
                  <a:lnTo>
                    <a:pt x="4506" y="706"/>
                  </a:lnTo>
                  <a:close/>
                  <a:moveTo>
                    <a:pt x="2113" y="2289"/>
                  </a:moveTo>
                  <a:lnTo>
                    <a:pt x="2922" y="3099"/>
                  </a:lnTo>
                  <a:lnTo>
                    <a:pt x="755" y="4468"/>
                  </a:lnTo>
                  <a:lnTo>
                    <a:pt x="755" y="4468"/>
                  </a:lnTo>
                  <a:lnTo>
                    <a:pt x="2113" y="2289"/>
                  </a:lnTo>
                  <a:close/>
                  <a:moveTo>
                    <a:pt x="5032" y="0"/>
                  </a:moveTo>
                  <a:cubicBezTo>
                    <a:pt x="5004" y="0"/>
                    <a:pt x="4974" y="8"/>
                    <a:pt x="4946" y="27"/>
                  </a:cubicBezTo>
                  <a:lnTo>
                    <a:pt x="2006" y="1896"/>
                  </a:lnTo>
                  <a:cubicBezTo>
                    <a:pt x="1970" y="1908"/>
                    <a:pt x="1934" y="1932"/>
                    <a:pt x="1922" y="1980"/>
                  </a:cubicBezTo>
                  <a:lnTo>
                    <a:pt x="77" y="4909"/>
                  </a:lnTo>
                  <a:cubicBezTo>
                    <a:pt x="1" y="5032"/>
                    <a:pt x="99" y="5163"/>
                    <a:pt x="214" y="5163"/>
                  </a:cubicBezTo>
                  <a:cubicBezTo>
                    <a:pt x="243" y="5163"/>
                    <a:pt x="274" y="5154"/>
                    <a:pt x="303" y="5135"/>
                  </a:cubicBezTo>
                  <a:lnTo>
                    <a:pt x="3232" y="3277"/>
                  </a:lnTo>
                  <a:cubicBezTo>
                    <a:pt x="3280" y="3265"/>
                    <a:pt x="3303" y="3230"/>
                    <a:pt x="3315" y="3182"/>
                  </a:cubicBezTo>
                  <a:lnTo>
                    <a:pt x="5161" y="253"/>
                  </a:lnTo>
                  <a:cubicBezTo>
                    <a:pt x="5247" y="138"/>
                    <a:pt x="5148" y="0"/>
                    <a:pt x="50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8"/>
            <p:cNvSpPr/>
            <p:nvPr/>
          </p:nvSpPr>
          <p:spPr>
            <a:xfrm>
              <a:off x="4923789" y="1998578"/>
              <a:ext cx="302043" cy="302425"/>
            </a:xfrm>
            <a:custGeom>
              <a:avLst/>
              <a:gdLst/>
              <a:ahLst/>
              <a:cxnLst/>
              <a:rect l="l" t="t" r="r" b="b"/>
              <a:pathLst>
                <a:path w="9490" h="9502" extrusionOk="0">
                  <a:moveTo>
                    <a:pt x="4727" y="0"/>
                  </a:moveTo>
                  <a:cubicBezTo>
                    <a:pt x="3465" y="0"/>
                    <a:pt x="2274" y="500"/>
                    <a:pt x="1381" y="1405"/>
                  </a:cubicBezTo>
                  <a:cubicBezTo>
                    <a:pt x="488" y="2298"/>
                    <a:pt x="0" y="3489"/>
                    <a:pt x="0" y="4763"/>
                  </a:cubicBezTo>
                  <a:cubicBezTo>
                    <a:pt x="0" y="6049"/>
                    <a:pt x="488" y="7227"/>
                    <a:pt x="1393" y="8120"/>
                  </a:cubicBezTo>
                  <a:cubicBezTo>
                    <a:pt x="2286" y="9013"/>
                    <a:pt x="3477" y="9501"/>
                    <a:pt x="4763" y="9501"/>
                  </a:cubicBezTo>
                  <a:cubicBezTo>
                    <a:pt x="6025" y="9501"/>
                    <a:pt x="7215" y="9013"/>
                    <a:pt x="8108" y="8097"/>
                  </a:cubicBezTo>
                  <a:cubicBezTo>
                    <a:pt x="9001" y="7204"/>
                    <a:pt x="9489" y="6013"/>
                    <a:pt x="9489" y="4739"/>
                  </a:cubicBezTo>
                  <a:cubicBezTo>
                    <a:pt x="9489" y="3620"/>
                    <a:pt x="9096" y="2524"/>
                    <a:pt x="8358" y="1667"/>
                  </a:cubicBezTo>
                  <a:cubicBezTo>
                    <a:pt x="8325" y="1625"/>
                    <a:pt x="8284" y="1607"/>
                    <a:pt x="8243" y="1607"/>
                  </a:cubicBezTo>
                  <a:cubicBezTo>
                    <a:pt x="8124" y="1607"/>
                    <a:pt x="8011" y="1757"/>
                    <a:pt x="8108" y="1881"/>
                  </a:cubicBezTo>
                  <a:cubicBezTo>
                    <a:pt x="8751" y="2620"/>
                    <a:pt x="9108" y="3560"/>
                    <a:pt x="9156" y="4537"/>
                  </a:cubicBezTo>
                  <a:lnTo>
                    <a:pt x="8477" y="4537"/>
                  </a:lnTo>
                  <a:cubicBezTo>
                    <a:pt x="8275" y="4537"/>
                    <a:pt x="8275" y="4870"/>
                    <a:pt x="8477" y="4870"/>
                  </a:cubicBezTo>
                  <a:lnTo>
                    <a:pt x="9156" y="4870"/>
                  </a:lnTo>
                  <a:cubicBezTo>
                    <a:pt x="9120" y="6001"/>
                    <a:pt x="8656" y="7037"/>
                    <a:pt x="7870" y="7847"/>
                  </a:cubicBezTo>
                  <a:cubicBezTo>
                    <a:pt x="7084" y="8632"/>
                    <a:pt x="6037" y="9097"/>
                    <a:pt x="4929" y="9144"/>
                  </a:cubicBezTo>
                  <a:lnTo>
                    <a:pt x="4929" y="8466"/>
                  </a:lnTo>
                  <a:cubicBezTo>
                    <a:pt x="4929" y="8364"/>
                    <a:pt x="4846" y="8314"/>
                    <a:pt x="4763" y="8314"/>
                  </a:cubicBezTo>
                  <a:cubicBezTo>
                    <a:pt x="4679" y="8314"/>
                    <a:pt x="4596" y="8364"/>
                    <a:pt x="4596" y="8466"/>
                  </a:cubicBezTo>
                  <a:lnTo>
                    <a:pt x="4596" y="9144"/>
                  </a:lnTo>
                  <a:cubicBezTo>
                    <a:pt x="3477" y="9097"/>
                    <a:pt x="2441" y="8644"/>
                    <a:pt x="1631" y="7858"/>
                  </a:cubicBezTo>
                  <a:cubicBezTo>
                    <a:pt x="834" y="7061"/>
                    <a:pt x="369" y="6013"/>
                    <a:pt x="345" y="4882"/>
                  </a:cubicBezTo>
                  <a:lnTo>
                    <a:pt x="1012" y="4882"/>
                  </a:lnTo>
                  <a:cubicBezTo>
                    <a:pt x="1215" y="4882"/>
                    <a:pt x="1215" y="4560"/>
                    <a:pt x="1012" y="4560"/>
                  </a:cubicBezTo>
                  <a:lnTo>
                    <a:pt x="345" y="4560"/>
                  </a:lnTo>
                  <a:cubicBezTo>
                    <a:pt x="381" y="3441"/>
                    <a:pt x="834" y="2417"/>
                    <a:pt x="1619" y="1620"/>
                  </a:cubicBezTo>
                  <a:cubicBezTo>
                    <a:pt x="2405" y="834"/>
                    <a:pt x="3453" y="369"/>
                    <a:pt x="4560" y="334"/>
                  </a:cubicBezTo>
                  <a:lnTo>
                    <a:pt x="4560" y="1000"/>
                  </a:lnTo>
                  <a:cubicBezTo>
                    <a:pt x="4560" y="1102"/>
                    <a:pt x="4644" y="1152"/>
                    <a:pt x="4727" y="1152"/>
                  </a:cubicBezTo>
                  <a:cubicBezTo>
                    <a:pt x="4810" y="1152"/>
                    <a:pt x="4894" y="1102"/>
                    <a:pt x="4894" y="1000"/>
                  </a:cubicBezTo>
                  <a:lnTo>
                    <a:pt x="4894" y="334"/>
                  </a:lnTo>
                  <a:cubicBezTo>
                    <a:pt x="5834" y="357"/>
                    <a:pt x="6727" y="691"/>
                    <a:pt x="7465" y="1262"/>
                  </a:cubicBezTo>
                  <a:cubicBezTo>
                    <a:pt x="7510" y="1301"/>
                    <a:pt x="7556" y="1319"/>
                    <a:pt x="7597" y="1319"/>
                  </a:cubicBezTo>
                  <a:cubicBezTo>
                    <a:pt x="7645" y="1319"/>
                    <a:pt x="7684" y="1295"/>
                    <a:pt x="7703" y="1250"/>
                  </a:cubicBezTo>
                  <a:cubicBezTo>
                    <a:pt x="7763" y="1179"/>
                    <a:pt x="7751" y="1072"/>
                    <a:pt x="7680" y="1012"/>
                  </a:cubicBezTo>
                  <a:cubicBezTo>
                    <a:pt x="6834" y="346"/>
                    <a:pt x="5822"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8"/>
          <p:cNvGrpSpPr/>
          <p:nvPr/>
        </p:nvGrpSpPr>
        <p:grpSpPr>
          <a:xfrm>
            <a:off x="4048787" y="2977019"/>
            <a:ext cx="283488" cy="198604"/>
            <a:chOff x="4048787" y="2977019"/>
            <a:chExt cx="283488" cy="198604"/>
          </a:xfrm>
        </p:grpSpPr>
        <p:sp>
          <p:nvSpPr>
            <p:cNvPr id="10061" name="Google Shape;10061;p78"/>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8"/>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78"/>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78"/>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8"/>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8"/>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7" name="Google Shape;10067;p78"/>
          <p:cNvGrpSpPr/>
          <p:nvPr/>
        </p:nvGrpSpPr>
        <p:grpSpPr>
          <a:xfrm>
            <a:off x="4054103" y="2430191"/>
            <a:ext cx="218687" cy="349052"/>
            <a:chOff x="4054103" y="2430191"/>
            <a:chExt cx="218687" cy="349052"/>
          </a:xfrm>
        </p:grpSpPr>
        <p:sp>
          <p:nvSpPr>
            <p:cNvPr id="10068" name="Google Shape;10068;p7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7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78"/>
          <p:cNvGrpSpPr/>
          <p:nvPr/>
        </p:nvGrpSpPr>
        <p:grpSpPr>
          <a:xfrm>
            <a:off x="2185128" y="2427549"/>
            <a:ext cx="382758" cy="356595"/>
            <a:chOff x="2185128" y="2427549"/>
            <a:chExt cx="382758" cy="356595"/>
          </a:xfrm>
        </p:grpSpPr>
        <p:sp>
          <p:nvSpPr>
            <p:cNvPr id="10071" name="Google Shape;10071;p78"/>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8"/>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78"/>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78"/>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78"/>
          <p:cNvGrpSpPr/>
          <p:nvPr/>
        </p:nvGrpSpPr>
        <p:grpSpPr>
          <a:xfrm>
            <a:off x="3539102" y="2427549"/>
            <a:ext cx="355099" cy="355481"/>
            <a:chOff x="3539102" y="2427549"/>
            <a:chExt cx="355099" cy="355481"/>
          </a:xfrm>
        </p:grpSpPr>
        <p:sp>
          <p:nvSpPr>
            <p:cNvPr id="10076" name="Google Shape;10076;p78"/>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8"/>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8" name="Google Shape;10078;p78"/>
          <p:cNvGrpSpPr/>
          <p:nvPr/>
        </p:nvGrpSpPr>
        <p:grpSpPr>
          <a:xfrm>
            <a:off x="2656907" y="2439293"/>
            <a:ext cx="332757" cy="332343"/>
            <a:chOff x="2656907" y="2439293"/>
            <a:chExt cx="332757" cy="332343"/>
          </a:xfrm>
        </p:grpSpPr>
        <p:sp>
          <p:nvSpPr>
            <p:cNvPr id="10079" name="Google Shape;10079;p78"/>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8"/>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78"/>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78"/>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78"/>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8"/>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8"/>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6" name="Google Shape;10086;p78"/>
          <p:cNvGrpSpPr/>
          <p:nvPr/>
        </p:nvGrpSpPr>
        <p:grpSpPr>
          <a:xfrm>
            <a:off x="1731523" y="2422616"/>
            <a:ext cx="399435" cy="365698"/>
            <a:chOff x="1731523" y="2422616"/>
            <a:chExt cx="399435" cy="365698"/>
          </a:xfrm>
        </p:grpSpPr>
        <p:sp>
          <p:nvSpPr>
            <p:cNvPr id="10087" name="Google Shape;10087;p78"/>
            <p:cNvSpPr/>
            <p:nvPr/>
          </p:nvSpPr>
          <p:spPr>
            <a:xfrm>
              <a:off x="1865294" y="2725009"/>
              <a:ext cx="43604" cy="43604"/>
            </a:xfrm>
            <a:custGeom>
              <a:avLst/>
              <a:gdLst/>
              <a:ahLst/>
              <a:cxnLst/>
              <a:rect l="l" t="t" r="r" b="b"/>
              <a:pathLst>
                <a:path w="1370" h="1370" extrusionOk="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8"/>
            <p:cNvSpPr/>
            <p:nvPr/>
          </p:nvSpPr>
          <p:spPr>
            <a:xfrm>
              <a:off x="2005876" y="2725009"/>
              <a:ext cx="43636" cy="43604"/>
            </a:xfrm>
            <a:custGeom>
              <a:avLst/>
              <a:gdLst/>
              <a:ahLst/>
              <a:cxnLst/>
              <a:rect l="l" t="t" r="r" b="b"/>
              <a:pathLst>
                <a:path w="1371" h="1370" extrusionOk="0">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78"/>
            <p:cNvSpPr/>
            <p:nvPr/>
          </p:nvSpPr>
          <p:spPr>
            <a:xfrm>
              <a:off x="1731523" y="2422616"/>
              <a:ext cx="399435" cy="365698"/>
            </a:xfrm>
            <a:custGeom>
              <a:avLst/>
              <a:gdLst/>
              <a:ahLst/>
              <a:cxnLst/>
              <a:rect l="l" t="t" r="r" b="b"/>
              <a:pathLst>
                <a:path w="12550" h="11490" extrusionOk="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78"/>
          <p:cNvGrpSpPr/>
          <p:nvPr/>
        </p:nvGrpSpPr>
        <p:grpSpPr>
          <a:xfrm>
            <a:off x="3097241" y="2433564"/>
            <a:ext cx="344883" cy="343387"/>
            <a:chOff x="3097241" y="2433564"/>
            <a:chExt cx="344883" cy="343387"/>
          </a:xfrm>
        </p:grpSpPr>
        <p:sp>
          <p:nvSpPr>
            <p:cNvPr id="10091" name="Google Shape;10091;p78"/>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78"/>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78"/>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8"/>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8"/>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78"/>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78"/>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8"/>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8"/>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78"/>
          <p:cNvGrpSpPr/>
          <p:nvPr/>
        </p:nvGrpSpPr>
        <p:grpSpPr>
          <a:xfrm>
            <a:off x="1278299" y="2439293"/>
            <a:ext cx="410829" cy="332343"/>
            <a:chOff x="1278299" y="2439293"/>
            <a:chExt cx="410829" cy="332343"/>
          </a:xfrm>
        </p:grpSpPr>
        <p:sp>
          <p:nvSpPr>
            <p:cNvPr id="10101" name="Google Shape;10101;p78"/>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8"/>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8"/>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8"/>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78"/>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78"/>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78"/>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8"/>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78"/>
          <p:cNvGrpSpPr/>
          <p:nvPr/>
        </p:nvGrpSpPr>
        <p:grpSpPr>
          <a:xfrm>
            <a:off x="870939" y="2439293"/>
            <a:ext cx="331993" cy="331993"/>
            <a:chOff x="870939" y="2439293"/>
            <a:chExt cx="331993" cy="331993"/>
          </a:xfrm>
        </p:grpSpPr>
        <p:sp>
          <p:nvSpPr>
            <p:cNvPr id="10110" name="Google Shape;10110;p78"/>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8"/>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8"/>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8"/>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8"/>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8"/>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8"/>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78"/>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8"/>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8"/>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8"/>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78"/>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78"/>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78"/>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78"/>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8"/>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78"/>
          <p:cNvGrpSpPr/>
          <p:nvPr/>
        </p:nvGrpSpPr>
        <p:grpSpPr>
          <a:xfrm>
            <a:off x="6644957" y="2456353"/>
            <a:ext cx="371395" cy="278904"/>
            <a:chOff x="6644957" y="2456353"/>
            <a:chExt cx="371395" cy="278904"/>
          </a:xfrm>
        </p:grpSpPr>
        <p:sp>
          <p:nvSpPr>
            <p:cNvPr id="10127" name="Google Shape;10127;p78"/>
            <p:cNvSpPr/>
            <p:nvPr/>
          </p:nvSpPr>
          <p:spPr>
            <a:xfrm>
              <a:off x="6644957" y="2456353"/>
              <a:ext cx="371395" cy="203123"/>
            </a:xfrm>
            <a:custGeom>
              <a:avLst/>
              <a:gdLst/>
              <a:ahLst/>
              <a:cxnLst/>
              <a:rect l="l" t="t" r="r" b="b"/>
              <a:pathLst>
                <a:path w="11669" h="6382" extrusionOk="0">
                  <a:moveTo>
                    <a:pt x="4763" y="0"/>
                  </a:moveTo>
                  <a:cubicBezTo>
                    <a:pt x="4167" y="0"/>
                    <a:pt x="3596" y="191"/>
                    <a:pt x="3120" y="548"/>
                  </a:cubicBezTo>
                  <a:cubicBezTo>
                    <a:pt x="2679" y="881"/>
                    <a:pt x="2358" y="1322"/>
                    <a:pt x="2179" y="1834"/>
                  </a:cubicBezTo>
                  <a:cubicBezTo>
                    <a:pt x="977" y="1893"/>
                    <a:pt x="0" y="2881"/>
                    <a:pt x="0" y="4108"/>
                  </a:cubicBezTo>
                  <a:cubicBezTo>
                    <a:pt x="0" y="5358"/>
                    <a:pt x="1036" y="6382"/>
                    <a:pt x="2286" y="6382"/>
                  </a:cubicBezTo>
                  <a:lnTo>
                    <a:pt x="3096" y="6382"/>
                  </a:lnTo>
                  <a:cubicBezTo>
                    <a:pt x="3191" y="6382"/>
                    <a:pt x="3274" y="6310"/>
                    <a:pt x="3274" y="6203"/>
                  </a:cubicBezTo>
                  <a:cubicBezTo>
                    <a:pt x="3274" y="6120"/>
                    <a:pt x="3203" y="6025"/>
                    <a:pt x="3096" y="6025"/>
                  </a:cubicBezTo>
                  <a:lnTo>
                    <a:pt x="2286" y="6025"/>
                  </a:lnTo>
                  <a:cubicBezTo>
                    <a:pt x="1215" y="6025"/>
                    <a:pt x="346" y="5167"/>
                    <a:pt x="346" y="4096"/>
                  </a:cubicBezTo>
                  <a:cubicBezTo>
                    <a:pt x="346" y="3024"/>
                    <a:pt x="1215" y="2155"/>
                    <a:pt x="2286" y="2155"/>
                  </a:cubicBezTo>
                  <a:lnTo>
                    <a:pt x="2298" y="2155"/>
                  </a:lnTo>
                  <a:cubicBezTo>
                    <a:pt x="2370" y="2155"/>
                    <a:pt x="2441" y="2107"/>
                    <a:pt x="2465" y="2036"/>
                  </a:cubicBezTo>
                  <a:cubicBezTo>
                    <a:pt x="2608" y="1548"/>
                    <a:pt x="2905" y="1119"/>
                    <a:pt x="3310" y="822"/>
                  </a:cubicBezTo>
                  <a:cubicBezTo>
                    <a:pt x="3727" y="500"/>
                    <a:pt x="4227" y="321"/>
                    <a:pt x="4751" y="321"/>
                  </a:cubicBezTo>
                  <a:cubicBezTo>
                    <a:pt x="5584" y="321"/>
                    <a:pt x="6346" y="738"/>
                    <a:pt x="6775" y="1453"/>
                  </a:cubicBezTo>
                  <a:cubicBezTo>
                    <a:pt x="6811" y="1516"/>
                    <a:pt x="6861" y="1545"/>
                    <a:pt x="6914" y="1545"/>
                  </a:cubicBezTo>
                  <a:cubicBezTo>
                    <a:pt x="6931" y="1545"/>
                    <a:pt x="6948" y="1542"/>
                    <a:pt x="6965" y="1536"/>
                  </a:cubicBezTo>
                  <a:cubicBezTo>
                    <a:pt x="7168" y="1476"/>
                    <a:pt x="7370" y="1429"/>
                    <a:pt x="7585" y="1429"/>
                  </a:cubicBezTo>
                  <a:cubicBezTo>
                    <a:pt x="8430" y="1429"/>
                    <a:pt x="9168" y="1976"/>
                    <a:pt x="9430" y="2786"/>
                  </a:cubicBezTo>
                  <a:cubicBezTo>
                    <a:pt x="9452" y="2851"/>
                    <a:pt x="9513" y="2907"/>
                    <a:pt x="9587" y="2907"/>
                  </a:cubicBezTo>
                  <a:cubicBezTo>
                    <a:pt x="9594" y="2907"/>
                    <a:pt x="9601" y="2906"/>
                    <a:pt x="9609" y="2905"/>
                  </a:cubicBezTo>
                  <a:cubicBezTo>
                    <a:pt x="9668" y="2905"/>
                    <a:pt x="9728" y="2881"/>
                    <a:pt x="9763" y="2881"/>
                  </a:cubicBezTo>
                  <a:cubicBezTo>
                    <a:pt x="10633" y="2881"/>
                    <a:pt x="11335" y="3584"/>
                    <a:pt x="11335" y="4453"/>
                  </a:cubicBezTo>
                  <a:cubicBezTo>
                    <a:pt x="11335" y="5310"/>
                    <a:pt x="10633" y="6013"/>
                    <a:pt x="9763" y="6013"/>
                  </a:cubicBezTo>
                  <a:lnTo>
                    <a:pt x="8573" y="6013"/>
                  </a:lnTo>
                  <a:cubicBezTo>
                    <a:pt x="8489" y="6013"/>
                    <a:pt x="8394" y="6084"/>
                    <a:pt x="8394" y="6191"/>
                  </a:cubicBezTo>
                  <a:cubicBezTo>
                    <a:pt x="8394" y="6298"/>
                    <a:pt x="8478" y="6370"/>
                    <a:pt x="8573" y="6370"/>
                  </a:cubicBezTo>
                  <a:lnTo>
                    <a:pt x="9763" y="6370"/>
                  </a:lnTo>
                  <a:cubicBezTo>
                    <a:pt x="10823" y="6370"/>
                    <a:pt x="11668" y="5501"/>
                    <a:pt x="11668" y="4465"/>
                  </a:cubicBezTo>
                  <a:cubicBezTo>
                    <a:pt x="11668" y="3417"/>
                    <a:pt x="10859" y="2560"/>
                    <a:pt x="9811" y="2560"/>
                  </a:cubicBezTo>
                  <a:lnTo>
                    <a:pt x="9740" y="2560"/>
                  </a:lnTo>
                  <a:cubicBezTo>
                    <a:pt x="9585" y="2155"/>
                    <a:pt x="9323" y="1798"/>
                    <a:pt x="8966" y="1548"/>
                  </a:cubicBezTo>
                  <a:cubicBezTo>
                    <a:pt x="8561" y="1250"/>
                    <a:pt x="8097" y="1095"/>
                    <a:pt x="7608" y="1095"/>
                  </a:cubicBezTo>
                  <a:cubicBezTo>
                    <a:pt x="7418" y="1095"/>
                    <a:pt x="7204" y="1131"/>
                    <a:pt x="7013" y="1179"/>
                  </a:cubicBezTo>
                  <a:cubicBezTo>
                    <a:pt x="6513" y="429"/>
                    <a:pt x="5680"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8"/>
            <p:cNvSpPr/>
            <p:nvPr/>
          </p:nvSpPr>
          <p:spPr>
            <a:xfrm>
              <a:off x="6761668" y="2549194"/>
              <a:ext cx="139850" cy="186064"/>
            </a:xfrm>
            <a:custGeom>
              <a:avLst/>
              <a:gdLst/>
              <a:ahLst/>
              <a:cxnLst/>
              <a:rect l="l" t="t" r="r" b="b"/>
              <a:pathLst>
                <a:path w="4394" h="5846" extrusionOk="0">
                  <a:moveTo>
                    <a:pt x="2584" y="357"/>
                  </a:moveTo>
                  <a:lnTo>
                    <a:pt x="2584" y="1476"/>
                  </a:lnTo>
                  <a:cubicBezTo>
                    <a:pt x="2584" y="1667"/>
                    <a:pt x="2751" y="1834"/>
                    <a:pt x="2941" y="1834"/>
                  </a:cubicBezTo>
                  <a:lnTo>
                    <a:pt x="3501" y="1834"/>
                  </a:lnTo>
                  <a:cubicBezTo>
                    <a:pt x="3584" y="1834"/>
                    <a:pt x="3679" y="1750"/>
                    <a:pt x="3679" y="1655"/>
                  </a:cubicBezTo>
                  <a:cubicBezTo>
                    <a:pt x="3679" y="1548"/>
                    <a:pt x="3596" y="1476"/>
                    <a:pt x="3501" y="1476"/>
                  </a:cubicBezTo>
                  <a:lnTo>
                    <a:pt x="2941" y="1476"/>
                  </a:lnTo>
                  <a:cubicBezTo>
                    <a:pt x="2941" y="1476"/>
                    <a:pt x="2929" y="1476"/>
                    <a:pt x="2929" y="1453"/>
                  </a:cubicBezTo>
                  <a:lnTo>
                    <a:pt x="2929" y="393"/>
                  </a:lnTo>
                  <a:lnTo>
                    <a:pt x="4001" y="1465"/>
                  </a:lnTo>
                  <a:cubicBezTo>
                    <a:pt x="4037" y="1500"/>
                    <a:pt x="4060" y="1560"/>
                    <a:pt x="4060" y="1607"/>
                  </a:cubicBezTo>
                  <a:lnTo>
                    <a:pt x="4060" y="5501"/>
                  </a:lnTo>
                  <a:lnTo>
                    <a:pt x="4049" y="5501"/>
                  </a:lnTo>
                  <a:lnTo>
                    <a:pt x="369" y="5525"/>
                  </a:lnTo>
                  <a:cubicBezTo>
                    <a:pt x="369" y="5525"/>
                    <a:pt x="358" y="5525"/>
                    <a:pt x="358" y="5501"/>
                  </a:cubicBezTo>
                  <a:lnTo>
                    <a:pt x="358" y="369"/>
                  </a:lnTo>
                  <a:cubicBezTo>
                    <a:pt x="358" y="369"/>
                    <a:pt x="358" y="357"/>
                    <a:pt x="369" y="357"/>
                  </a:cubicBezTo>
                  <a:close/>
                  <a:moveTo>
                    <a:pt x="358" y="0"/>
                  </a:moveTo>
                  <a:cubicBezTo>
                    <a:pt x="167" y="0"/>
                    <a:pt x="0" y="167"/>
                    <a:pt x="0" y="357"/>
                  </a:cubicBezTo>
                  <a:lnTo>
                    <a:pt x="0" y="5489"/>
                  </a:lnTo>
                  <a:cubicBezTo>
                    <a:pt x="0" y="5679"/>
                    <a:pt x="155" y="5846"/>
                    <a:pt x="358" y="5846"/>
                  </a:cubicBezTo>
                  <a:lnTo>
                    <a:pt x="4013" y="5846"/>
                  </a:lnTo>
                  <a:cubicBezTo>
                    <a:pt x="4203" y="5846"/>
                    <a:pt x="4370" y="5679"/>
                    <a:pt x="4370" y="5489"/>
                  </a:cubicBezTo>
                  <a:lnTo>
                    <a:pt x="4370" y="1607"/>
                  </a:lnTo>
                  <a:cubicBezTo>
                    <a:pt x="4394" y="1476"/>
                    <a:pt x="4334" y="1334"/>
                    <a:pt x="4227" y="1238"/>
                  </a:cubicBezTo>
                  <a:lnTo>
                    <a:pt x="3156" y="167"/>
                  </a:lnTo>
                  <a:cubicBezTo>
                    <a:pt x="3048" y="60"/>
                    <a:pt x="2917" y="0"/>
                    <a:pt x="2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78"/>
            <p:cNvSpPr/>
            <p:nvPr/>
          </p:nvSpPr>
          <p:spPr>
            <a:xfrm>
              <a:off x="6802216" y="2625357"/>
              <a:ext cx="58754" cy="75431"/>
            </a:xfrm>
            <a:custGeom>
              <a:avLst/>
              <a:gdLst/>
              <a:ahLst/>
              <a:cxnLst/>
              <a:rect l="l" t="t" r="r" b="b"/>
              <a:pathLst>
                <a:path w="1846" h="2370" extrusionOk="0">
                  <a:moveTo>
                    <a:pt x="929" y="0"/>
                  </a:moveTo>
                  <a:cubicBezTo>
                    <a:pt x="881" y="0"/>
                    <a:pt x="822" y="36"/>
                    <a:pt x="786" y="60"/>
                  </a:cubicBezTo>
                  <a:lnTo>
                    <a:pt x="60" y="988"/>
                  </a:lnTo>
                  <a:cubicBezTo>
                    <a:pt x="0" y="1060"/>
                    <a:pt x="12" y="1167"/>
                    <a:pt x="96" y="1227"/>
                  </a:cubicBezTo>
                  <a:cubicBezTo>
                    <a:pt x="123" y="1250"/>
                    <a:pt x="157" y="1260"/>
                    <a:pt x="190" y="1260"/>
                  </a:cubicBezTo>
                  <a:cubicBezTo>
                    <a:pt x="243" y="1260"/>
                    <a:pt x="297" y="1234"/>
                    <a:pt x="334" y="1191"/>
                  </a:cubicBezTo>
                  <a:lnTo>
                    <a:pt x="762" y="655"/>
                  </a:lnTo>
                  <a:lnTo>
                    <a:pt x="762" y="2191"/>
                  </a:lnTo>
                  <a:cubicBezTo>
                    <a:pt x="762" y="2274"/>
                    <a:pt x="834" y="2370"/>
                    <a:pt x="941" y="2370"/>
                  </a:cubicBezTo>
                  <a:cubicBezTo>
                    <a:pt x="1024" y="2370"/>
                    <a:pt x="1120" y="2298"/>
                    <a:pt x="1120" y="2191"/>
                  </a:cubicBezTo>
                  <a:lnTo>
                    <a:pt x="1120" y="655"/>
                  </a:lnTo>
                  <a:lnTo>
                    <a:pt x="1548" y="1191"/>
                  </a:lnTo>
                  <a:cubicBezTo>
                    <a:pt x="1584" y="1238"/>
                    <a:pt x="1643" y="1250"/>
                    <a:pt x="1691" y="1250"/>
                  </a:cubicBezTo>
                  <a:cubicBezTo>
                    <a:pt x="1727" y="1250"/>
                    <a:pt x="1762" y="1238"/>
                    <a:pt x="1786" y="1203"/>
                  </a:cubicBezTo>
                  <a:cubicBezTo>
                    <a:pt x="1834" y="1167"/>
                    <a:pt x="1846" y="1060"/>
                    <a:pt x="1786" y="988"/>
                  </a:cubicBezTo>
                  <a:lnTo>
                    <a:pt x="1060" y="60"/>
                  </a:lnTo>
                  <a:cubicBezTo>
                    <a:pt x="1036" y="12"/>
                    <a:pt x="989"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78"/>
            <p:cNvSpPr/>
            <p:nvPr/>
          </p:nvSpPr>
          <p:spPr>
            <a:xfrm>
              <a:off x="6802216" y="2480828"/>
              <a:ext cx="47009" cy="33132"/>
            </a:xfrm>
            <a:custGeom>
              <a:avLst/>
              <a:gdLst/>
              <a:ahLst/>
              <a:cxnLst/>
              <a:rect l="l" t="t" r="r" b="b"/>
              <a:pathLst>
                <a:path w="1477" h="1041" extrusionOk="0">
                  <a:moveTo>
                    <a:pt x="193" y="0"/>
                  </a:moveTo>
                  <a:cubicBezTo>
                    <a:pt x="119" y="0"/>
                    <a:pt x="45" y="64"/>
                    <a:pt x="24" y="136"/>
                  </a:cubicBezTo>
                  <a:cubicBezTo>
                    <a:pt x="0" y="231"/>
                    <a:pt x="60" y="314"/>
                    <a:pt x="155" y="338"/>
                  </a:cubicBezTo>
                  <a:cubicBezTo>
                    <a:pt x="560" y="422"/>
                    <a:pt x="917" y="636"/>
                    <a:pt x="1155" y="969"/>
                  </a:cubicBezTo>
                  <a:cubicBezTo>
                    <a:pt x="1179" y="1017"/>
                    <a:pt x="1239" y="1041"/>
                    <a:pt x="1286" y="1041"/>
                  </a:cubicBezTo>
                  <a:cubicBezTo>
                    <a:pt x="1310" y="1041"/>
                    <a:pt x="1358" y="1029"/>
                    <a:pt x="1393" y="1017"/>
                  </a:cubicBezTo>
                  <a:cubicBezTo>
                    <a:pt x="1465" y="946"/>
                    <a:pt x="1477" y="838"/>
                    <a:pt x="1429" y="767"/>
                  </a:cubicBezTo>
                  <a:cubicBezTo>
                    <a:pt x="1131" y="374"/>
                    <a:pt x="703" y="88"/>
                    <a:pt x="227" y="5"/>
                  </a:cubicBezTo>
                  <a:cubicBezTo>
                    <a:pt x="216" y="2"/>
                    <a:pt x="204" y="0"/>
                    <a:pt x="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8"/>
            <p:cNvSpPr/>
            <p:nvPr/>
          </p:nvSpPr>
          <p:spPr>
            <a:xfrm>
              <a:off x="6895439" y="2517112"/>
              <a:ext cx="36793" cy="32114"/>
            </a:xfrm>
            <a:custGeom>
              <a:avLst/>
              <a:gdLst/>
              <a:ahLst/>
              <a:cxnLst/>
              <a:rect l="l" t="t" r="r" b="b"/>
              <a:pathLst>
                <a:path w="1156" h="1009" extrusionOk="0">
                  <a:moveTo>
                    <a:pt x="206" y="1"/>
                  </a:moveTo>
                  <a:cubicBezTo>
                    <a:pt x="131" y="1"/>
                    <a:pt x="65" y="39"/>
                    <a:pt x="36" y="115"/>
                  </a:cubicBezTo>
                  <a:cubicBezTo>
                    <a:pt x="0" y="198"/>
                    <a:pt x="48" y="306"/>
                    <a:pt x="143" y="341"/>
                  </a:cubicBezTo>
                  <a:cubicBezTo>
                    <a:pt x="429" y="437"/>
                    <a:pt x="667" y="639"/>
                    <a:pt x="810" y="913"/>
                  </a:cubicBezTo>
                  <a:cubicBezTo>
                    <a:pt x="846" y="972"/>
                    <a:pt x="893" y="1008"/>
                    <a:pt x="965" y="1008"/>
                  </a:cubicBezTo>
                  <a:cubicBezTo>
                    <a:pt x="989" y="1008"/>
                    <a:pt x="1024" y="1008"/>
                    <a:pt x="1036" y="996"/>
                  </a:cubicBezTo>
                  <a:cubicBezTo>
                    <a:pt x="1108" y="937"/>
                    <a:pt x="1155" y="829"/>
                    <a:pt x="1108" y="734"/>
                  </a:cubicBezTo>
                  <a:cubicBezTo>
                    <a:pt x="929" y="401"/>
                    <a:pt x="619" y="127"/>
                    <a:pt x="262" y="8"/>
                  </a:cubicBezTo>
                  <a:cubicBezTo>
                    <a:pt x="243" y="3"/>
                    <a:pt x="224" y="1"/>
                    <a:pt x="2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2" name="Google Shape;10132;p78"/>
          <p:cNvGrpSpPr/>
          <p:nvPr/>
        </p:nvGrpSpPr>
        <p:grpSpPr>
          <a:xfrm>
            <a:off x="5388757" y="2414659"/>
            <a:ext cx="260349" cy="362292"/>
            <a:chOff x="5388757" y="2414659"/>
            <a:chExt cx="260349" cy="362292"/>
          </a:xfrm>
        </p:grpSpPr>
        <p:sp>
          <p:nvSpPr>
            <p:cNvPr id="10133" name="Google Shape;10133;p78"/>
            <p:cNvSpPr/>
            <p:nvPr/>
          </p:nvSpPr>
          <p:spPr>
            <a:xfrm>
              <a:off x="5388757" y="2414659"/>
              <a:ext cx="260349" cy="362292"/>
            </a:xfrm>
            <a:custGeom>
              <a:avLst/>
              <a:gdLst/>
              <a:ahLst/>
              <a:cxnLst/>
              <a:rect l="l" t="t" r="r" b="b"/>
              <a:pathLst>
                <a:path w="8180" h="11383" extrusionOk="0">
                  <a:moveTo>
                    <a:pt x="4096" y="322"/>
                  </a:moveTo>
                  <a:cubicBezTo>
                    <a:pt x="4286" y="322"/>
                    <a:pt x="4465" y="429"/>
                    <a:pt x="4572" y="596"/>
                  </a:cubicBezTo>
                  <a:cubicBezTo>
                    <a:pt x="4608" y="643"/>
                    <a:pt x="4655" y="679"/>
                    <a:pt x="4727" y="679"/>
                  </a:cubicBezTo>
                  <a:lnTo>
                    <a:pt x="5358" y="679"/>
                  </a:lnTo>
                  <a:cubicBezTo>
                    <a:pt x="5465" y="679"/>
                    <a:pt x="5548" y="774"/>
                    <a:pt x="5548" y="881"/>
                  </a:cubicBezTo>
                  <a:lnTo>
                    <a:pt x="5548" y="1429"/>
                  </a:lnTo>
                  <a:lnTo>
                    <a:pt x="2679" y="1429"/>
                  </a:lnTo>
                  <a:lnTo>
                    <a:pt x="2679" y="881"/>
                  </a:lnTo>
                  <a:lnTo>
                    <a:pt x="2643" y="881"/>
                  </a:lnTo>
                  <a:cubicBezTo>
                    <a:pt x="2643" y="774"/>
                    <a:pt x="2727" y="679"/>
                    <a:pt x="2834" y="679"/>
                  </a:cubicBezTo>
                  <a:lnTo>
                    <a:pt x="3465" y="679"/>
                  </a:lnTo>
                  <a:cubicBezTo>
                    <a:pt x="3536" y="679"/>
                    <a:pt x="3584" y="655"/>
                    <a:pt x="3620" y="596"/>
                  </a:cubicBezTo>
                  <a:cubicBezTo>
                    <a:pt x="3727" y="417"/>
                    <a:pt x="3905" y="322"/>
                    <a:pt x="4096" y="322"/>
                  </a:cubicBezTo>
                  <a:close/>
                  <a:moveTo>
                    <a:pt x="7477" y="1036"/>
                  </a:moveTo>
                  <a:cubicBezTo>
                    <a:pt x="7680" y="1036"/>
                    <a:pt x="7846" y="1203"/>
                    <a:pt x="7846" y="1417"/>
                  </a:cubicBezTo>
                  <a:lnTo>
                    <a:pt x="7846" y="10680"/>
                  </a:lnTo>
                  <a:lnTo>
                    <a:pt x="7834" y="10680"/>
                  </a:lnTo>
                  <a:cubicBezTo>
                    <a:pt x="7834" y="10895"/>
                    <a:pt x="7668" y="11061"/>
                    <a:pt x="7465" y="11061"/>
                  </a:cubicBezTo>
                  <a:lnTo>
                    <a:pt x="691" y="11061"/>
                  </a:lnTo>
                  <a:cubicBezTo>
                    <a:pt x="476" y="11061"/>
                    <a:pt x="322" y="10895"/>
                    <a:pt x="322" y="10680"/>
                  </a:cubicBezTo>
                  <a:lnTo>
                    <a:pt x="322" y="1417"/>
                  </a:lnTo>
                  <a:cubicBezTo>
                    <a:pt x="322" y="1203"/>
                    <a:pt x="476" y="1036"/>
                    <a:pt x="691" y="1036"/>
                  </a:cubicBezTo>
                  <a:lnTo>
                    <a:pt x="2310" y="1036"/>
                  </a:lnTo>
                  <a:lnTo>
                    <a:pt x="2310" y="1596"/>
                  </a:lnTo>
                  <a:cubicBezTo>
                    <a:pt x="2310" y="1679"/>
                    <a:pt x="2381" y="1751"/>
                    <a:pt x="2477" y="1751"/>
                  </a:cubicBezTo>
                  <a:lnTo>
                    <a:pt x="5691" y="1751"/>
                  </a:lnTo>
                  <a:cubicBezTo>
                    <a:pt x="5775" y="1751"/>
                    <a:pt x="5846" y="1679"/>
                    <a:pt x="5846" y="1596"/>
                  </a:cubicBezTo>
                  <a:lnTo>
                    <a:pt x="5846" y="1036"/>
                  </a:lnTo>
                  <a:close/>
                  <a:moveTo>
                    <a:pt x="4084" y="0"/>
                  </a:moveTo>
                  <a:cubicBezTo>
                    <a:pt x="3798" y="0"/>
                    <a:pt x="3548" y="131"/>
                    <a:pt x="3381" y="358"/>
                  </a:cubicBezTo>
                  <a:lnTo>
                    <a:pt x="2834" y="358"/>
                  </a:lnTo>
                  <a:cubicBezTo>
                    <a:pt x="2608" y="358"/>
                    <a:pt x="2393" y="500"/>
                    <a:pt x="2346" y="715"/>
                  </a:cubicBezTo>
                  <a:lnTo>
                    <a:pt x="703" y="715"/>
                  </a:lnTo>
                  <a:cubicBezTo>
                    <a:pt x="322" y="715"/>
                    <a:pt x="0" y="1024"/>
                    <a:pt x="0" y="1417"/>
                  </a:cubicBezTo>
                  <a:lnTo>
                    <a:pt x="0" y="10680"/>
                  </a:lnTo>
                  <a:cubicBezTo>
                    <a:pt x="0" y="11073"/>
                    <a:pt x="310" y="11383"/>
                    <a:pt x="703" y="11383"/>
                  </a:cubicBezTo>
                  <a:lnTo>
                    <a:pt x="7477" y="11383"/>
                  </a:lnTo>
                  <a:cubicBezTo>
                    <a:pt x="7858" y="11383"/>
                    <a:pt x="8180" y="11073"/>
                    <a:pt x="8180" y="10680"/>
                  </a:cubicBezTo>
                  <a:lnTo>
                    <a:pt x="8180" y="1417"/>
                  </a:lnTo>
                  <a:cubicBezTo>
                    <a:pt x="8156" y="1024"/>
                    <a:pt x="7846" y="715"/>
                    <a:pt x="7465" y="715"/>
                  </a:cubicBezTo>
                  <a:lnTo>
                    <a:pt x="5822" y="715"/>
                  </a:lnTo>
                  <a:cubicBezTo>
                    <a:pt x="5751" y="500"/>
                    <a:pt x="5560" y="358"/>
                    <a:pt x="5334" y="358"/>
                  </a:cubicBezTo>
                  <a:lnTo>
                    <a:pt x="4786" y="358"/>
                  </a:lnTo>
                  <a:cubicBezTo>
                    <a:pt x="4620" y="131"/>
                    <a:pt x="4346"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8"/>
            <p:cNvSpPr/>
            <p:nvPr/>
          </p:nvSpPr>
          <p:spPr>
            <a:xfrm>
              <a:off x="5513425" y="2437384"/>
              <a:ext cx="10248" cy="10280"/>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8"/>
            <p:cNvSpPr/>
            <p:nvPr/>
          </p:nvSpPr>
          <p:spPr>
            <a:xfrm>
              <a:off x="5411100" y="2460140"/>
              <a:ext cx="214517" cy="283106"/>
            </a:xfrm>
            <a:custGeom>
              <a:avLst/>
              <a:gdLst/>
              <a:ahLst/>
              <a:cxnLst/>
              <a:rect l="l" t="t" r="r" b="b"/>
              <a:pathLst>
                <a:path w="6740" h="8895" extrusionOk="0">
                  <a:moveTo>
                    <a:pt x="5692" y="0"/>
                  </a:moveTo>
                  <a:cubicBezTo>
                    <a:pt x="5596" y="0"/>
                    <a:pt x="5525" y="72"/>
                    <a:pt x="5525" y="167"/>
                  </a:cubicBezTo>
                  <a:cubicBezTo>
                    <a:pt x="5525" y="250"/>
                    <a:pt x="5596" y="322"/>
                    <a:pt x="5692" y="322"/>
                  </a:cubicBezTo>
                  <a:lnTo>
                    <a:pt x="6418" y="322"/>
                  </a:lnTo>
                  <a:lnTo>
                    <a:pt x="6418" y="8561"/>
                  </a:lnTo>
                  <a:lnTo>
                    <a:pt x="334" y="8561"/>
                  </a:lnTo>
                  <a:lnTo>
                    <a:pt x="334" y="345"/>
                  </a:lnTo>
                  <a:lnTo>
                    <a:pt x="1060" y="345"/>
                  </a:lnTo>
                  <a:cubicBezTo>
                    <a:pt x="1144" y="345"/>
                    <a:pt x="1227" y="262"/>
                    <a:pt x="1227" y="179"/>
                  </a:cubicBezTo>
                  <a:cubicBezTo>
                    <a:pt x="1227" y="83"/>
                    <a:pt x="1144" y="12"/>
                    <a:pt x="1060" y="12"/>
                  </a:cubicBezTo>
                  <a:lnTo>
                    <a:pt x="167" y="12"/>
                  </a:lnTo>
                  <a:cubicBezTo>
                    <a:pt x="72" y="12"/>
                    <a:pt x="1" y="83"/>
                    <a:pt x="1" y="179"/>
                  </a:cubicBezTo>
                  <a:lnTo>
                    <a:pt x="1" y="8739"/>
                  </a:lnTo>
                  <a:cubicBezTo>
                    <a:pt x="1" y="8823"/>
                    <a:pt x="72" y="8894"/>
                    <a:pt x="167" y="8894"/>
                  </a:cubicBezTo>
                  <a:lnTo>
                    <a:pt x="6585" y="8894"/>
                  </a:lnTo>
                  <a:cubicBezTo>
                    <a:pt x="6668" y="8894"/>
                    <a:pt x="6739" y="8823"/>
                    <a:pt x="6739" y="8739"/>
                  </a:cubicBezTo>
                  <a:lnTo>
                    <a:pt x="6739" y="179"/>
                  </a:lnTo>
                  <a:cubicBezTo>
                    <a:pt x="6739" y="72"/>
                    <a:pt x="6668" y="0"/>
                    <a:pt x="6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8"/>
            <p:cNvSpPr/>
            <p:nvPr/>
          </p:nvSpPr>
          <p:spPr>
            <a:xfrm>
              <a:off x="5439904" y="2488562"/>
              <a:ext cx="78837" cy="106495"/>
            </a:xfrm>
            <a:custGeom>
              <a:avLst/>
              <a:gdLst/>
              <a:ahLst/>
              <a:cxnLst/>
              <a:rect l="l" t="t" r="r" b="b"/>
              <a:pathLst>
                <a:path w="2477" h="3346" extrusionOk="0">
                  <a:moveTo>
                    <a:pt x="1405" y="322"/>
                  </a:moveTo>
                  <a:cubicBezTo>
                    <a:pt x="1608" y="322"/>
                    <a:pt x="1774" y="488"/>
                    <a:pt x="1774" y="703"/>
                  </a:cubicBezTo>
                  <a:lnTo>
                    <a:pt x="1774" y="1060"/>
                  </a:lnTo>
                  <a:cubicBezTo>
                    <a:pt x="1774" y="1357"/>
                    <a:pt x="1536" y="1607"/>
                    <a:pt x="1227" y="1607"/>
                  </a:cubicBezTo>
                  <a:cubicBezTo>
                    <a:pt x="929" y="1607"/>
                    <a:pt x="679" y="1357"/>
                    <a:pt x="679" y="1060"/>
                  </a:cubicBezTo>
                  <a:lnTo>
                    <a:pt x="679" y="703"/>
                  </a:lnTo>
                  <a:cubicBezTo>
                    <a:pt x="679" y="488"/>
                    <a:pt x="834" y="322"/>
                    <a:pt x="1048" y="322"/>
                  </a:cubicBezTo>
                  <a:close/>
                  <a:moveTo>
                    <a:pt x="1417" y="1905"/>
                  </a:moveTo>
                  <a:lnTo>
                    <a:pt x="1417" y="2012"/>
                  </a:lnTo>
                  <a:cubicBezTo>
                    <a:pt x="1417" y="2084"/>
                    <a:pt x="1429" y="2143"/>
                    <a:pt x="1465" y="2191"/>
                  </a:cubicBezTo>
                  <a:lnTo>
                    <a:pt x="1239" y="2405"/>
                  </a:lnTo>
                  <a:lnTo>
                    <a:pt x="1215" y="2405"/>
                  </a:lnTo>
                  <a:lnTo>
                    <a:pt x="989" y="2191"/>
                  </a:lnTo>
                  <a:cubicBezTo>
                    <a:pt x="1012" y="2143"/>
                    <a:pt x="1036" y="2084"/>
                    <a:pt x="1036" y="2012"/>
                  </a:cubicBezTo>
                  <a:lnTo>
                    <a:pt x="1036" y="1905"/>
                  </a:lnTo>
                  <a:cubicBezTo>
                    <a:pt x="1096" y="1917"/>
                    <a:pt x="1155" y="1917"/>
                    <a:pt x="1227" y="1917"/>
                  </a:cubicBezTo>
                  <a:cubicBezTo>
                    <a:pt x="1286" y="1917"/>
                    <a:pt x="1358" y="1917"/>
                    <a:pt x="1417" y="1905"/>
                  </a:cubicBezTo>
                  <a:close/>
                  <a:moveTo>
                    <a:pt x="1703" y="2393"/>
                  </a:moveTo>
                  <a:lnTo>
                    <a:pt x="1989" y="2548"/>
                  </a:lnTo>
                  <a:cubicBezTo>
                    <a:pt x="2048" y="2572"/>
                    <a:pt x="2084" y="2643"/>
                    <a:pt x="2084" y="2703"/>
                  </a:cubicBezTo>
                  <a:lnTo>
                    <a:pt x="2084" y="3024"/>
                  </a:lnTo>
                  <a:lnTo>
                    <a:pt x="2120" y="3024"/>
                  </a:lnTo>
                  <a:lnTo>
                    <a:pt x="322" y="3036"/>
                  </a:lnTo>
                  <a:cubicBezTo>
                    <a:pt x="322" y="3036"/>
                    <a:pt x="298" y="3036"/>
                    <a:pt x="298" y="3024"/>
                  </a:cubicBezTo>
                  <a:lnTo>
                    <a:pt x="298" y="2703"/>
                  </a:lnTo>
                  <a:cubicBezTo>
                    <a:pt x="298" y="2631"/>
                    <a:pt x="346" y="2572"/>
                    <a:pt x="405" y="2548"/>
                  </a:cubicBezTo>
                  <a:lnTo>
                    <a:pt x="691" y="2393"/>
                  </a:lnTo>
                  <a:lnTo>
                    <a:pt x="953" y="2667"/>
                  </a:lnTo>
                  <a:cubicBezTo>
                    <a:pt x="1012" y="2715"/>
                    <a:pt x="1108" y="2762"/>
                    <a:pt x="1191" y="2762"/>
                  </a:cubicBezTo>
                  <a:cubicBezTo>
                    <a:pt x="1286" y="2762"/>
                    <a:pt x="1370" y="2738"/>
                    <a:pt x="1429" y="2667"/>
                  </a:cubicBezTo>
                  <a:lnTo>
                    <a:pt x="1703" y="2393"/>
                  </a:lnTo>
                  <a:close/>
                  <a:moveTo>
                    <a:pt x="1048" y="0"/>
                  </a:moveTo>
                  <a:cubicBezTo>
                    <a:pt x="655" y="0"/>
                    <a:pt x="346" y="310"/>
                    <a:pt x="346" y="703"/>
                  </a:cubicBezTo>
                  <a:lnTo>
                    <a:pt x="346" y="1060"/>
                  </a:lnTo>
                  <a:cubicBezTo>
                    <a:pt x="346" y="1334"/>
                    <a:pt x="477" y="1607"/>
                    <a:pt x="703" y="1750"/>
                  </a:cubicBezTo>
                  <a:lnTo>
                    <a:pt x="703" y="2012"/>
                  </a:lnTo>
                  <a:lnTo>
                    <a:pt x="703" y="2024"/>
                  </a:lnTo>
                  <a:lnTo>
                    <a:pt x="286" y="2227"/>
                  </a:lnTo>
                  <a:cubicBezTo>
                    <a:pt x="108" y="2322"/>
                    <a:pt x="0" y="2500"/>
                    <a:pt x="0" y="2691"/>
                  </a:cubicBezTo>
                  <a:lnTo>
                    <a:pt x="0" y="3000"/>
                  </a:lnTo>
                  <a:cubicBezTo>
                    <a:pt x="0" y="3203"/>
                    <a:pt x="155" y="3346"/>
                    <a:pt x="346" y="3346"/>
                  </a:cubicBezTo>
                  <a:lnTo>
                    <a:pt x="2132" y="3346"/>
                  </a:lnTo>
                  <a:cubicBezTo>
                    <a:pt x="2322" y="3346"/>
                    <a:pt x="2477" y="3203"/>
                    <a:pt x="2477" y="3000"/>
                  </a:cubicBezTo>
                  <a:lnTo>
                    <a:pt x="2477" y="2691"/>
                  </a:lnTo>
                  <a:cubicBezTo>
                    <a:pt x="2465" y="2500"/>
                    <a:pt x="2334" y="2322"/>
                    <a:pt x="2167" y="2227"/>
                  </a:cubicBezTo>
                  <a:lnTo>
                    <a:pt x="1751" y="2024"/>
                  </a:lnTo>
                  <a:lnTo>
                    <a:pt x="1751" y="2012"/>
                  </a:lnTo>
                  <a:lnTo>
                    <a:pt x="1751" y="1750"/>
                  </a:lnTo>
                  <a:cubicBezTo>
                    <a:pt x="1965" y="1595"/>
                    <a:pt x="2108" y="1334"/>
                    <a:pt x="2108" y="1060"/>
                  </a:cubicBezTo>
                  <a:lnTo>
                    <a:pt x="2108" y="703"/>
                  </a:lnTo>
                  <a:cubicBezTo>
                    <a:pt x="2108" y="310"/>
                    <a:pt x="1786" y="0"/>
                    <a:pt x="14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78"/>
            <p:cNvSpPr/>
            <p:nvPr/>
          </p:nvSpPr>
          <p:spPr>
            <a:xfrm>
              <a:off x="5530103" y="2494228"/>
              <a:ext cx="67856" cy="33005"/>
            </a:xfrm>
            <a:custGeom>
              <a:avLst/>
              <a:gdLst/>
              <a:ahLst/>
              <a:cxnLst/>
              <a:rect l="l" t="t" r="r" b="b"/>
              <a:pathLst>
                <a:path w="2132" h="1037" extrusionOk="0">
                  <a:moveTo>
                    <a:pt x="1786" y="346"/>
                  </a:moveTo>
                  <a:lnTo>
                    <a:pt x="1786" y="715"/>
                  </a:lnTo>
                  <a:lnTo>
                    <a:pt x="345" y="715"/>
                  </a:lnTo>
                  <a:lnTo>
                    <a:pt x="345" y="346"/>
                  </a:lnTo>
                  <a:close/>
                  <a:moveTo>
                    <a:pt x="167" y="1"/>
                  </a:moveTo>
                  <a:cubicBezTo>
                    <a:pt x="72" y="1"/>
                    <a:pt x="0" y="72"/>
                    <a:pt x="0" y="167"/>
                  </a:cubicBezTo>
                  <a:lnTo>
                    <a:pt x="0" y="882"/>
                  </a:lnTo>
                  <a:cubicBezTo>
                    <a:pt x="0" y="965"/>
                    <a:pt x="72" y="1036"/>
                    <a:pt x="167" y="1036"/>
                  </a:cubicBezTo>
                  <a:lnTo>
                    <a:pt x="1953" y="1036"/>
                  </a:lnTo>
                  <a:cubicBezTo>
                    <a:pt x="2036" y="1036"/>
                    <a:pt x="2107" y="965"/>
                    <a:pt x="2107" y="882"/>
                  </a:cubicBezTo>
                  <a:lnTo>
                    <a:pt x="2107" y="167"/>
                  </a:lnTo>
                  <a:cubicBezTo>
                    <a:pt x="2131" y="72"/>
                    <a:pt x="2048"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8"/>
            <p:cNvSpPr/>
            <p:nvPr/>
          </p:nvSpPr>
          <p:spPr>
            <a:xfrm>
              <a:off x="5530103" y="2539709"/>
              <a:ext cx="67092" cy="10248"/>
            </a:xfrm>
            <a:custGeom>
              <a:avLst/>
              <a:gdLst/>
              <a:ahLst/>
              <a:cxnLst/>
              <a:rect l="l" t="t" r="r" b="b"/>
              <a:pathLst>
                <a:path w="2108" h="322" extrusionOk="0">
                  <a:moveTo>
                    <a:pt x="167" y="0"/>
                  </a:moveTo>
                  <a:cubicBezTo>
                    <a:pt x="72" y="0"/>
                    <a:pt x="0" y="72"/>
                    <a:pt x="0" y="167"/>
                  </a:cubicBezTo>
                  <a:cubicBezTo>
                    <a:pt x="0" y="250"/>
                    <a:pt x="72" y="322"/>
                    <a:pt x="167" y="322"/>
                  </a:cubicBezTo>
                  <a:lnTo>
                    <a:pt x="1953" y="322"/>
                  </a:lnTo>
                  <a:cubicBezTo>
                    <a:pt x="2036" y="322"/>
                    <a:pt x="2107" y="250"/>
                    <a:pt x="2107" y="167"/>
                  </a:cubicBezTo>
                  <a:cubicBezTo>
                    <a:pt x="2107" y="72"/>
                    <a:pt x="2048"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8"/>
            <p:cNvSpPr/>
            <p:nvPr/>
          </p:nvSpPr>
          <p:spPr>
            <a:xfrm>
              <a:off x="5530103" y="2562434"/>
              <a:ext cx="32973" cy="10280"/>
            </a:xfrm>
            <a:custGeom>
              <a:avLst/>
              <a:gdLst/>
              <a:ahLst/>
              <a:cxnLst/>
              <a:rect l="l" t="t" r="r" b="b"/>
              <a:pathLst>
                <a:path w="1036" h="323" extrusionOk="0">
                  <a:moveTo>
                    <a:pt x="167" y="1"/>
                  </a:moveTo>
                  <a:cubicBezTo>
                    <a:pt x="72" y="1"/>
                    <a:pt x="0" y="72"/>
                    <a:pt x="0" y="167"/>
                  </a:cubicBezTo>
                  <a:cubicBezTo>
                    <a:pt x="0" y="251"/>
                    <a:pt x="72" y="322"/>
                    <a:pt x="167" y="322"/>
                  </a:cubicBezTo>
                  <a:lnTo>
                    <a:pt x="881" y="322"/>
                  </a:lnTo>
                  <a:cubicBezTo>
                    <a:pt x="964" y="322"/>
                    <a:pt x="1036" y="251"/>
                    <a:pt x="1036" y="167"/>
                  </a:cubicBezTo>
                  <a:cubicBezTo>
                    <a:pt x="1036" y="72"/>
                    <a:pt x="976"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8"/>
            <p:cNvSpPr/>
            <p:nvPr/>
          </p:nvSpPr>
          <p:spPr>
            <a:xfrm>
              <a:off x="5439522" y="2607534"/>
              <a:ext cx="158437" cy="10280"/>
            </a:xfrm>
            <a:custGeom>
              <a:avLst/>
              <a:gdLst/>
              <a:ahLst/>
              <a:cxnLst/>
              <a:rect l="l" t="t" r="r" b="b"/>
              <a:pathLst>
                <a:path w="4978" h="323" extrusionOk="0">
                  <a:moveTo>
                    <a:pt x="167" y="1"/>
                  </a:moveTo>
                  <a:cubicBezTo>
                    <a:pt x="72" y="1"/>
                    <a:pt x="0" y="72"/>
                    <a:pt x="0" y="155"/>
                  </a:cubicBezTo>
                  <a:cubicBezTo>
                    <a:pt x="0" y="251"/>
                    <a:pt x="72" y="322"/>
                    <a:pt x="167" y="322"/>
                  </a:cubicBezTo>
                  <a:lnTo>
                    <a:pt x="4799" y="322"/>
                  </a:lnTo>
                  <a:cubicBezTo>
                    <a:pt x="4882" y="322"/>
                    <a:pt x="4953" y="251"/>
                    <a:pt x="4953" y="155"/>
                  </a:cubicBezTo>
                  <a:cubicBezTo>
                    <a:pt x="4977" y="72"/>
                    <a:pt x="4894" y="1"/>
                    <a:pt x="4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8"/>
            <p:cNvSpPr/>
            <p:nvPr/>
          </p:nvSpPr>
          <p:spPr>
            <a:xfrm>
              <a:off x="5439522" y="2630258"/>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8"/>
            <p:cNvSpPr/>
            <p:nvPr/>
          </p:nvSpPr>
          <p:spPr>
            <a:xfrm>
              <a:off x="5439522" y="2698497"/>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78"/>
            <p:cNvSpPr/>
            <p:nvPr/>
          </p:nvSpPr>
          <p:spPr>
            <a:xfrm>
              <a:off x="5439522" y="2675740"/>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78"/>
            <p:cNvSpPr/>
            <p:nvPr/>
          </p:nvSpPr>
          <p:spPr>
            <a:xfrm>
              <a:off x="5439522" y="2653015"/>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78"/>
            <p:cNvSpPr/>
            <p:nvPr/>
          </p:nvSpPr>
          <p:spPr>
            <a:xfrm>
              <a:off x="5473641" y="2630258"/>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8"/>
            <p:cNvSpPr/>
            <p:nvPr/>
          </p:nvSpPr>
          <p:spPr>
            <a:xfrm>
              <a:off x="5473641" y="2698497"/>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8"/>
            <p:cNvSpPr/>
            <p:nvPr/>
          </p:nvSpPr>
          <p:spPr>
            <a:xfrm>
              <a:off x="5473641" y="2675740"/>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78"/>
            <p:cNvSpPr/>
            <p:nvPr/>
          </p:nvSpPr>
          <p:spPr>
            <a:xfrm>
              <a:off x="5473641" y="2653015"/>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78"/>
            <p:cNvSpPr/>
            <p:nvPr/>
          </p:nvSpPr>
          <p:spPr>
            <a:xfrm>
              <a:off x="5558525" y="2653015"/>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8"/>
            <p:cNvSpPr/>
            <p:nvPr/>
          </p:nvSpPr>
          <p:spPr>
            <a:xfrm>
              <a:off x="5558525" y="2630258"/>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8"/>
            <p:cNvSpPr/>
            <p:nvPr/>
          </p:nvSpPr>
          <p:spPr>
            <a:xfrm>
              <a:off x="5558525" y="2675740"/>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78"/>
            <p:cNvSpPr/>
            <p:nvPr/>
          </p:nvSpPr>
          <p:spPr>
            <a:xfrm>
              <a:off x="5558525" y="2698497"/>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3" name="Google Shape;10153;p78"/>
          <p:cNvGrpSpPr/>
          <p:nvPr/>
        </p:nvGrpSpPr>
        <p:grpSpPr>
          <a:xfrm>
            <a:off x="3567142" y="2905757"/>
            <a:ext cx="348288" cy="340331"/>
            <a:chOff x="3567142" y="2905757"/>
            <a:chExt cx="348288" cy="340331"/>
          </a:xfrm>
        </p:grpSpPr>
        <p:sp>
          <p:nvSpPr>
            <p:cNvPr id="10154" name="Google Shape;10154;p78"/>
            <p:cNvSpPr/>
            <p:nvPr/>
          </p:nvSpPr>
          <p:spPr>
            <a:xfrm>
              <a:off x="3567142" y="2905757"/>
              <a:ext cx="348288" cy="340331"/>
            </a:xfrm>
            <a:custGeom>
              <a:avLst/>
              <a:gdLst/>
              <a:ahLst/>
              <a:cxnLst/>
              <a:rect l="l" t="t" r="r" b="b"/>
              <a:pathLst>
                <a:path w="10943" h="10693" extrusionOk="0">
                  <a:moveTo>
                    <a:pt x="2799" y="608"/>
                  </a:moveTo>
                  <a:lnTo>
                    <a:pt x="6811" y="620"/>
                  </a:lnTo>
                  <a:cubicBezTo>
                    <a:pt x="7013" y="620"/>
                    <a:pt x="7156" y="763"/>
                    <a:pt x="7204" y="941"/>
                  </a:cubicBezTo>
                  <a:cubicBezTo>
                    <a:pt x="7204" y="965"/>
                    <a:pt x="7216" y="1001"/>
                    <a:pt x="7216" y="1013"/>
                  </a:cubicBezTo>
                  <a:lnTo>
                    <a:pt x="7216" y="1715"/>
                  </a:lnTo>
                  <a:lnTo>
                    <a:pt x="3144" y="1703"/>
                  </a:lnTo>
                  <a:lnTo>
                    <a:pt x="3144" y="1596"/>
                  </a:lnTo>
                  <a:cubicBezTo>
                    <a:pt x="3144" y="1215"/>
                    <a:pt x="3001" y="882"/>
                    <a:pt x="2799" y="608"/>
                  </a:cubicBezTo>
                  <a:close/>
                  <a:moveTo>
                    <a:pt x="1560" y="346"/>
                  </a:moveTo>
                  <a:cubicBezTo>
                    <a:pt x="2251" y="346"/>
                    <a:pt x="2811" y="906"/>
                    <a:pt x="2811" y="1596"/>
                  </a:cubicBezTo>
                  <a:cubicBezTo>
                    <a:pt x="2811" y="2275"/>
                    <a:pt x="2263" y="2846"/>
                    <a:pt x="1560" y="2846"/>
                  </a:cubicBezTo>
                  <a:cubicBezTo>
                    <a:pt x="882" y="2846"/>
                    <a:pt x="310" y="2275"/>
                    <a:pt x="310" y="1596"/>
                  </a:cubicBezTo>
                  <a:cubicBezTo>
                    <a:pt x="310" y="906"/>
                    <a:pt x="882" y="346"/>
                    <a:pt x="1560" y="346"/>
                  </a:cubicBezTo>
                  <a:close/>
                  <a:moveTo>
                    <a:pt x="1799" y="9252"/>
                  </a:moveTo>
                  <a:lnTo>
                    <a:pt x="7168" y="9288"/>
                  </a:lnTo>
                  <a:lnTo>
                    <a:pt x="7168" y="9990"/>
                  </a:lnTo>
                  <a:cubicBezTo>
                    <a:pt x="7168" y="10014"/>
                    <a:pt x="7168" y="10050"/>
                    <a:pt x="7156" y="10062"/>
                  </a:cubicBezTo>
                  <a:cubicBezTo>
                    <a:pt x="7109" y="10240"/>
                    <a:pt x="6966" y="10371"/>
                    <a:pt x="6775" y="10371"/>
                  </a:cubicBezTo>
                  <a:lnTo>
                    <a:pt x="2191" y="10359"/>
                  </a:lnTo>
                  <a:cubicBezTo>
                    <a:pt x="1965" y="10359"/>
                    <a:pt x="1799" y="10181"/>
                    <a:pt x="1799" y="9954"/>
                  </a:cubicBezTo>
                  <a:lnTo>
                    <a:pt x="1799" y="9252"/>
                  </a:lnTo>
                  <a:close/>
                  <a:moveTo>
                    <a:pt x="1572" y="1"/>
                  </a:moveTo>
                  <a:cubicBezTo>
                    <a:pt x="715" y="1"/>
                    <a:pt x="1" y="703"/>
                    <a:pt x="1" y="1561"/>
                  </a:cubicBezTo>
                  <a:cubicBezTo>
                    <a:pt x="1" y="2418"/>
                    <a:pt x="667" y="3108"/>
                    <a:pt x="1501" y="3144"/>
                  </a:cubicBezTo>
                  <a:lnTo>
                    <a:pt x="1501" y="4644"/>
                  </a:lnTo>
                  <a:cubicBezTo>
                    <a:pt x="1501" y="4739"/>
                    <a:pt x="1572" y="4811"/>
                    <a:pt x="1668" y="4811"/>
                  </a:cubicBezTo>
                  <a:cubicBezTo>
                    <a:pt x="1751" y="4811"/>
                    <a:pt x="1834" y="4739"/>
                    <a:pt x="1834" y="4644"/>
                  </a:cubicBezTo>
                  <a:lnTo>
                    <a:pt x="1834" y="3132"/>
                  </a:lnTo>
                  <a:cubicBezTo>
                    <a:pt x="2441" y="3025"/>
                    <a:pt x="2918" y="2596"/>
                    <a:pt x="3096" y="2013"/>
                  </a:cubicBezTo>
                  <a:lnTo>
                    <a:pt x="7216" y="2025"/>
                  </a:lnTo>
                  <a:lnTo>
                    <a:pt x="7216" y="3323"/>
                  </a:lnTo>
                  <a:lnTo>
                    <a:pt x="4704" y="3311"/>
                  </a:lnTo>
                  <a:lnTo>
                    <a:pt x="4668" y="3311"/>
                  </a:lnTo>
                  <a:lnTo>
                    <a:pt x="4668" y="2751"/>
                  </a:lnTo>
                  <a:cubicBezTo>
                    <a:pt x="4668" y="2668"/>
                    <a:pt x="4597" y="2596"/>
                    <a:pt x="4513" y="2596"/>
                  </a:cubicBezTo>
                  <a:cubicBezTo>
                    <a:pt x="4418" y="2596"/>
                    <a:pt x="4346" y="2668"/>
                    <a:pt x="4346" y="2751"/>
                  </a:cubicBezTo>
                  <a:lnTo>
                    <a:pt x="4346" y="3668"/>
                  </a:lnTo>
                  <a:lnTo>
                    <a:pt x="4335" y="7276"/>
                  </a:lnTo>
                  <a:lnTo>
                    <a:pt x="4335" y="8204"/>
                  </a:lnTo>
                  <a:cubicBezTo>
                    <a:pt x="4335" y="8288"/>
                    <a:pt x="4406" y="8371"/>
                    <a:pt x="4489" y="8371"/>
                  </a:cubicBezTo>
                  <a:cubicBezTo>
                    <a:pt x="4585" y="8371"/>
                    <a:pt x="4656" y="8288"/>
                    <a:pt x="4656" y="8204"/>
                  </a:cubicBezTo>
                  <a:lnTo>
                    <a:pt x="4656" y="7633"/>
                  </a:lnTo>
                  <a:lnTo>
                    <a:pt x="4692" y="7633"/>
                  </a:lnTo>
                  <a:lnTo>
                    <a:pt x="7204" y="7657"/>
                  </a:lnTo>
                  <a:lnTo>
                    <a:pt x="7204" y="8966"/>
                  </a:lnTo>
                  <a:lnTo>
                    <a:pt x="1834" y="8930"/>
                  </a:lnTo>
                  <a:lnTo>
                    <a:pt x="1846" y="5335"/>
                  </a:lnTo>
                  <a:cubicBezTo>
                    <a:pt x="1846" y="5240"/>
                    <a:pt x="1775" y="5168"/>
                    <a:pt x="1679" y="5168"/>
                  </a:cubicBezTo>
                  <a:cubicBezTo>
                    <a:pt x="1596" y="5168"/>
                    <a:pt x="1513" y="5240"/>
                    <a:pt x="1513" y="5335"/>
                  </a:cubicBezTo>
                  <a:lnTo>
                    <a:pt x="1501" y="9097"/>
                  </a:lnTo>
                  <a:lnTo>
                    <a:pt x="1501" y="9954"/>
                  </a:lnTo>
                  <a:cubicBezTo>
                    <a:pt x="1501" y="10347"/>
                    <a:pt x="1810" y="10669"/>
                    <a:pt x="2215" y="10669"/>
                  </a:cubicBezTo>
                  <a:lnTo>
                    <a:pt x="6799" y="10693"/>
                  </a:lnTo>
                  <a:cubicBezTo>
                    <a:pt x="7168" y="10693"/>
                    <a:pt x="7466" y="10407"/>
                    <a:pt x="7514" y="10050"/>
                  </a:cubicBezTo>
                  <a:lnTo>
                    <a:pt x="7514" y="9978"/>
                  </a:lnTo>
                  <a:lnTo>
                    <a:pt x="7514" y="9109"/>
                  </a:lnTo>
                  <a:lnTo>
                    <a:pt x="7514" y="7633"/>
                  </a:lnTo>
                  <a:lnTo>
                    <a:pt x="8478" y="7633"/>
                  </a:lnTo>
                  <a:cubicBezTo>
                    <a:pt x="8573" y="7633"/>
                    <a:pt x="8645" y="7561"/>
                    <a:pt x="8645" y="7478"/>
                  </a:cubicBezTo>
                  <a:cubicBezTo>
                    <a:pt x="8645" y="7383"/>
                    <a:pt x="8573" y="7311"/>
                    <a:pt x="8478" y="7311"/>
                  </a:cubicBezTo>
                  <a:lnTo>
                    <a:pt x="4668" y="7299"/>
                  </a:lnTo>
                  <a:cubicBezTo>
                    <a:pt x="4656" y="7299"/>
                    <a:pt x="4644" y="7276"/>
                    <a:pt x="4644" y="7264"/>
                  </a:cubicBezTo>
                  <a:lnTo>
                    <a:pt x="4656" y="3644"/>
                  </a:lnTo>
                  <a:cubicBezTo>
                    <a:pt x="4656" y="3632"/>
                    <a:pt x="4668" y="3620"/>
                    <a:pt x="4692" y="3620"/>
                  </a:cubicBezTo>
                  <a:lnTo>
                    <a:pt x="10585" y="3644"/>
                  </a:lnTo>
                  <a:cubicBezTo>
                    <a:pt x="10597" y="3644"/>
                    <a:pt x="10609" y="3668"/>
                    <a:pt x="10609" y="3680"/>
                  </a:cubicBezTo>
                  <a:lnTo>
                    <a:pt x="10597" y="7299"/>
                  </a:lnTo>
                  <a:cubicBezTo>
                    <a:pt x="10597" y="7311"/>
                    <a:pt x="10585" y="7323"/>
                    <a:pt x="10562" y="7323"/>
                  </a:cubicBezTo>
                  <a:lnTo>
                    <a:pt x="9192" y="7323"/>
                  </a:lnTo>
                  <a:cubicBezTo>
                    <a:pt x="9109" y="7323"/>
                    <a:pt x="9038" y="7395"/>
                    <a:pt x="9038" y="7490"/>
                  </a:cubicBezTo>
                  <a:cubicBezTo>
                    <a:pt x="9038" y="7573"/>
                    <a:pt x="9109" y="7657"/>
                    <a:pt x="9192" y="7657"/>
                  </a:cubicBezTo>
                  <a:lnTo>
                    <a:pt x="10562" y="7657"/>
                  </a:lnTo>
                  <a:cubicBezTo>
                    <a:pt x="10764" y="7657"/>
                    <a:pt x="10919" y="7490"/>
                    <a:pt x="10919" y="7299"/>
                  </a:cubicBezTo>
                  <a:lnTo>
                    <a:pt x="10943" y="3680"/>
                  </a:lnTo>
                  <a:cubicBezTo>
                    <a:pt x="10919" y="3513"/>
                    <a:pt x="10776" y="3346"/>
                    <a:pt x="10562" y="3346"/>
                  </a:cubicBezTo>
                  <a:lnTo>
                    <a:pt x="7514" y="3335"/>
                  </a:lnTo>
                  <a:lnTo>
                    <a:pt x="7514" y="1882"/>
                  </a:lnTo>
                  <a:lnTo>
                    <a:pt x="7514" y="1013"/>
                  </a:lnTo>
                  <a:lnTo>
                    <a:pt x="7514" y="941"/>
                  </a:lnTo>
                  <a:cubicBezTo>
                    <a:pt x="7490" y="584"/>
                    <a:pt x="7168" y="298"/>
                    <a:pt x="6799" y="298"/>
                  </a:cubicBezTo>
                  <a:lnTo>
                    <a:pt x="2501" y="287"/>
                  </a:lnTo>
                  <a:lnTo>
                    <a:pt x="2453" y="287"/>
                  </a:lnTo>
                  <a:cubicBezTo>
                    <a:pt x="2203" y="108"/>
                    <a:pt x="1906" y="1"/>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78"/>
            <p:cNvSpPr/>
            <p:nvPr/>
          </p:nvSpPr>
          <p:spPr>
            <a:xfrm>
              <a:off x="3819534" y="3034977"/>
              <a:ext cx="73903" cy="48919"/>
            </a:xfrm>
            <a:custGeom>
              <a:avLst/>
              <a:gdLst/>
              <a:ahLst/>
              <a:cxnLst/>
              <a:rect l="l" t="t" r="r" b="b"/>
              <a:pathLst>
                <a:path w="2322" h="1537" extrusionOk="0">
                  <a:moveTo>
                    <a:pt x="1560" y="322"/>
                  </a:moveTo>
                  <a:cubicBezTo>
                    <a:pt x="1798" y="334"/>
                    <a:pt x="2001" y="525"/>
                    <a:pt x="2001" y="763"/>
                  </a:cubicBezTo>
                  <a:cubicBezTo>
                    <a:pt x="2001" y="1001"/>
                    <a:pt x="1798" y="1191"/>
                    <a:pt x="1548" y="1191"/>
                  </a:cubicBezTo>
                  <a:cubicBezTo>
                    <a:pt x="1310" y="1191"/>
                    <a:pt x="1119" y="1001"/>
                    <a:pt x="1119" y="751"/>
                  </a:cubicBezTo>
                  <a:cubicBezTo>
                    <a:pt x="1119" y="513"/>
                    <a:pt x="1310" y="322"/>
                    <a:pt x="1560" y="322"/>
                  </a:cubicBezTo>
                  <a:close/>
                  <a:moveTo>
                    <a:pt x="774" y="334"/>
                  </a:moveTo>
                  <a:cubicBezTo>
                    <a:pt x="834" y="334"/>
                    <a:pt x="881" y="346"/>
                    <a:pt x="929" y="358"/>
                  </a:cubicBezTo>
                  <a:cubicBezTo>
                    <a:pt x="846" y="477"/>
                    <a:pt x="810" y="620"/>
                    <a:pt x="810" y="775"/>
                  </a:cubicBezTo>
                  <a:cubicBezTo>
                    <a:pt x="810" y="930"/>
                    <a:pt x="846" y="1072"/>
                    <a:pt x="929" y="1191"/>
                  </a:cubicBezTo>
                  <a:cubicBezTo>
                    <a:pt x="881" y="1215"/>
                    <a:pt x="822" y="1227"/>
                    <a:pt x="774" y="1227"/>
                  </a:cubicBezTo>
                  <a:cubicBezTo>
                    <a:pt x="524" y="1191"/>
                    <a:pt x="334" y="1001"/>
                    <a:pt x="334" y="763"/>
                  </a:cubicBezTo>
                  <a:cubicBezTo>
                    <a:pt x="334" y="525"/>
                    <a:pt x="524" y="334"/>
                    <a:pt x="774" y="334"/>
                  </a:cubicBezTo>
                  <a:close/>
                  <a:moveTo>
                    <a:pt x="762" y="1"/>
                  </a:moveTo>
                  <a:cubicBezTo>
                    <a:pt x="346" y="1"/>
                    <a:pt x="0" y="346"/>
                    <a:pt x="0" y="763"/>
                  </a:cubicBezTo>
                  <a:cubicBezTo>
                    <a:pt x="0" y="1180"/>
                    <a:pt x="346" y="1525"/>
                    <a:pt x="762" y="1525"/>
                  </a:cubicBezTo>
                  <a:cubicBezTo>
                    <a:pt x="905" y="1525"/>
                    <a:pt x="1048" y="1489"/>
                    <a:pt x="1167" y="1418"/>
                  </a:cubicBezTo>
                  <a:cubicBezTo>
                    <a:pt x="1286" y="1489"/>
                    <a:pt x="1417" y="1537"/>
                    <a:pt x="1560" y="1537"/>
                  </a:cubicBezTo>
                  <a:cubicBezTo>
                    <a:pt x="1977" y="1537"/>
                    <a:pt x="2322" y="1191"/>
                    <a:pt x="2322" y="775"/>
                  </a:cubicBezTo>
                  <a:cubicBezTo>
                    <a:pt x="2322" y="358"/>
                    <a:pt x="1977" y="13"/>
                    <a:pt x="1560" y="13"/>
                  </a:cubicBezTo>
                  <a:cubicBezTo>
                    <a:pt x="1417" y="13"/>
                    <a:pt x="1286" y="60"/>
                    <a:pt x="1167" y="120"/>
                  </a:cubicBezTo>
                  <a:cubicBezTo>
                    <a:pt x="1048" y="48"/>
                    <a:pt x="905"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78"/>
            <p:cNvSpPr/>
            <p:nvPr/>
          </p:nvSpPr>
          <p:spPr>
            <a:xfrm>
              <a:off x="3728571" y="3036123"/>
              <a:ext cx="67506" cy="45895"/>
            </a:xfrm>
            <a:custGeom>
              <a:avLst/>
              <a:gdLst/>
              <a:ahLst/>
              <a:cxnLst/>
              <a:rect l="l" t="t" r="r" b="b"/>
              <a:pathLst>
                <a:path w="2121" h="1442" extrusionOk="0">
                  <a:moveTo>
                    <a:pt x="1739" y="310"/>
                  </a:moveTo>
                  <a:cubicBezTo>
                    <a:pt x="1763" y="310"/>
                    <a:pt x="1775" y="322"/>
                    <a:pt x="1775" y="346"/>
                  </a:cubicBezTo>
                  <a:lnTo>
                    <a:pt x="1775" y="1072"/>
                  </a:lnTo>
                  <a:cubicBezTo>
                    <a:pt x="1775" y="1084"/>
                    <a:pt x="1763" y="1096"/>
                    <a:pt x="1739" y="1096"/>
                  </a:cubicBezTo>
                  <a:lnTo>
                    <a:pt x="346" y="1096"/>
                  </a:lnTo>
                  <a:cubicBezTo>
                    <a:pt x="343" y="1103"/>
                    <a:pt x="338" y="1106"/>
                    <a:pt x="333" y="1106"/>
                  </a:cubicBezTo>
                  <a:cubicBezTo>
                    <a:pt x="322" y="1106"/>
                    <a:pt x="310" y="1089"/>
                    <a:pt x="310" y="1072"/>
                  </a:cubicBezTo>
                  <a:lnTo>
                    <a:pt x="310" y="346"/>
                  </a:lnTo>
                  <a:cubicBezTo>
                    <a:pt x="310" y="322"/>
                    <a:pt x="334" y="310"/>
                    <a:pt x="346" y="310"/>
                  </a:cubicBezTo>
                  <a:close/>
                  <a:moveTo>
                    <a:pt x="358" y="1"/>
                  </a:moveTo>
                  <a:cubicBezTo>
                    <a:pt x="167" y="1"/>
                    <a:pt x="1" y="167"/>
                    <a:pt x="1" y="358"/>
                  </a:cubicBezTo>
                  <a:lnTo>
                    <a:pt x="1" y="1084"/>
                  </a:lnTo>
                  <a:cubicBezTo>
                    <a:pt x="1" y="1275"/>
                    <a:pt x="167" y="1441"/>
                    <a:pt x="358" y="1441"/>
                  </a:cubicBezTo>
                  <a:lnTo>
                    <a:pt x="1763" y="1441"/>
                  </a:lnTo>
                  <a:cubicBezTo>
                    <a:pt x="1953" y="1441"/>
                    <a:pt x="2120" y="1275"/>
                    <a:pt x="2120" y="1084"/>
                  </a:cubicBezTo>
                  <a:lnTo>
                    <a:pt x="2120" y="358"/>
                  </a:lnTo>
                  <a:cubicBezTo>
                    <a:pt x="2120" y="167"/>
                    <a:pt x="1953" y="1"/>
                    <a:pt x="1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78"/>
            <p:cNvSpPr/>
            <p:nvPr/>
          </p:nvSpPr>
          <p:spPr>
            <a:xfrm>
              <a:off x="3724783" y="3091439"/>
              <a:ext cx="170946" cy="30745"/>
            </a:xfrm>
            <a:custGeom>
              <a:avLst/>
              <a:gdLst/>
              <a:ahLst/>
              <a:cxnLst/>
              <a:rect l="l" t="t" r="r" b="b"/>
              <a:pathLst>
                <a:path w="5371" h="966" extrusionOk="0">
                  <a:moveTo>
                    <a:pt x="358" y="346"/>
                  </a:moveTo>
                  <a:lnTo>
                    <a:pt x="5013" y="358"/>
                  </a:lnTo>
                  <a:cubicBezTo>
                    <a:pt x="5037" y="358"/>
                    <a:pt x="5049" y="370"/>
                    <a:pt x="5049" y="394"/>
                  </a:cubicBezTo>
                  <a:lnTo>
                    <a:pt x="5049" y="632"/>
                  </a:lnTo>
                  <a:cubicBezTo>
                    <a:pt x="5049" y="644"/>
                    <a:pt x="5037" y="656"/>
                    <a:pt x="5013" y="656"/>
                  </a:cubicBezTo>
                  <a:lnTo>
                    <a:pt x="358" y="644"/>
                  </a:lnTo>
                  <a:cubicBezTo>
                    <a:pt x="346" y="644"/>
                    <a:pt x="334" y="632"/>
                    <a:pt x="334" y="608"/>
                  </a:cubicBezTo>
                  <a:lnTo>
                    <a:pt x="334" y="370"/>
                  </a:lnTo>
                  <a:cubicBezTo>
                    <a:pt x="334" y="358"/>
                    <a:pt x="346" y="346"/>
                    <a:pt x="358" y="346"/>
                  </a:cubicBezTo>
                  <a:close/>
                  <a:moveTo>
                    <a:pt x="358" y="1"/>
                  </a:moveTo>
                  <a:cubicBezTo>
                    <a:pt x="167" y="13"/>
                    <a:pt x="1" y="168"/>
                    <a:pt x="1" y="358"/>
                  </a:cubicBezTo>
                  <a:lnTo>
                    <a:pt x="1" y="596"/>
                  </a:lnTo>
                  <a:cubicBezTo>
                    <a:pt x="1" y="787"/>
                    <a:pt x="167" y="953"/>
                    <a:pt x="358" y="953"/>
                  </a:cubicBezTo>
                  <a:lnTo>
                    <a:pt x="5013" y="965"/>
                  </a:lnTo>
                  <a:cubicBezTo>
                    <a:pt x="5204" y="965"/>
                    <a:pt x="5370" y="810"/>
                    <a:pt x="5370" y="608"/>
                  </a:cubicBezTo>
                  <a:lnTo>
                    <a:pt x="5370" y="370"/>
                  </a:lnTo>
                  <a:cubicBezTo>
                    <a:pt x="5370" y="179"/>
                    <a:pt x="5204" y="13"/>
                    <a:pt x="5013" y="13"/>
                  </a:cubicBezTo>
                  <a:lnTo>
                    <a:pt x="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78"/>
            <p:cNvSpPr/>
            <p:nvPr/>
          </p:nvSpPr>
          <p:spPr>
            <a:xfrm>
              <a:off x="3597092" y="2940799"/>
              <a:ext cx="40580" cy="30936"/>
            </a:xfrm>
            <a:custGeom>
              <a:avLst/>
              <a:gdLst/>
              <a:ahLst/>
              <a:cxnLst/>
              <a:rect l="l" t="t" r="r" b="b"/>
              <a:pathLst>
                <a:path w="1275" h="972" extrusionOk="0">
                  <a:moveTo>
                    <a:pt x="1100" y="1"/>
                  </a:moveTo>
                  <a:cubicBezTo>
                    <a:pt x="1055" y="1"/>
                    <a:pt x="1009" y="21"/>
                    <a:pt x="977" y="67"/>
                  </a:cubicBezTo>
                  <a:lnTo>
                    <a:pt x="500" y="567"/>
                  </a:lnTo>
                  <a:lnTo>
                    <a:pt x="298" y="305"/>
                  </a:lnTo>
                  <a:cubicBezTo>
                    <a:pt x="264" y="257"/>
                    <a:pt x="215" y="237"/>
                    <a:pt x="167" y="237"/>
                  </a:cubicBezTo>
                  <a:cubicBezTo>
                    <a:pt x="132" y="237"/>
                    <a:pt x="97" y="249"/>
                    <a:pt x="72" y="269"/>
                  </a:cubicBezTo>
                  <a:cubicBezTo>
                    <a:pt x="0" y="329"/>
                    <a:pt x="0" y="436"/>
                    <a:pt x="36" y="495"/>
                  </a:cubicBezTo>
                  <a:lnTo>
                    <a:pt x="369" y="912"/>
                  </a:lnTo>
                  <a:cubicBezTo>
                    <a:pt x="393" y="936"/>
                    <a:pt x="441" y="971"/>
                    <a:pt x="488" y="971"/>
                  </a:cubicBezTo>
                  <a:cubicBezTo>
                    <a:pt x="524" y="971"/>
                    <a:pt x="572" y="948"/>
                    <a:pt x="608" y="924"/>
                  </a:cubicBezTo>
                  <a:lnTo>
                    <a:pt x="1215" y="269"/>
                  </a:lnTo>
                  <a:cubicBezTo>
                    <a:pt x="1274" y="209"/>
                    <a:pt x="1274" y="102"/>
                    <a:pt x="1203" y="43"/>
                  </a:cubicBezTo>
                  <a:cubicBezTo>
                    <a:pt x="1176" y="16"/>
                    <a:pt x="1138"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9" name="Google Shape;10159;p78"/>
          <p:cNvGrpSpPr/>
          <p:nvPr/>
        </p:nvGrpSpPr>
        <p:grpSpPr>
          <a:xfrm>
            <a:off x="7967103" y="2415041"/>
            <a:ext cx="355863" cy="361911"/>
            <a:chOff x="7967103" y="2415041"/>
            <a:chExt cx="355863" cy="361911"/>
          </a:xfrm>
        </p:grpSpPr>
        <p:sp>
          <p:nvSpPr>
            <p:cNvPr id="10160" name="Google Shape;10160;p78"/>
            <p:cNvSpPr/>
            <p:nvPr/>
          </p:nvSpPr>
          <p:spPr>
            <a:xfrm>
              <a:off x="7967103" y="2584427"/>
              <a:ext cx="111810" cy="192525"/>
            </a:xfrm>
            <a:custGeom>
              <a:avLst/>
              <a:gdLst/>
              <a:ahLst/>
              <a:cxnLst/>
              <a:rect l="l" t="t" r="r" b="b"/>
              <a:pathLst>
                <a:path w="3513" h="6049" extrusionOk="0">
                  <a:moveTo>
                    <a:pt x="1738" y="346"/>
                  </a:moveTo>
                  <a:cubicBezTo>
                    <a:pt x="2036" y="346"/>
                    <a:pt x="2298" y="560"/>
                    <a:pt x="2298" y="810"/>
                  </a:cubicBezTo>
                  <a:lnTo>
                    <a:pt x="2298" y="846"/>
                  </a:lnTo>
                  <a:cubicBezTo>
                    <a:pt x="2131" y="762"/>
                    <a:pt x="1941" y="739"/>
                    <a:pt x="1738" y="739"/>
                  </a:cubicBezTo>
                  <a:cubicBezTo>
                    <a:pt x="1548" y="739"/>
                    <a:pt x="1369" y="786"/>
                    <a:pt x="1191" y="846"/>
                  </a:cubicBezTo>
                  <a:lnTo>
                    <a:pt x="1191" y="810"/>
                  </a:lnTo>
                  <a:cubicBezTo>
                    <a:pt x="1203" y="560"/>
                    <a:pt x="1441" y="346"/>
                    <a:pt x="1738" y="346"/>
                  </a:cubicBezTo>
                  <a:close/>
                  <a:moveTo>
                    <a:pt x="1738" y="1048"/>
                  </a:moveTo>
                  <a:cubicBezTo>
                    <a:pt x="2334" y="1048"/>
                    <a:pt x="2834" y="1536"/>
                    <a:pt x="2834" y="2132"/>
                  </a:cubicBezTo>
                  <a:cubicBezTo>
                    <a:pt x="2834"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17" y="2346"/>
                    <a:pt x="1477" y="2239"/>
                    <a:pt x="1500" y="2167"/>
                  </a:cubicBezTo>
                  <a:cubicBezTo>
                    <a:pt x="1786" y="2251"/>
                    <a:pt x="2370" y="2465"/>
                    <a:pt x="2631" y="2834"/>
                  </a:cubicBezTo>
                  <a:cubicBezTo>
                    <a:pt x="2560" y="3263"/>
                    <a:pt x="2191" y="3584"/>
                    <a:pt x="1738" y="3584"/>
                  </a:cubicBezTo>
                  <a:cubicBezTo>
                    <a:pt x="1286" y="3584"/>
                    <a:pt x="893" y="3239"/>
                    <a:pt x="846" y="2774"/>
                  </a:cubicBezTo>
                  <a:cubicBezTo>
                    <a:pt x="846" y="2751"/>
                    <a:pt x="834" y="2727"/>
                    <a:pt x="822" y="2703"/>
                  </a:cubicBezTo>
                  <a:cubicBezTo>
                    <a:pt x="715" y="2536"/>
                    <a:pt x="655" y="2334"/>
                    <a:pt x="655" y="2132"/>
                  </a:cubicBezTo>
                  <a:cubicBezTo>
                    <a:pt x="655" y="1536"/>
                    <a:pt x="1143" y="1048"/>
                    <a:pt x="1738" y="1048"/>
                  </a:cubicBezTo>
                  <a:close/>
                  <a:moveTo>
                    <a:pt x="2131" y="3858"/>
                  </a:moveTo>
                  <a:lnTo>
                    <a:pt x="2131" y="4037"/>
                  </a:lnTo>
                  <a:cubicBezTo>
                    <a:pt x="2131" y="4096"/>
                    <a:pt x="2143" y="4156"/>
                    <a:pt x="2167" y="4203"/>
                  </a:cubicBezTo>
                  <a:lnTo>
                    <a:pt x="1738" y="4596"/>
                  </a:lnTo>
                  <a:lnTo>
                    <a:pt x="1346" y="4203"/>
                  </a:lnTo>
                  <a:cubicBezTo>
                    <a:pt x="1369" y="4156"/>
                    <a:pt x="1381" y="4096"/>
                    <a:pt x="1381" y="4037"/>
                  </a:cubicBezTo>
                  <a:lnTo>
                    <a:pt x="1381" y="3858"/>
                  </a:lnTo>
                  <a:cubicBezTo>
                    <a:pt x="1500" y="3894"/>
                    <a:pt x="1619" y="3917"/>
                    <a:pt x="1750" y="3917"/>
                  </a:cubicBezTo>
                  <a:cubicBezTo>
                    <a:pt x="1893" y="3917"/>
                    <a:pt x="2012" y="3906"/>
                    <a:pt x="2131" y="3858"/>
                  </a:cubicBezTo>
                  <a:close/>
                  <a:moveTo>
                    <a:pt x="1762" y="0"/>
                  </a:moveTo>
                  <a:cubicBezTo>
                    <a:pt x="1286" y="0"/>
                    <a:pt x="881" y="358"/>
                    <a:pt x="881" y="798"/>
                  </a:cubicBezTo>
                  <a:cubicBezTo>
                    <a:pt x="881" y="869"/>
                    <a:pt x="893" y="929"/>
                    <a:pt x="905" y="1000"/>
                  </a:cubicBezTo>
                  <a:cubicBezTo>
                    <a:pt x="572" y="1250"/>
                    <a:pt x="345" y="1667"/>
                    <a:pt x="345" y="2132"/>
                  </a:cubicBezTo>
                  <a:cubicBezTo>
                    <a:pt x="345" y="2382"/>
                    <a:pt x="405" y="2632"/>
                    <a:pt x="536" y="2834"/>
                  </a:cubicBezTo>
                  <a:cubicBezTo>
                    <a:pt x="584" y="3191"/>
                    <a:pt x="774" y="3489"/>
                    <a:pt x="1060" y="3679"/>
                  </a:cubicBezTo>
                  <a:lnTo>
                    <a:pt x="1060" y="4025"/>
                  </a:lnTo>
                  <a:lnTo>
                    <a:pt x="1060" y="4037"/>
                  </a:lnTo>
                  <a:lnTo>
                    <a:pt x="393" y="4382"/>
                  </a:lnTo>
                  <a:cubicBezTo>
                    <a:pt x="155" y="4501"/>
                    <a:pt x="0" y="4739"/>
                    <a:pt x="0" y="5013"/>
                  </a:cubicBezTo>
                  <a:lnTo>
                    <a:pt x="0" y="5882"/>
                  </a:lnTo>
                  <a:cubicBezTo>
                    <a:pt x="0" y="5977"/>
                    <a:pt x="72" y="6049"/>
                    <a:pt x="167" y="6049"/>
                  </a:cubicBezTo>
                  <a:cubicBezTo>
                    <a:pt x="250" y="6049"/>
                    <a:pt x="334" y="5977"/>
                    <a:pt x="334" y="5882"/>
                  </a:cubicBezTo>
                  <a:lnTo>
                    <a:pt x="334" y="5013"/>
                  </a:lnTo>
                  <a:cubicBezTo>
                    <a:pt x="334" y="4870"/>
                    <a:pt x="405" y="4739"/>
                    <a:pt x="536" y="4679"/>
                  </a:cubicBezTo>
                  <a:lnTo>
                    <a:pt x="1084" y="4394"/>
                  </a:lnTo>
                  <a:lnTo>
                    <a:pt x="1596" y="4894"/>
                  </a:lnTo>
                  <a:lnTo>
                    <a:pt x="1596" y="5882"/>
                  </a:lnTo>
                  <a:cubicBezTo>
                    <a:pt x="1596" y="5977"/>
                    <a:pt x="1667" y="6049"/>
                    <a:pt x="1762" y="6049"/>
                  </a:cubicBezTo>
                  <a:cubicBezTo>
                    <a:pt x="1846" y="6049"/>
                    <a:pt x="1917" y="5977"/>
                    <a:pt x="1917" y="5882"/>
                  </a:cubicBezTo>
                  <a:lnTo>
                    <a:pt x="1917" y="4894"/>
                  </a:lnTo>
                  <a:lnTo>
                    <a:pt x="2429" y="4394"/>
                  </a:lnTo>
                  <a:lnTo>
                    <a:pt x="2977" y="4679"/>
                  </a:lnTo>
                  <a:cubicBezTo>
                    <a:pt x="3096" y="4739"/>
                    <a:pt x="3191" y="4870"/>
                    <a:pt x="3191" y="5013"/>
                  </a:cubicBezTo>
                  <a:lnTo>
                    <a:pt x="3191" y="5882"/>
                  </a:lnTo>
                  <a:cubicBezTo>
                    <a:pt x="3191" y="5977"/>
                    <a:pt x="3262" y="6049"/>
                    <a:pt x="3346" y="6049"/>
                  </a:cubicBezTo>
                  <a:cubicBezTo>
                    <a:pt x="3441" y="6049"/>
                    <a:pt x="3513" y="5977"/>
                    <a:pt x="3513" y="5882"/>
                  </a:cubicBezTo>
                  <a:lnTo>
                    <a:pt x="3513" y="5013"/>
                  </a:lnTo>
                  <a:cubicBezTo>
                    <a:pt x="3513" y="4739"/>
                    <a:pt x="3370" y="4501"/>
                    <a:pt x="3132"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53" y="1262"/>
                    <a:pt x="2608" y="1000"/>
                  </a:cubicBezTo>
                  <a:cubicBezTo>
                    <a:pt x="2620" y="941"/>
                    <a:pt x="2631" y="869"/>
                    <a:pt x="2631" y="798"/>
                  </a:cubicBezTo>
                  <a:cubicBezTo>
                    <a:pt x="2631" y="369"/>
                    <a:pt x="2239" y="0"/>
                    <a:pt x="1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8"/>
            <p:cNvSpPr/>
            <p:nvPr/>
          </p:nvSpPr>
          <p:spPr>
            <a:xfrm>
              <a:off x="7989446" y="2750789"/>
              <a:ext cx="10280" cy="26162"/>
            </a:xfrm>
            <a:custGeom>
              <a:avLst/>
              <a:gdLst/>
              <a:ahLst/>
              <a:cxnLst/>
              <a:rect l="l" t="t" r="r" b="b"/>
              <a:pathLst>
                <a:path w="323" h="822" extrusionOk="0">
                  <a:moveTo>
                    <a:pt x="167" y="0"/>
                  </a:moveTo>
                  <a:cubicBezTo>
                    <a:pt x="72" y="0"/>
                    <a:pt x="1" y="83"/>
                    <a:pt x="1" y="167"/>
                  </a:cubicBezTo>
                  <a:lnTo>
                    <a:pt x="1" y="655"/>
                  </a:lnTo>
                  <a:cubicBezTo>
                    <a:pt x="1" y="750"/>
                    <a:pt x="72" y="822"/>
                    <a:pt x="167" y="822"/>
                  </a:cubicBezTo>
                  <a:cubicBezTo>
                    <a:pt x="251" y="822"/>
                    <a:pt x="322" y="750"/>
                    <a:pt x="322" y="655"/>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8"/>
            <p:cNvSpPr/>
            <p:nvPr/>
          </p:nvSpPr>
          <p:spPr>
            <a:xfrm>
              <a:off x="8045908" y="2750789"/>
              <a:ext cx="10662" cy="26162"/>
            </a:xfrm>
            <a:custGeom>
              <a:avLst/>
              <a:gdLst/>
              <a:ahLst/>
              <a:cxnLst/>
              <a:rect l="l" t="t" r="r" b="b"/>
              <a:pathLst>
                <a:path w="335" h="822" extrusionOk="0">
                  <a:moveTo>
                    <a:pt x="155" y="0"/>
                  </a:moveTo>
                  <a:cubicBezTo>
                    <a:pt x="72" y="0"/>
                    <a:pt x="1" y="83"/>
                    <a:pt x="1" y="167"/>
                  </a:cubicBezTo>
                  <a:lnTo>
                    <a:pt x="1" y="655"/>
                  </a:lnTo>
                  <a:cubicBezTo>
                    <a:pt x="1" y="750"/>
                    <a:pt x="72" y="822"/>
                    <a:pt x="155" y="822"/>
                  </a:cubicBezTo>
                  <a:cubicBezTo>
                    <a:pt x="251" y="822"/>
                    <a:pt x="322" y="750"/>
                    <a:pt x="322" y="655"/>
                  </a:cubicBezTo>
                  <a:lnTo>
                    <a:pt x="322" y="167"/>
                  </a:lnTo>
                  <a:cubicBezTo>
                    <a:pt x="334" y="83"/>
                    <a:pt x="263"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8"/>
            <p:cNvSpPr/>
            <p:nvPr/>
          </p:nvSpPr>
          <p:spPr>
            <a:xfrm>
              <a:off x="8073184" y="2595789"/>
              <a:ext cx="136858" cy="112956"/>
            </a:xfrm>
            <a:custGeom>
              <a:avLst/>
              <a:gdLst/>
              <a:ahLst/>
              <a:cxnLst/>
              <a:rect l="l" t="t" r="r" b="b"/>
              <a:pathLst>
                <a:path w="4300" h="3549" extrusionOk="0">
                  <a:moveTo>
                    <a:pt x="2156" y="1"/>
                  </a:moveTo>
                  <a:cubicBezTo>
                    <a:pt x="2073" y="1"/>
                    <a:pt x="2001" y="84"/>
                    <a:pt x="2001" y="167"/>
                  </a:cubicBezTo>
                  <a:lnTo>
                    <a:pt x="2001" y="2048"/>
                  </a:lnTo>
                  <a:lnTo>
                    <a:pt x="108" y="3251"/>
                  </a:lnTo>
                  <a:cubicBezTo>
                    <a:pt x="37" y="3299"/>
                    <a:pt x="1" y="3406"/>
                    <a:pt x="60" y="3477"/>
                  </a:cubicBezTo>
                  <a:cubicBezTo>
                    <a:pt x="96" y="3525"/>
                    <a:pt x="156" y="3549"/>
                    <a:pt x="191" y="3549"/>
                  </a:cubicBezTo>
                  <a:cubicBezTo>
                    <a:pt x="227" y="3549"/>
                    <a:pt x="251" y="3537"/>
                    <a:pt x="287" y="3525"/>
                  </a:cubicBezTo>
                  <a:lnTo>
                    <a:pt x="2156" y="2334"/>
                  </a:lnTo>
                  <a:lnTo>
                    <a:pt x="4037" y="3525"/>
                  </a:lnTo>
                  <a:cubicBezTo>
                    <a:pt x="4063" y="3538"/>
                    <a:pt x="4093" y="3544"/>
                    <a:pt x="4123" y="3544"/>
                  </a:cubicBezTo>
                  <a:cubicBezTo>
                    <a:pt x="4178" y="3544"/>
                    <a:pt x="4233" y="3523"/>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8"/>
            <p:cNvSpPr/>
            <p:nvPr/>
          </p:nvSpPr>
          <p:spPr>
            <a:xfrm>
              <a:off x="8085310" y="2415041"/>
              <a:ext cx="112956" cy="169036"/>
            </a:xfrm>
            <a:custGeom>
              <a:avLst/>
              <a:gdLst/>
              <a:ahLst/>
              <a:cxnLst/>
              <a:rect l="l" t="t" r="r" b="b"/>
              <a:pathLst>
                <a:path w="3549" h="5311" extrusionOk="0">
                  <a:moveTo>
                    <a:pt x="1775" y="334"/>
                  </a:moveTo>
                  <a:cubicBezTo>
                    <a:pt x="2061" y="334"/>
                    <a:pt x="2335" y="453"/>
                    <a:pt x="2525" y="643"/>
                  </a:cubicBezTo>
                  <a:cubicBezTo>
                    <a:pt x="2716" y="846"/>
                    <a:pt x="2835" y="1119"/>
                    <a:pt x="2870" y="1417"/>
                  </a:cubicBezTo>
                  <a:cubicBezTo>
                    <a:pt x="2882" y="1524"/>
                    <a:pt x="2894" y="1655"/>
                    <a:pt x="2906" y="1822"/>
                  </a:cubicBezTo>
                  <a:cubicBezTo>
                    <a:pt x="2727" y="1500"/>
                    <a:pt x="2430" y="1286"/>
                    <a:pt x="2061" y="1167"/>
                  </a:cubicBezTo>
                  <a:cubicBezTo>
                    <a:pt x="1727" y="1060"/>
                    <a:pt x="1430" y="1060"/>
                    <a:pt x="1418" y="1060"/>
                  </a:cubicBezTo>
                  <a:cubicBezTo>
                    <a:pt x="1382" y="1060"/>
                    <a:pt x="1334" y="1072"/>
                    <a:pt x="1299" y="1108"/>
                  </a:cubicBezTo>
                  <a:lnTo>
                    <a:pt x="1001" y="1417"/>
                  </a:lnTo>
                  <a:cubicBezTo>
                    <a:pt x="942" y="1477"/>
                    <a:pt x="942" y="1596"/>
                    <a:pt x="1001" y="1655"/>
                  </a:cubicBezTo>
                  <a:cubicBezTo>
                    <a:pt x="1031" y="1685"/>
                    <a:pt x="1075" y="1700"/>
                    <a:pt x="1120" y="1700"/>
                  </a:cubicBezTo>
                  <a:cubicBezTo>
                    <a:pt x="1165" y="1700"/>
                    <a:pt x="1209" y="1685"/>
                    <a:pt x="1239" y="1655"/>
                  </a:cubicBezTo>
                  <a:lnTo>
                    <a:pt x="1501" y="1405"/>
                  </a:lnTo>
                  <a:cubicBezTo>
                    <a:pt x="1584" y="1405"/>
                    <a:pt x="1763" y="1417"/>
                    <a:pt x="1954" y="1489"/>
                  </a:cubicBezTo>
                  <a:cubicBezTo>
                    <a:pt x="2299" y="1608"/>
                    <a:pt x="2537" y="1798"/>
                    <a:pt x="2668" y="2084"/>
                  </a:cubicBezTo>
                  <a:cubicBezTo>
                    <a:pt x="2596" y="2512"/>
                    <a:pt x="2227" y="2846"/>
                    <a:pt x="1775" y="2846"/>
                  </a:cubicBezTo>
                  <a:cubicBezTo>
                    <a:pt x="1287" y="2846"/>
                    <a:pt x="870" y="2441"/>
                    <a:pt x="870" y="1941"/>
                  </a:cubicBezTo>
                  <a:cubicBezTo>
                    <a:pt x="870" y="1846"/>
                    <a:pt x="799" y="1774"/>
                    <a:pt x="703" y="1774"/>
                  </a:cubicBezTo>
                  <a:cubicBezTo>
                    <a:pt x="691" y="1774"/>
                    <a:pt x="680" y="1774"/>
                    <a:pt x="644" y="1786"/>
                  </a:cubicBezTo>
                  <a:cubicBezTo>
                    <a:pt x="668" y="1655"/>
                    <a:pt x="680" y="1524"/>
                    <a:pt x="691" y="1417"/>
                  </a:cubicBezTo>
                  <a:cubicBezTo>
                    <a:pt x="703" y="1119"/>
                    <a:pt x="822" y="834"/>
                    <a:pt x="1037" y="643"/>
                  </a:cubicBezTo>
                  <a:cubicBezTo>
                    <a:pt x="1227" y="429"/>
                    <a:pt x="1501" y="334"/>
                    <a:pt x="1775" y="334"/>
                  </a:cubicBezTo>
                  <a:close/>
                  <a:moveTo>
                    <a:pt x="572" y="2239"/>
                  </a:moveTo>
                  <a:cubicBezTo>
                    <a:pt x="644" y="2536"/>
                    <a:pt x="822" y="2786"/>
                    <a:pt x="1084" y="2965"/>
                  </a:cubicBezTo>
                  <a:lnTo>
                    <a:pt x="1084" y="3143"/>
                  </a:lnTo>
                  <a:cubicBezTo>
                    <a:pt x="763" y="3084"/>
                    <a:pt x="549" y="3013"/>
                    <a:pt x="394" y="2929"/>
                  </a:cubicBezTo>
                  <a:cubicBezTo>
                    <a:pt x="382" y="2929"/>
                    <a:pt x="394" y="2917"/>
                    <a:pt x="394" y="2917"/>
                  </a:cubicBezTo>
                  <a:cubicBezTo>
                    <a:pt x="465" y="2727"/>
                    <a:pt x="525" y="2477"/>
                    <a:pt x="572" y="2239"/>
                  </a:cubicBezTo>
                  <a:close/>
                  <a:moveTo>
                    <a:pt x="2989" y="2239"/>
                  </a:moveTo>
                  <a:cubicBezTo>
                    <a:pt x="3025" y="2489"/>
                    <a:pt x="3108" y="2727"/>
                    <a:pt x="3168" y="2917"/>
                  </a:cubicBezTo>
                  <a:lnTo>
                    <a:pt x="3168" y="2929"/>
                  </a:lnTo>
                  <a:cubicBezTo>
                    <a:pt x="3025" y="2989"/>
                    <a:pt x="2811" y="3084"/>
                    <a:pt x="2477" y="3143"/>
                  </a:cubicBezTo>
                  <a:lnTo>
                    <a:pt x="2477" y="2965"/>
                  </a:lnTo>
                  <a:cubicBezTo>
                    <a:pt x="2716" y="2798"/>
                    <a:pt x="2906" y="2536"/>
                    <a:pt x="2989" y="2239"/>
                  </a:cubicBezTo>
                  <a:close/>
                  <a:moveTo>
                    <a:pt x="2168" y="3108"/>
                  </a:moveTo>
                  <a:lnTo>
                    <a:pt x="2168" y="3286"/>
                  </a:lnTo>
                  <a:cubicBezTo>
                    <a:pt x="2168" y="3346"/>
                    <a:pt x="2180" y="3405"/>
                    <a:pt x="2204" y="3453"/>
                  </a:cubicBezTo>
                  <a:lnTo>
                    <a:pt x="2037" y="3608"/>
                  </a:lnTo>
                  <a:cubicBezTo>
                    <a:pt x="1960" y="3673"/>
                    <a:pt x="1864" y="3706"/>
                    <a:pt x="1772" y="3706"/>
                  </a:cubicBezTo>
                  <a:cubicBezTo>
                    <a:pt x="1680" y="3706"/>
                    <a:pt x="1590" y="3673"/>
                    <a:pt x="1525" y="3608"/>
                  </a:cubicBezTo>
                  <a:lnTo>
                    <a:pt x="1382" y="3453"/>
                  </a:lnTo>
                  <a:cubicBezTo>
                    <a:pt x="1406" y="3405"/>
                    <a:pt x="1418" y="3346"/>
                    <a:pt x="1418" y="3286"/>
                  </a:cubicBezTo>
                  <a:lnTo>
                    <a:pt x="1418" y="3108"/>
                  </a:lnTo>
                  <a:cubicBezTo>
                    <a:pt x="1537" y="3143"/>
                    <a:pt x="1656" y="3167"/>
                    <a:pt x="1799" y="3167"/>
                  </a:cubicBezTo>
                  <a:cubicBezTo>
                    <a:pt x="1930" y="3167"/>
                    <a:pt x="2049" y="3155"/>
                    <a:pt x="2168" y="3108"/>
                  </a:cubicBezTo>
                  <a:close/>
                  <a:moveTo>
                    <a:pt x="1775" y="0"/>
                  </a:moveTo>
                  <a:cubicBezTo>
                    <a:pt x="1037" y="0"/>
                    <a:pt x="418" y="607"/>
                    <a:pt x="358" y="1405"/>
                  </a:cubicBezTo>
                  <a:cubicBezTo>
                    <a:pt x="334" y="1727"/>
                    <a:pt x="227" y="2417"/>
                    <a:pt x="84" y="2810"/>
                  </a:cubicBezTo>
                  <a:cubicBezTo>
                    <a:pt x="25" y="2989"/>
                    <a:pt x="96" y="3167"/>
                    <a:pt x="263" y="3251"/>
                  </a:cubicBezTo>
                  <a:cubicBezTo>
                    <a:pt x="382" y="3310"/>
                    <a:pt x="572" y="3382"/>
                    <a:pt x="822" y="3441"/>
                  </a:cubicBezTo>
                  <a:lnTo>
                    <a:pt x="394" y="3644"/>
                  </a:lnTo>
                  <a:cubicBezTo>
                    <a:pt x="156" y="3763"/>
                    <a:pt x="1" y="4001"/>
                    <a:pt x="1" y="4275"/>
                  </a:cubicBezTo>
                  <a:lnTo>
                    <a:pt x="1" y="5156"/>
                  </a:lnTo>
                  <a:cubicBezTo>
                    <a:pt x="1" y="5239"/>
                    <a:pt x="84" y="5310"/>
                    <a:pt x="168" y="5310"/>
                  </a:cubicBezTo>
                  <a:cubicBezTo>
                    <a:pt x="263" y="5310"/>
                    <a:pt x="334" y="5239"/>
                    <a:pt x="334" y="5156"/>
                  </a:cubicBezTo>
                  <a:lnTo>
                    <a:pt x="334" y="4275"/>
                  </a:lnTo>
                  <a:cubicBezTo>
                    <a:pt x="334" y="4144"/>
                    <a:pt x="406" y="4001"/>
                    <a:pt x="537" y="3941"/>
                  </a:cubicBezTo>
                  <a:lnTo>
                    <a:pt x="1096" y="3667"/>
                  </a:lnTo>
                  <a:lnTo>
                    <a:pt x="1287" y="3846"/>
                  </a:lnTo>
                  <a:cubicBezTo>
                    <a:pt x="1418" y="3977"/>
                    <a:pt x="1596" y="4036"/>
                    <a:pt x="1763" y="4036"/>
                  </a:cubicBezTo>
                  <a:cubicBezTo>
                    <a:pt x="1942" y="4036"/>
                    <a:pt x="2108" y="3977"/>
                    <a:pt x="2239" y="3846"/>
                  </a:cubicBezTo>
                  <a:lnTo>
                    <a:pt x="2430" y="3667"/>
                  </a:lnTo>
                  <a:lnTo>
                    <a:pt x="2977" y="3941"/>
                  </a:lnTo>
                  <a:cubicBezTo>
                    <a:pt x="3097" y="4001"/>
                    <a:pt x="3192" y="4144"/>
                    <a:pt x="3192" y="4275"/>
                  </a:cubicBezTo>
                  <a:lnTo>
                    <a:pt x="3192" y="5156"/>
                  </a:lnTo>
                  <a:cubicBezTo>
                    <a:pt x="3192" y="5239"/>
                    <a:pt x="3263" y="5310"/>
                    <a:pt x="3358" y="5310"/>
                  </a:cubicBezTo>
                  <a:cubicBezTo>
                    <a:pt x="3442" y="5310"/>
                    <a:pt x="3513" y="5239"/>
                    <a:pt x="3513" y="5156"/>
                  </a:cubicBezTo>
                  <a:lnTo>
                    <a:pt x="3513" y="4275"/>
                  </a:lnTo>
                  <a:cubicBezTo>
                    <a:pt x="3549" y="4001"/>
                    <a:pt x="3406" y="3763"/>
                    <a:pt x="3168" y="3644"/>
                  </a:cubicBezTo>
                  <a:lnTo>
                    <a:pt x="2727" y="3441"/>
                  </a:lnTo>
                  <a:cubicBezTo>
                    <a:pt x="2989" y="3382"/>
                    <a:pt x="3180" y="3310"/>
                    <a:pt x="3299" y="3251"/>
                  </a:cubicBezTo>
                  <a:cubicBezTo>
                    <a:pt x="3454" y="3167"/>
                    <a:pt x="3537" y="2977"/>
                    <a:pt x="3478" y="2810"/>
                  </a:cubicBezTo>
                  <a:cubicBezTo>
                    <a:pt x="3323" y="2417"/>
                    <a:pt x="3204" y="1727"/>
                    <a:pt x="3192" y="1405"/>
                  </a:cubicBezTo>
                  <a:cubicBezTo>
                    <a:pt x="3132" y="596"/>
                    <a:pt x="2525"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8"/>
            <p:cNvSpPr/>
            <p:nvPr/>
          </p:nvSpPr>
          <p:spPr>
            <a:xfrm>
              <a:off x="8108449"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8"/>
            <p:cNvSpPr/>
            <p:nvPr/>
          </p:nvSpPr>
          <p:spPr>
            <a:xfrm>
              <a:off x="8165293" y="2557501"/>
              <a:ext cx="10248" cy="26194"/>
            </a:xfrm>
            <a:custGeom>
              <a:avLst/>
              <a:gdLst/>
              <a:ahLst/>
              <a:cxnLst/>
              <a:rect l="l" t="t" r="r" b="b"/>
              <a:pathLst>
                <a:path w="322" h="823" extrusionOk="0">
                  <a:moveTo>
                    <a:pt x="155" y="1"/>
                  </a:moveTo>
                  <a:cubicBezTo>
                    <a:pt x="72" y="1"/>
                    <a:pt x="0" y="84"/>
                    <a:pt x="0" y="168"/>
                  </a:cubicBezTo>
                  <a:lnTo>
                    <a:pt x="0" y="656"/>
                  </a:lnTo>
                  <a:cubicBezTo>
                    <a:pt x="0" y="751"/>
                    <a:pt x="72" y="823"/>
                    <a:pt x="155" y="823"/>
                  </a:cubicBezTo>
                  <a:cubicBezTo>
                    <a:pt x="250" y="823"/>
                    <a:pt x="322" y="751"/>
                    <a:pt x="322" y="656"/>
                  </a:cubicBezTo>
                  <a:lnTo>
                    <a:pt x="322" y="168"/>
                  </a:ln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8"/>
            <p:cNvSpPr/>
            <p:nvPr/>
          </p:nvSpPr>
          <p:spPr>
            <a:xfrm>
              <a:off x="8238432" y="2635956"/>
              <a:ext cx="45481" cy="15946"/>
            </a:xfrm>
            <a:custGeom>
              <a:avLst/>
              <a:gdLst/>
              <a:ahLst/>
              <a:cxnLst/>
              <a:rect l="l" t="t" r="r" b="b"/>
              <a:pathLst>
                <a:path w="1429" h="501" extrusionOk="0">
                  <a:moveTo>
                    <a:pt x="167" y="1"/>
                  </a:moveTo>
                  <a:cubicBezTo>
                    <a:pt x="83" y="1"/>
                    <a:pt x="0" y="72"/>
                    <a:pt x="0" y="155"/>
                  </a:cubicBezTo>
                  <a:cubicBezTo>
                    <a:pt x="0" y="251"/>
                    <a:pt x="83" y="322"/>
                    <a:pt x="167" y="322"/>
                  </a:cubicBezTo>
                  <a:cubicBezTo>
                    <a:pt x="357" y="322"/>
                    <a:pt x="893" y="358"/>
                    <a:pt x="1167" y="489"/>
                  </a:cubicBezTo>
                  <a:cubicBezTo>
                    <a:pt x="1191" y="501"/>
                    <a:pt x="1214" y="501"/>
                    <a:pt x="1238" y="501"/>
                  </a:cubicBezTo>
                  <a:cubicBezTo>
                    <a:pt x="1298" y="501"/>
                    <a:pt x="1357" y="477"/>
                    <a:pt x="1393" y="417"/>
                  </a:cubicBezTo>
                  <a:cubicBezTo>
                    <a:pt x="1429" y="334"/>
                    <a:pt x="1405" y="239"/>
                    <a:pt x="1310" y="191"/>
                  </a:cubicBezTo>
                  <a:cubicBezTo>
                    <a:pt x="929" y="1"/>
                    <a:pt x="20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8"/>
            <p:cNvSpPr/>
            <p:nvPr/>
          </p:nvSpPr>
          <p:spPr>
            <a:xfrm>
              <a:off x="8198998" y="2607534"/>
              <a:ext cx="123968" cy="169036"/>
            </a:xfrm>
            <a:custGeom>
              <a:avLst/>
              <a:gdLst/>
              <a:ahLst/>
              <a:cxnLst/>
              <a:rect l="l" t="t" r="r" b="b"/>
              <a:pathLst>
                <a:path w="3895" h="5311" extrusionOk="0">
                  <a:moveTo>
                    <a:pt x="3049" y="322"/>
                  </a:moveTo>
                  <a:lnTo>
                    <a:pt x="3049" y="1025"/>
                  </a:lnTo>
                  <a:cubicBezTo>
                    <a:pt x="3049" y="1144"/>
                    <a:pt x="3013" y="1251"/>
                    <a:pt x="2965" y="1346"/>
                  </a:cubicBezTo>
                  <a:lnTo>
                    <a:pt x="2882" y="1513"/>
                  </a:lnTo>
                  <a:cubicBezTo>
                    <a:pt x="2870" y="1548"/>
                    <a:pt x="2870" y="1560"/>
                    <a:pt x="2870" y="1584"/>
                  </a:cubicBezTo>
                  <a:lnTo>
                    <a:pt x="2870" y="1941"/>
                  </a:lnTo>
                  <a:cubicBezTo>
                    <a:pt x="2870" y="2203"/>
                    <a:pt x="2763" y="2418"/>
                    <a:pt x="2596" y="2596"/>
                  </a:cubicBezTo>
                  <a:cubicBezTo>
                    <a:pt x="2406" y="2763"/>
                    <a:pt x="2168" y="2858"/>
                    <a:pt x="1930" y="2858"/>
                  </a:cubicBezTo>
                  <a:cubicBezTo>
                    <a:pt x="1453" y="2834"/>
                    <a:pt x="1049" y="2406"/>
                    <a:pt x="1049" y="1906"/>
                  </a:cubicBezTo>
                  <a:lnTo>
                    <a:pt x="1049" y="1584"/>
                  </a:lnTo>
                  <a:cubicBezTo>
                    <a:pt x="1049" y="1560"/>
                    <a:pt x="1049" y="1548"/>
                    <a:pt x="1037" y="1513"/>
                  </a:cubicBezTo>
                  <a:lnTo>
                    <a:pt x="929" y="1310"/>
                  </a:lnTo>
                  <a:cubicBezTo>
                    <a:pt x="882" y="1227"/>
                    <a:pt x="870" y="1144"/>
                    <a:pt x="870" y="1072"/>
                  </a:cubicBezTo>
                  <a:lnTo>
                    <a:pt x="870" y="1048"/>
                  </a:lnTo>
                  <a:cubicBezTo>
                    <a:pt x="870" y="655"/>
                    <a:pt x="1203" y="322"/>
                    <a:pt x="1596" y="322"/>
                  </a:cubicBezTo>
                  <a:close/>
                  <a:moveTo>
                    <a:pt x="2334" y="3132"/>
                  </a:moveTo>
                  <a:cubicBezTo>
                    <a:pt x="2334" y="3180"/>
                    <a:pt x="2346" y="3239"/>
                    <a:pt x="2358" y="3287"/>
                  </a:cubicBezTo>
                  <a:lnTo>
                    <a:pt x="2215" y="3418"/>
                  </a:lnTo>
                  <a:cubicBezTo>
                    <a:pt x="2138" y="3495"/>
                    <a:pt x="2043" y="3534"/>
                    <a:pt x="1949" y="3534"/>
                  </a:cubicBezTo>
                  <a:cubicBezTo>
                    <a:pt x="1855" y="3534"/>
                    <a:pt x="1763" y="3495"/>
                    <a:pt x="1691" y="3418"/>
                  </a:cubicBezTo>
                  <a:lnTo>
                    <a:pt x="1561" y="3287"/>
                  </a:lnTo>
                  <a:cubicBezTo>
                    <a:pt x="1572" y="3239"/>
                    <a:pt x="1584" y="3180"/>
                    <a:pt x="1584" y="3132"/>
                  </a:cubicBezTo>
                  <a:cubicBezTo>
                    <a:pt x="1691" y="3168"/>
                    <a:pt x="1811" y="3191"/>
                    <a:pt x="1918" y="3191"/>
                  </a:cubicBezTo>
                  <a:lnTo>
                    <a:pt x="1953" y="3191"/>
                  </a:lnTo>
                  <a:cubicBezTo>
                    <a:pt x="2096" y="3191"/>
                    <a:pt x="2215" y="3180"/>
                    <a:pt x="2334" y="3132"/>
                  </a:cubicBezTo>
                  <a:close/>
                  <a:moveTo>
                    <a:pt x="1584" y="1"/>
                  </a:moveTo>
                  <a:cubicBezTo>
                    <a:pt x="1001" y="1"/>
                    <a:pt x="525" y="477"/>
                    <a:pt x="525" y="1048"/>
                  </a:cubicBezTo>
                  <a:lnTo>
                    <a:pt x="525" y="1072"/>
                  </a:lnTo>
                  <a:cubicBezTo>
                    <a:pt x="525" y="1203"/>
                    <a:pt x="560" y="1334"/>
                    <a:pt x="620" y="1453"/>
                  </a:cubicBezTo>
                  <a:lnTo>
                    <a:pt x="703" y="1620"/>
                  </a:lnTo>
                  <a:lnTo>
                    <a:pt x="703" y="1882"/>
                  </a:lnTo>
                  <a:cubicBezTo>
                    <a:pt x="703" y="2322"/>
                    <a:pt x="918" y="2703"/>
                    <a:pt x="1239" y="2941"/>
                  </a:cubicBezTo>
                  <a:lnTo>
                    <a:pt x="1239" y="3096"/>
                  </a:lnTo>
                  <a:cubicBezTo>
                    <a:pt x="1239" y="3180"/>
                    <a:pt x="1180" y="3251"/>
                    <a:pt x="1108" y="3275"/>
                  </a:cubicBezTo>
                  <a:lnTo>
                    <a:pt x="513" y="3453"/>
                  </a:lnTo>
                  <a:cubicBezTo>
                    <a:pt x="215" y="3537"/>
                    <a:pt x="1" y="3811"/>
                    <a:pt x="1" y="4120"/>
                  </a:cubicBezTo>
                  <a:lnTo>
                    <a:pt x="1" y="5144"/>
                  </a:lnTo>
                  <a:cubicBezTo>
                    <a:pt x="1" y="5239"/>
                    <a:pt x="84" y="5311"/>
                    <a:pt x="167" y="5311"/>
                  </a:cubicBezTo>
                  <a:cubicBezTo>
                    <a:pt x="263" y="5311"/>
                    <a:pt x="334" y="5239"/>
                    <a:pt x="334" y="5144"/>
                  </a:cubicBezTo>
                  <a:lnTo>
                    <a:pt x="334" y="4120"/>
                  </a:lnTo>
                  <a:cubicBezTo>
                    <a:pt x="334" y="3953"/>
                    <a:pt x="441" y="3811"/>
                    <a:pt x="596" y="3763"/>
                  </a:cubicBezTo>
                  <a:lnTo>
                    <a:pt x="1191" y="3584"/>
                  </a:lnTo>
                  <a:cubicBezTo>
                    <a:pt x="1251" y="3572"/>
                    <a:pt x="1299" y="3537"/>
                    <a:pt x="1346" y="3525"/>
                  </a:cubicBezTo>
                  <a:lnTo>
                    <a:pt x="1453" y="3632"/>
                  </a:lnTo>
                  <a:cubicBezTo>
                    <a:pt x="1584" y="3763"/>
                    <a:pt x="1763" y="3834"/>
                    <a:pt x="1942" y="3834"/>
                  </a:cubicBezTo>
                  <a:cubicBezTo>
                    <a:pt x="2120" y="3834"/>
                    <a:pt x="2299" y="3763"/>
                    <a:pt x="2430" y="3632"/>
                  </a:cubicBezTo>
                  <a:lnTo>
                    <a:pt x="2537" y="3525"/>
                  </a:lnTo>
                  <a:cubicBezTo>
                    <a:pt x="2584" y="3549"/>
                    <a:pt x="2620" y="3572"/>
                    <a:pt x="2680" y="3584"/>
                  </a:cubicBezTo>
                  <a:lnTo>
                    <a:pt x="3275" y="3763"/>
                  </a:lnTo>
                  <a:cubicBezTo>
                    <a:pt x="3442" y="3811"/>
                    <a:pt x="3549" y="3953"/>
                    <a:pt x="3549" y="4120"/>
                  </a:cubicBezTo>
                  <a:lnTo>
                    <a:pt x="3549" y="5144"/>
                  </a:lnTo>
                  <a:cubicBezTo>
                    <a:pt x="3549" y="5239"/>
                    <a:pt x="3620" y="5311"/>
                    <a:pt x="3716" y="5311"/>
                  </a:cubicBezTo>
                  <a:cubicBezTo>
                    <a:pt x="3799" y="5311"/>
                    <a:pt x="3870" y="5239"/>
                    <a:pt x="3870" y="5144"/>
                  </a:cubicBezTo>
                  <a:lnTo>
                    <a:pt x="3870" y="4120"/>
                  </a:lnTo>
                  <a:cubicBezTo>
                    <a:pt x="3894" y="3822"/>
                    <a:pt x="3680" y="3549"/>
                    <a:pt x="3382" y="3465"/>
                  </a:cubicBezTo>
                  <a:lnTo>
                    <a:pt x="2787" y="3287"/>
                  </a:lnTo>
                  <a:cubicBezTo>
                    <a:pt x="2715" y="3251"/>
                    <a:pt x="2656" y="3180"/>
                    <a:pt x="2656" y="3108"/>
                  </a:cubicBezTo>
                  <a:lnTo>
                    <a:pt x="2656" y="2977"/>
                  </a:lnTo>
                  <a:cubicBezTo>
                    <a:pt x="2715" y="2930"/>
                    <a:pt x="2763" y="2882"/>
                    <a:pt x="2823" y="2834"/>
                  </a:cubicBezTo>
                  <a:cubicBezTo>
                    <a:pt x="3061" y="2596"/>
                    <a:pt x="3192" y="2287"/>
                    <a:pt x="3192" y="1941"/>
                  </a:cubicBezTo>
                  <a:lnTo>
                    <a:pt x="3192" y="1632"/>
                  </a:lnTo>
                  <a:lnTo>
                    <a:pt x="3251" y="1501"/>
                  </a:lnTo>
                  <a:cubicBezTo>
                    <a:pt x="3323" y="1346"/>
                    <a:pt x="3370" y="1191"/>
                    <a:pt x="3370" y="1025"/>
                  </a:cubicBezTo>
                  <a:lnTo>
                    <a:pt x="3370" y="155"/>
                  </a:lnTo>
                  <a:cubicBezTo>
                    <a:pt x="3370" y="72"/>
                    <a:pt x="3299" y="1"/>
                    <a:pt x="3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78"/>
            <p:cNvSpPr/>
            <p:nvPr/>
          </p:nvSpPr>
          <p:spPr>
            <a:xfrm>
              <a:off x="8222137"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8"/>
            <p:cNvSpPr/>
            <p:nvPr/>
          </p:nvSpPr>
          <p:spPr>
            <a:xfrm>
              <a:off x="8289579" y="2743946"/>
              <a:ext cx="10630" cy="33005"/>
            </a:xfrm>
            <a:custGeom>
              <a:avLst/>
              <a:gdLst/>
              <a:ahLst/>
              <a:cxnLst/>
              <a:rect l="l" t="t" r="r" b="b"/>
              <a:pathLst>
                <a:path w="334" h="1037" extrusionOk="0">
                  <a:moveTo>
                    <a:pt x="167" y="1"/>
                  </a:moveTo>
                  <a:cubicBezTo>
                    <a:pt x="84" y="1"/>
                    <a:pt x="0" y="72"/>
                    <a:pt x="0" y="156"/>
                  </a:cubicBezTo>
                  <a:lnTo>
                    <a:pt x="0" y="870"/>
                  </a:lnTo>
                  <a:cubicBezTo>
                    <a:pt x="0" y="965"/>
                    <a:pt x="84" y="1037"/>
                    <a:pt x="167" y="1037"/>
                  </a:cubicBezTo>
                  <a:cubicBezTo>
                    <a:pt x="250" y="1037"/>
                    <a:pt x="334" y="965"/>
                    <a:pt x="334" y="870"/>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78"/>
          <p:cNvGrpSpPr/>
          <p:nvPr/>
        </p:nvGrpSpPr>
        <p:grpSpPr>
          <a:xfrm>
            <a:off x="7529411" y="2414659"/>
            <a:ext cx="355863" cy="362292"/>
            <a:chOff x="7529411" y="2414659"/>
            <a:chExt cx="355863" cy="362292"/>
          </a:xfrm>
        </p:grpSpPr>
        <p:sp>
          <p:nvSpPr>
            <p:cNvPr id="10172" name="Google Shape;10172;p78"/>
            <p:cNvSpPr/>
            <p:nvPr/>
          </p:nvSpPr>
          <p:spPr>
            <a:xfrm>
              <a:off x="7687816" y="2443081"/>
              <a:ext cx="45481" cy="15946"/>
            </a:xfrm>
            <a:custGeom>
              <a:avLst/>
              <a:gdLst/>
              <a:ahLst/>
              <a:cxnLst/>
              <a:rect l="l" t="t" r="r" b="b"/>
              <a:pathLst>
                <a:path w="1429" h="501" extrusionOk="0">
                  <a:moveTo>
                    <a:pt x="155" y="0"/>
                  </a:moveTo>
                  <a:cubicBezTo>
                    <a:pt x="72" y="0"/>
                    <a:pt x="0" y="72"/>
                    <a:pt x="0" y="167"/>
                  </a:cubicBezTo>
                  <a:cubicBezTo>
                    <a:pt x="0" y="250"/>
                    <a:pt x="72" y="322"/>
                    <a:pt x="155" y="322"/>
                  </a:cubicBezTo>
                  <a:cubicBezTo>
                    <a:pt x="357" y="322"/>
                    <a:pt x="893" y="357"/>
                    <a:pt x="1155" y="488"/>
                  </a:cubicBezTo>
                  <a:cubicBezTo>
                    <a:pt x="1191" y="500"/>
                    <a:pt x="1203" y="500"/>
                    <a:pt x="1227" y="500"/>
                  </a:cubicBezTo>
                  <a:cubicBezTo>
                    <a:pt x="1286" y="500"/>
                    <a:pt x="1346" y="477"/>
                    <a:pt x="1381" y="417"/>
                  </a:cubicBezTo>
                  <a:cubicBezTo>
                    <a:pt x="1429" y="346"/>
                    <a:pt x="1381" y="238"/>
                    <a:pt x="1310" y="191"/>
                  </a:cubicBezTo>
                  <a:cubicBezTo>
                    <a:pt x="917" y="0"/>
                    <a:pt x="19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8"/>
            <p:cNvSpPr/>
            <p:nvPr/>
          </p:nvSpPr>
          <p:spPr>
            <a:xfrm>
              <a:off x="7648764" y="2414659"/>
              <a:ext cx="123204" cy="168654"/>
            </a:xfrm>
            <a:custGeom>
              <a:avLst/>
              <a:gdLst/>
              <a:ahLst/>
              <a:cxnLst/>
              <a:rect l="l" t="t" r="r" b="b"/>
              <a:pathLst>
                <a:path w="3871" h="5299" extrusionOk="0">
                  <a:moveTo>
                    <a:pt x="3013" y="322"/>
                  </a:moveTo>
                  <a:lnTo>
                    <a:pt x="3013" y="1024"/>
                  </a:lnTo>
                  <a:cubicBezTo>
                    <a:pt x="3013" y="1143"/>
                    <a:pt x="2977" y="1250"/>
                    <a:pt x="2930" y="1358"/>
                  </a:cubicBezTo>
                  <a:lnTo>
                    <a:pt x="2847" y="1512"/>
                  </a:lnTo>
                  <a:cubicBezTo>
                    <a:pt x="2835" y="1548"/>
                    <a:pt x="2835" y="1560"/>
                    <a:pt x="2835" y="1596"/>
                  </a:cubicBezTo>
                  <a:lnTo>
                    <a:pt x="2835" y="1953"/>
                  </a:lnTo>
                  <a:cubicBezTo>
                    <a:pt x="2835" y="2203"/>
                    <a:pt x="2727" y="2429"/>
                    <a:pt x="2561" y="2608"/>
                  </a:cubicBezTo>
                  <a:cubicBezTo>
                    <a:pt x="2370" y="2763"/>
                    <a:pt x="2144" y="2858"/>
                    <a:pt x="1894" y="2858"/>
                  </a:cubicBezTo>
                  <a:cubicBezTo>
                    <a:pt x="1418" y="2846"/>
                    <a:pt x="1013" y="2405"/>
                    <a:pt x="1013" y="1905"/>
                  </a:cubicBezTo>
                  <a:lnTo>
                    <a:pt x="1013" y="1596"/>
                  </a:lnTo>
                  <a:cubicBezTo>
                    <a:pt x="1013" y="1560"/>
                    <a:pt x="1013" y="1548"/>
                    <a:pt x="1001" y="1512"/>
                  </a:cubicBezTo>
                  <a:lnTo>
                    <a:pt x="894" y="1310"/>
                  </a:lnTo>
                  <a:cubicBezTo>
                    <a:pt x="846" y="1239"/>
                    <a:pt x="834" y="1143"/>
                    <a:pt x="834" y="1072"/>
                  </a:cubicBezTo>
                  <a:lnTo>
                    <a:pt x="834" y="1060"/>
                  </a:lnTo>
                  <a:cubicBezTo>
                    <a:pt x="834" y="655"/>
                    <a:pt x="1168" y="322"/>
                    <a:pt x="1561" y="322"/>
                  </a:cubicBezTo>
                  <a:close/>
                  <a:moveTo>
                    <a:pt x="2299" y="3108"/>
                  </a:moveTo>
                  <a:cubicBezTo>
                    <a:pt x="2299" y="3155"/>
                    <a:pt x="2311" y="3215"/>
                    <a:pt x="2323" y="3263"/>
                  </a:cubicBezTo>
                  <a:lnTo>
                    <a:pt x="1918" y="3679"/>
                  </a:lnTo>
                  <a:lnTo>
                    <a:pt x="1537" y="3286"/>
                  </a:lnTo>
                  <a:cubicBezTo>
                    <a:pt x="1549" y="3263"/>
                    <a:pt x="1549" y="3227"/>
                    <a:pt x="1549" y="3179"/>
                  </a:cubicBezTo>
                  <a:lnTo>
                    <a:pt x="1549" y="3108"/>
                  </a:lnTo>
                  <a:cubicBezTo>
                    <a:pt x="1656" y="3144"/>
                    <a:pt x="1763" y="3167"/>
                    <a:pt x="1882" y="3167"/>
                  </a:cubicBezTo>
                  <a:lnTo>
                    <a:pt x="1918" y="3167"/>
                  </a:lnTo>
                  <a:cubicBezTo>
                    <a:pt x="2061" y="3167"/>
                    <a:pt x="2180" y="3155"/>
                    <a:pt x="2299" y="3108"/>
                  </a:cubicBezTo>
                  <a:close/>
                  <a:moveTo>
                    <a:pt x="1584" y="0"/>
                  </a:moveTo>
                  <a:cubicBezTo>
                    <a:pt x="1001" y="0"/>
                    <a:pt x="525" y="477"/>
                    <a:pt x="525" y="1060"/>
                  </a:cubicBezTo>
                  <a:lnTo>
                    <a:pt x="525" y="1072"/>
                  </a:lnTo>
                  <a:cubicBezTo>
                    <a:pt x="525" y="1203"/>
                    <a:pt x="549" y="1334"/>
                    <a:pt x="608" y="1453"/>
                  </a:cubicBezTo>
                  <a:lnTo>
                    <a:pt x="703" y="1620"/>
                  </a:lnTo>
                  <a:lnTo>
                    <a:pt x="703" y="1893"/>
                  </a:lnTo>
                  <a:cubicBezTo>
                    <a:pt x="703" y="2322"/>
                    <a:pt x="906" y="2703"/>
                    <a:pt x="1239" y="2941"/>
                  </a:cubicBezTo>
                  <a:lnTo>
                    <a:pt x="1239" y="3179"/>
                  </a:lnTo>
                  <a:cubicBezTo>
                    <a:pt x="1239" y="3215"/>
                    <a:pt x="1227" y="3239"/>
                    <a:pt x="1192" y="3239"/>
                  </a:cubicBezTo>
                  <a:lnTo>
                    <a:pt x="513" y="3441"/>
                  </a:lnTo>
                  <a:cubicBezTo>
                    <a:pt x="215" y="3525"/>
                    <a:pt x="1" y="3798"/>
                    <a:pt x="1" y="4108"/>
                  </a:cubicBezTo>
                  <a:lnTo>
                    <a:pt x="1" y="5132"/>
                  </a:lnTo>
                  <a:cubicBezTo>
                    <a:pt x="1" y="5227"/>
                    <a:pt x="72" y="5299"/>
                    <a:pt x="168" y="5299"/>
                  </a:cubicBezTo>
                  <a:cubicBezTo>
                    <a:pt x="251" y="5299"/>
                    <a:pt x="322" y="5227"/>
                    <a:pt x="322" y="5132"/>
                  </a:cubicBezTo>
                  <a:lnTo>
                    <a:pt x="322" y="4108"/>
                  </a:lnTo>
                  <a:cubicBezTo>
                    <a:pt x="322" y="3941"/>
                    <a:pt x="430" y="3798"/>
                    <a:pt x="596" y="3751"/>
                  </a:cubicBezTo>
                  <a:lnTo>
                    <a:pt x="1275" y="3560"/>
                  </a:lnTo>
                  <a:cubicBezTo>
                    <a:pt x="1311" y="3560"/>
                    <a:pt x="1323" y="3536"/>
                    <a:pt x="1358" y="3525"/>
                  </a:cubicBezTo>
                  <a:lnTo>
                    <a:pt x="1775" y="3941"/>
                  </a:lnTo>
                  <a:lnTo>
                    <a:pt x="1775" y="5120"/>
                  </a:lnTo>
                  <a:cubicBezTo>
                    <a:pt x="1775" y="5203"/>
                    <a:pt x="1846" y="5287"/>
                    <a:pt x="1930" y="5287"/>
                  </a:cubicBezTo>
                  <a:cubicBezTo>
                    <a:pt x="2025" y="5287"/>
                    <a:pt x="2096" y="5203"/>
                    <a:pt x="2096" y="5120"/>
                  </a:cubicBezTo>
                  <a:lnTo>
                    <a:pt x="2096" y="3941"/>
                  </a:lnTo>
                  <a:lnTo>
                    <a:pt x="2525" y="3513"/>
                  </a:lnTo>
                  <a:cubicBezTo>
                    <a:pt x="2573" y="3536"/>
                    <a:pt x="2620" y="3560"/>
                    <a:pt x="2680" y="3572"/>
                  </a:cubicBezTo>
                  <a:lnTo>
                    <a:pt x="3275" y="3751"/>
                  </a:lnTo>
                  <a:cubicBezTo>
                    <a:pt x="3442" y="3798"/>
                    <a:pt x="3537" y="3941"/>
                    <a:pt x="3537" y="4108"/>
                  </a:cubicBezTo>
                  <a:lnTo>
                    <a:pt x="3537" y="5132"/>
                  </a:lnTo>
                  <a:cubicBezTo>
                    <a:pt x="3537" y="5227"/>
                    <a:pt x="3620" y="5299"/>
                    <a:pt x="3704" y="5299"/>
                  </a:cubicBezTo>
                  <a:cubicBezTo>
                    <a:pt x="3799" y="5299"/>
                    <a:pt x="3870" y="5227"/>
                    <a:pt x="3870" y="5132"/>
                  </a:cubicBezTo>
                  <a:lnTo>
                    <a:pt x="3870" y="4108"/>
                  </a:lnTo>
                  <a:cubicBezTo>
                    <a:pt x="3870" y="3822"/>
                    <a:pt x="3668" y="3536"/>
                    <a:pt x="3370" y="3465"/>
                  </a:cubicBezTo>
                  <a:lnTo>
                    <a:pt x="2775" y="3286"/>
                  </a:lnTo>
                  <a:cubicBezTo>
                    <a:pt x="2692" y="3263"/>
                    <a:pt x="2632" y="3179"/>
                    <a:pt x="2632" y="3108"/>
                  </a:cubicBezTo>
                  <a:lnTo>
                    <a:pt x="2632" y="2977"/>
                  </a:lnTo>
                  <a:cubicBezTo>
                    <a:pt x="2692" y="2929"/>
                    <a:pt x="2739" y="2882"/>
                    <a:pt x="2799" y="2846"/>
                  </a:cubicBezTo>
                  <a:cubicBezTo>
                    <a:pt x="3037" y="2608"/>
                    <a:pt x="3168" y="2286"/>
                    <a:pt x="3168" y="1953"/>
                  </a:cubicBezTo>
                  <a:lnTo>
                    <a:pt x="3168" y="1631"/>
                  </a:lnTo>
                  <a:lnTo>
                    <a:pt x="3228" y="1501"/>
                  </a:lnTo>
                  <a:cubicBezTo>
                    <a:pt x="3311" y="1358"/>
                    <a:pt x="3347" y="1191"/>
                    <a:pt x="3347" y="1024"/>
                  </a:cubicBezTo>
                  <a:lnTo>
                    <a:pt x="3347" y="167"/>
                  </a:lnTo>
                  <a:cubicBezTo>
                    <a:pt x="3347" y="72"/>
                    <a:pt x="3275" y="0"/>
                    <a:pt x="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8"/>
            <p:cNvSpPr/>
            <p:nvPr/>
          </p:nvSpPr>
          <p:spPr>
            <a:xfrm>
              <a:off x="7670757" y="2551072"/>
              <a:ext cx="10248" cy="33005"/>
            </a:xfrm>
            <a:custGeom>
              <a:avLst/>
              <a:gdLst/>
              <a:ahLst/>
              <a:cxnLst/>
              <a:rect l="l" t="t" r="r" b="b"/>
              <a:pathLst>
                <a:path w="322" h="1037" extrusionOk="0">
                  <a:moveTo>
                    <a:pt x="155" y="1"/>
                  </a:moveTo>
                  <a:cubicBezTo>
                    <a:pt x="72" y="1"/>
                    <a:pt x="0" y="72"/>
                    <a:pt x="0" y="167"/>
                  </a:cubicBezTo>
                  <a:lnTo>
                    <a:pt x="0" y="882"/>
                  </a:lnTo>
                  <a:cubicBezTo>
                    <a:pt x="0"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8"/>
            <p:cNvSpPr/>
            <p:nvPr/>
          </p:nvSpPr>
          <p:spPr>
            <a:xfrm>
              <a:off x="7738963" y="2551072"/>
              <a:ext cx="10280" cy="33005"/>
            </a:xfrm>
            <a:custGeom>
              <a:avLst/>
              <a:gdLst/>
              <a:ahLst/>
              <a:cxnLst/>
              <a:rect l="l" t="t" r="r" b="b"/>
              <a:pathLst>
                <a:path w="323" h="1037" extrusionOk="0">
                  <a:moveTo>
                    <a:pt x="155" y="1"/>
                  </a:moveTo>
                  <a:cubicBezTo>
                    <a:pt x="72" y="1"/>
                    <a:pt x="1" y="72"/>
                    <a:pt x="1" y="167"/>
                  </a:cubicBezTo>
                  <a:lnTo>
                    <a:pt x="1" y="882"/>
                  </a:lnTo>
                  <a:cubicBezTo>
                    <a:pt x="1" y="965"/>
                    <a:pt x="72" y="1036"/>
                    <a:pt x="155" y="1036"/>
                  </a:cubicBezTo>
                  <a:cubicBezTo>
                    <a:pt x="251" y="1036"/>
                    <a:pt x="322" y="965"/>
                    <a:pt x="322" y="882"/>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78"/>
            <p:cNvSpPr/>
            <p:nvPr/>
          </p:nvSpPr>
          <p:spPr>
            <a:xfrm>
              <a:off x="7568432" y="2635956"/>
              <a:ext cx="45513" cy="15946"/>
            </a:xfrm>
            <a:custGeom>
              <a:avLst/>
              <a:gdLst/>
              <a:ahLst/>
              <a:cxnLst/>
              <a:rect l="l" t="t" r="r" b="b"/>
              <a:pathLst>
                <a:path w="1430" h="501" extrusionOk="0">
                  <a:moveTo>
                    <a:pt x="156" y="1"/>
                  </a:moveTo>
                  <a:cubicBezTo>
                    <a:pt x="72" y="1"/>
                    <a:pt x="1" y="72"/>
                    <a:pt x="1" y="155"/>
                  </a:cubicBezTo>
                  <a:cubicBezTo>
                    <a:pt x="1" y="251"/>
                    <a:pt x="72" y="322"/>
                    <a:pt x="156" y="322"/>
                  </a:cubicBezTo>
                  <a:cubicBezTo>
                    <a:pt x="358" y="322"/>
                    <a:pt x="894" y="358"/>
                    <a:pt x="1156" y="489"/>
                  </a:cubicBezTo>
                  <a:cubicBezTo>
                    <a:pt x="1191" y="501"/>
                    <a:pt x="1203" y="501"/>
                    <a:pt x="1227" y="501"/>
                  </a:cubicBezTo>
                  <a:cubicBezTo>
                    <a:pt x="1287" y="501"/>
                    <a:pt x="1346" y="477"/>
                    <a:pt x="1382" y="417"/>
                  </a:cubicBezTo>
                  <a:cubicBezTo>
                    <a:pt x="1430" y="334"/>
                    <a:pt x="1394" y="239"/>
                    <a:pt x="1310" y="191"/>
                  </a:cubicBezTo>
                  <a:cubicBezTo>
                    <a:pt x="918" y="1"/>
                    <a:pt x="19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78"/>
            <p:cNvSpPr/>
            <p:nvPr/>
          </p:nvSpPr>
          <p:spPr>
            <a:xfrm>
              <a:off x="7529411" y="2607916"/>
              <a:ext cx="123172" cy="168654"/>
            </a:xfrm>
            <a:custGeom>
              <a:avLst/>
              <a:gdLst/>
              <a:ahLst/>
              <a:cxnLst/>
              <a:rect l="l" t="t" r="r" b="b"/>
              <a:pathLst>
                <a:path w="3870" h="5299" extrusionOk="0">
                  <a:moveTo>
                    <a:pt x="3025" y="310"/>
                  </a:moveTo>
                  <a:lnTo>
                    <a:pt x="3025" y="1013"/>
                  </a:lnTo>
                  <a:cubicBezTo>
                    <a:pt x="3025" y="1132"/>
                    <a:pt x="2989" y="1239"/>
                    <a:pt x="2953" y="1334"/>
                  </a:cubicBezTo>
                  <a:lnTo>
                    <a:pt x="2858" y="1501"/>
                  </a:lnTo>
                  <a:cubicBezTo>
                    <a:pt x="2846" y="1536"/>
                    <a:pt x="2846" y="1548"/>
                    <a:pt x="2846" y="1572"/>
                  </a:cubicBezTo>
                  <a:lnTo>
                    <a:pt x="2846" y="1929"/>
                  </a:lnTo>
                  <a:cubicBezTo>
                    <a:pt x="2834" y="2191"/>
                    <a:pt x="2727" y="2406"/>
                    <a:pt x="2560" y="2584"/>
                  </a:cubicBezTo>
                  <a:cubicBezTo>
                    <a:pt x="2392" y="2753"/>
                    <a:pt x="2170" y="2847"/>
                    <a:pt x="1945" y="2847"/>
                  </a:cubicBezTo>
                  <a:cubicBezTo>
                    <a:pt x="1932" y="2847"/>
                    <a:pt x="1919" y="2847"/>
                    <a:pt x="1905" y="2846"/>
                  </a:cubicBezTo>
                  <a:cubicBezTo>
                    <a:pt x="1429" y="2822"/>
                    <a:pt x="1024" y="2394"/>
                    <a:pt x="1024" y="1894"/>
                  </a:cubicBezTo>
                  <a:lnTo>
                    <a:pt x="1024" y="1572"/>
                  </a:lnTo>
                  <a:cubicBezTo>
                    <a:pt x="1024" y="1548"/>
                    <a:pt x="1024" y="1536"/>
                    <a:pt x="1012" y="1501"/>
                  </a:cubicBezTo>
                  <a:lnTo>
                    <a:pt x="905" y="1298"/>
                  </a:lnTo>
                  <a:cubicBezTo>
                    <a:pt x="870" y="1215"/>
                    <a:pt x="846" y="1132"/>
                    <a:pt x="846" y="1060"/>
                  </a:cubicBezTo>
                  <a:lnTo>
                    <a:pt x="846" y="1036"/>
                  </a:lnTo>
                  <a:cubicBezTo>
                    <a:pt x="846" y="643"/>
                    <a:pt x="1179" y="310"/>
                    <a:pt x="1584" y="310"/>
                  </a:cubicBezTo>
                  <a:close/>
                  <a:moveTo>
                    <a:pt x="2298" y="3096"/>
                  </a:moveTo>
                  <a:lnTo>
                    <a:pt x="2298" y="3156"/>
                  </a:lnTo>
                  <a:cubicBezTo>
                    <a:pt x="2298" y="3179"/>
                    <a:pt x="2298" y="3215"/>
                    <a:pt x="2310" y="3263"/>
                  </a:cubicBezTo>
                  <a:lnTo>
                    <a:pt x="1917" y="3656"/>
                  </a:lnTo>
                  <a:lnTo>
                    <a:pt x="1536" y="3275"/>
                  </a:lnTo>
                  <a:cubicBezTo>
                    <a:pt x="1548" y="3239"/>
                    <a:pt x="1548" y="3215"/>
                    <a:pt x="1548" y="3168"/>
                  </a:cubicBezTo>
                  <a:lnTo>
                    <a:pt x="1548" y="3096"/>
                  </a:lnTo>
                  <a:cubicBezTo>
                    <a:pt x="1655" y="3120"/>
                    <a:pt x="1763" y="3156"/>
                    <a:pt x="1882" y="3156"/>
                  </a:cubicBezTo>
                  <a:lnTo>
                    <a:pt x="1917" y="3156"/>
                  </a:lnTo>
                  <a:cubicBezTo>
                    <a:pt x="2036" y="3156"/>
                    <a:pt x="2179" y="3132"/>
                    <a:pt x="2298" y="3096"/>
                  </a:cubicBezTo>
                  <a:close/>
                  <a:moveTo>
                    <a:pt x="1584" y="1"/>
                  </a:moveTo>
                  <a:cubicBezTo>
                    <a:pt x="1001" y="1"/>
                    <a:pt x="524" y="477"/>
                    <a:pt x="524" y="1060"/>
                  </a:cubicBezTo>
                  <a:lnTo>
                    <a:pt x="524" y="1072"/>
                  </a:lnTo>
                  <a:cubicBezTo>
                    <a:pt x="524" y="1203"/>
                    <a:pt x="548" y="1334"/>
                    <a:pt x="608" y="1453"/>
                  </a:cubicBezTo>
                  <a:lnTo>
                    <a:pt x="703" y="1620"/>
                  </a:lnTo>
                  <a:lnTo>
                    <a:pt x="703" y="1894"/>
                  </a:lnTo>
                  <a:cubicBezTo>
                    <a:pt x="703" y="2322"/>
                    <a:pt x="905" y="2703"/>
                    <a:pt x="1239" y="2941"/>
                  </a:cubicBezTo>
                  <a:lnTo>
                    <a:pt x="1239" y="3179"/>
                  </a:lnTo>
                  <a:cubicBezTo>
                    <a:pt x="1239" y="3215"/>
                    <a:pt x="1227" y="3239"/>
                    <a:pt x="1191" y="3239"/>
                  </a:cubicBezTo>
                  <a:lnTo>
                    <a:pt x="512" y="3441"/>
                  </a:lnTo>
                  <a:cubicBezTo>
                    <a:pt x="215" y="3525"/>
                    <a:pt x="0" y="3799"/>
                    <a:pt x="0" y="4108"/>
                  </a:cubicBezTo>
                  <a:lnTo>
                    <a:pt x="0" y="5132"/>
                  </a:lnTo>
                  <a:cubicBezTo>
                    <a:pt x="0" y="5227"/>
                    <a:pt x="72" y="5299"/>
                    <a:pt x="167" y="5299"/>
                  </a:cubicBezTo>
                  <a:cubicBezTo>
                    <a:pt x="250" y="5299"/>
                    <a:pt x="322" y="5227"/>
                    <a:pt x="322" y="5132"/>
                  </a:cubicBezTo>
                  <a:lnTo>
                    <a:pt x="322" y="4108"/>
                  </a:lnTo>
                  <a:cubicBezTo>
                    <a:pt x="322" y="3941"/>
                    <a:pt x="429" y="3799"/>
                    <a:pt x="596" y="3751"/>
                  </a:cubicBezTo>
                  <a:lnTo>
                    <a:pt x="1274" y="3560"/>
                  </a:lnTo>
                  <a:cubicBezTo>
                    <a:pt x="1310" y="3560"/>
                    <a:pt x="1322" y="3537"/>
                    <a:pt x="1358" y="3525"/>
                  </a:cubicBezTo>
                  <a:lnTo>
                    <a:pt x="1774" y="3941"/>
                  </a:lnTo>
                  <a:lnTo>
                    <a:pt x="1774" y="5120"/>
                  </a:lnTo>
                  <a:cubicBezTo>
                    <a:pt x="1774" y="5204"/>
                    <a:pt x="1846" y="5287"/>
                    <a:pt x="1929" y="5287"/>
                  </a:cubicBezTo>
                  <a:cubicBezTo>
                    <a:pt x="2025" y="5287"/>
                    <a:pt x="2096" y="5204"/>
                    <a:pt x="2096" y="5120"/>
                  </a:cubicBezTo>
                  <a:lnTo>
                    <a:pt x="2096" y="3941"/>
                  </a:lnTo>
                  <a:lnTo>
                    <a:pt x="2513" y="3525"/>
                  </a:lnTo>
                  <a:cubicBezTo>
                    <a:pt x="2548" y="3537"/>
                    <a:pt x="2560" y="3537"/>
                    <a:pt x="2584" y="3560"/>
                  </a:cubicBezTo>
                  <a:lnTo>
                    <a:pt x="3275" y="3751"/>
                  </a:lnTo>
                  <a:cubicBezTo>
                    <a:pt x="3441" y="3799"/>
                    <a:pt x="3537" y="3941"/>
                    <a:pt x="3537" y="4108"/>
                  </a:cubicBezTo>
                  <a:lnTo>
                    <a:pt x="3537" y="5132"/>
                  </a:lnTo>
                  <a:cubicBezTo>
                    <a:pt x="3537" y="5227"/>
                    <a:pt x="3620" y="5299"/>
                    <a:pt x="3703" y="5299"/>
                  </a:cubicBezTo>
                  <a:cubicBezTo>
                    <a:pt x="3799" y="5299"/>
                    <a:pt x="3870" y="5227"/>
                    <a:pt x="3870" y="5132"/>
                  </a:cubicBezTo>
                  <a:lnTo>
                    <a:pt x="3870" y="4108"/>
                  </a:lnTo>
                  <a:cubicBezTo>
                    <a:pt x="3870" y="3810"/>
                    <a:pt x="3668" y="3537"/>
                    <a:pt x="3370" y="3453"/>
                  </a:cubicBezTo>
                  <a:lnTo>
                    <a:pt x="2679" y="3263"/>
                  </a:lnTo>
                  <a:cubicBezTo>
                    <a:pt x="2656" y="3239"/>
                    <a:pt x="2632" y="3227"/>
                    <a:pt x="2632" y="3203"/>
                  </a:cubicBezTo>
                  <a:lnTo>
                    <a:pt x="2632" y="2977"/>
                  </a:lnTo>
                  <a:cubicBezTo>
                    <a:pt x="2691" y="2929"/>
                    <a:pt x="2739" y="2882"/>
                    <a:pt x="2798" y="2846"/>
                  </a:cubicBezTo>
                  <a:cubicBezTo>
                    <a:pt x="3037" y="2608"/>
                    <a:pt x="3168" y="2287"/>
                    <a:pt x="3168" y="1953"/>
                  </a:cubicBezTo>
                  <a:lnTo>
                    <a:pt x="3168" y="1632"/>
                  </a:lnTo>
                  <a:lnTo>
                    <a:pt x="3227" y="1501"/>
                  </a:lnTo>
                  <a:cubicBezTo>
                    <a:pt x="3310" y="1358"/>
                    <a:pt x="3346" y="1191"/>
                    <a:pt x="3346" y="1024"/>
                  </a:cubicBezTo>
                  <a:lnTo>
                    <a:pt x="3346" y="167"/>
                  </a:lnTo>
                  <a:cubicBezTo>
                    <a:pt x="3346" y="72"/>
                    <a:pt x="3275"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8"/>
            <p:cNvSpPr/>
            <p:nvPr/>
          </p:nvSpPr>
          <p:spPr>
            <a:xfrm>
              <a:off x="7551754" y="2743946"/>
              <a:ext cx="10280" cy="33005"/>
            </a:xfrm>
            <a:custGeom>
              <a:avLst/>
              <a:gdLst/>
              <a:ahLst/>
              <a:cxnLst/>
              <a:rect l="l" t="t" r="r" b="b"/>
              <a:pathLst>
                <a:path w="323" h="1037" extrusionOk="0">
                  <a:moveTo>
                    <a:pt x="168" y="1"/>
                  </a:moveTo>
                  <a:cubicBezTo>
                    <a:pt x="72" y="1"/>
                    <a:pt x="1" y="72"/>
                    <a:pt x="1" y="156"/>
                  </a:cubicBezTo>
                  <a:lnTo>
                    <a:pt x="1" y="870"/>
                  </a:lnTo>
                  <a:cubicBezTo>
                    <a:pt x="1" y="965"/>
                    <a:pt x="72" y="1037"/>
                    <a:pt x="168" y="1037"/>
                  </a:cubicBezTo>
                  <a:cubicBezTo>
                    <a:pt x="251" y="1037"/>
                    <a:pt x="322" y="965"/>
                    <a:pt x="322" y="870"/>
                  </a:cubicBezTo>
                  <a:lnTo>
                    <a:pt x="322" y="156"/>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8"/>
            <p:cNvSpPr/>
            <p:nvPr/>
          </p:nvSpPr>
          <p:spPr>
            <a:xfrm>
              <a:off x="7619610" y="2743946"/>
              <a:ext cx="10248" cy="33005"/>
            </a:xfrm>
            <a:custGeom>
              <a:avLst/>
              <a:gdLst/>
              <a:ahLst/>
              <a:cxnLst/>
              <a:rect l="l" t="t" r="r" b="b"/>
              <a:pathLst>
                <a:path w="322" h="1037" extrusionOk="0">
                  <a:moveTo>
                    <a:pt x="155" y="1"/>
                  </a:moveTo>
                  <a:cubicBezTo>
                    <a:pt x="72" y="1"/>
                    <a:pt x="0" y="72"/>
                    <a:pt x="0" y="156"/>
                  </a:cubicBezTo>
                  <a:lnTo>
                    <a:pt x="0" y="870"/>
                  </a:lnTo>
                  <a:cubicBezTo>
                    <a:pt x="0" y="965"/>
                    <a:pt x="72" y="1037"/>
                    <a:pt x="155" y="1037"/>
                  </a:cubicBezTo>
                  <a:cubicBezTo>
                    <a:pt x="250" y="1037"/>
                    <a:pt x="322" y="965"/>
                    <a:pt x="322" y="870"/>
                  </a:cubicBezTo>
                  <a:lnTo>
                    <a:pt x="322" y="156"/>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8"/>
            <p:cNvSpPr/>
            <p:nvPr/>
          </p:nvSpPr>
          <p:spPr>
            <a:xfrm>
              <a:off x="7773464" y="2584427"/>
              <a:ext cx="111810" cy="192525"/>
            </a:xfrm>
            <a:custGeom>
              <a:avLst/>
              <a:gdLst/>
              <a:ahLst/>
              <a:cxnLst/>
              <a:rect l="l" t="t" r="r" b="b"/>
              <a:pathLst>
                <a:path w="3513" h="6049" extrusionOk="0">
                  <a:moveTo>
                    <a:pt x="1738" y="346"/>
                  </a:moveTo>
                  <a:cubicBezTo>
                    <a:pt x="2036" y="346"/>
                    <a:pt x="2286" y="560"/>
                    <a:pt x="2286" y="810"/>
                  </a:cubicBezTo>
                  <a:lnTo>
                    <a:pt x="2286" y="846"/>
                  </a:lnTo>
                  <a:cubicBezTo>
                    <a:pt x="2131" y="762"/>
                    <a:pt x="1929" y="739"/>
                    <a:pt x="1738" y="739"/>
                  </a:cubicBezTo>
                  <a:cubicBezTo>
                    <a:pt x="1548" y="739"/>
                    <a:pt x="1369" y="786"/>
                    <a:pt x="1191" y="846"/>
                  </a:cubicBezTo>
                  <a:lnTo>
                    <a:pt x="1191" y="810"/>
                  </a:lnTo>
                  <a:cubicBezTo>
                    <a:pt x="1203" y="560"/>
                    <a:pt x="1441" y="346"/>
                    <a:pt x="1738" y="346"/>
                  </a:cubicBezTo>
                  <a:close/>
                  <a:moveTo>
                    <a:pt x="1738" y="1048"/>
                  </a:moveTo>
                  <a:cubicBezTo>
                    <a:pt x="2334" y="1048"/>
                    <a:pt x="2822" y="1536"/>
                    <a:pt x="2822" y="2132"/>
                  </a:cubicBezTo>
                  <a:cubicBezTo>
                    <a:pt x="2822" y="2251"/>
                    <a:pt x="2810" y="2358"/>
                    <a:pt x="2762" y="2477"/>
                  </a:cubicBezTo>
                  <a:cubicBezTo>
                    <a:pt x="2286" y="2001"/>
                    <a:pt x="1453" y="1810"/>
                    <a:pt x="1429" y="1798"/>
                  </a:cubicBezTo>
                  <a:cubicBezTo>
                    <a:pt x="1415" y="1791"/>
                    <a:pt x="1400" y="1788"/>
                    <a:pt x="1385" y="1788"/>
                  </a:cubicBezTo>
                  <a:cubicBezTo>
                    <a:pt x="1347" y="1788"/>
                    <a:pt x="1308" y="1805"/>
                    <a:pt x="1274" y="1822"/>
                  </a:cubicBezTo>
                  <a:cubicBezTo>
                    <a:pt x="1238" y="1858"/>
                    <a:pt x="1215" y="1893"/>
                    <a:pt x="1215" y="1953"/>
                  </a:cubicBezTo>
                  <a:cubicBezTo>
                    <a:pt x="1215" y="1977"/>
                    <a:pt x="1203" y="2072"/>
                    <a:pt x="1084" y="2191"/>
                  </a:cubicBezTo>
                  <a:cubicBezTo>
                    <a:pt x="1024" y="2251"/>
                    <a:pt x="1024" y="2358"/>
                    <a:pt x="1084" y="2429"/>
                  </a:cubicBezTo>
                  <a:cubicBezTo>
                    <a:pt x="1111" y="2467"/>
                    <a:pt x="1148" y="2483"/>
                    <a:pt x="1188" y="2483"/>
                  </a:cubicBezTo>
                  <a:cubicBezTo>
                    <a:pt x="1234" y="2483"/>
                    <a:pt x="1283" y="2461"/>
                    <a:pt x="1322" y="2429"/>
                  </a:cubicBezTo>
                  <a:cubicBezTo>
                    <a:pt x="1405" y="2346"/>
                    <a:pt x="1465" y="2239"/>
                    <a:pt x="1500" y="2167"/>
                  </a:cubicBezTo>
                  <a:cubicBezTo>
                    <a:pt x="1786" y="2251"/>
                    <a:pt x="2358" y="2465"/>
                    <a:pt x="2631" y="2834"/>
                  </a:cubicBezTo>
                  <a:cubicBezTo>
                    <a:pt x="2560" y="3263"/>
                    <a:pt x="2191" y="3584"/>
                    <a:pt x="1738" y="3584"/>
                  </a:cubicBezTo>
                  <a:cubicBezTo>
                    <a:pt x="1274" y="3584"/>
                    <a:pt x="893" y="3239"/>
                    <a:pt x="845" y="2774"/>
                  </a:cubicBezTo>
                  <a:cubicBezTo>
                    <a:pt x="845" y="2751"/>
                    <a:pt x="834" y="2727"/>
                    <a:pt x="822" y="2703"/>
                  </a:cubicBezTo>
                  <a:cubicBezTo>
                    <a:pt x="714" y="2536"/>
                    <a:pt x="655" y="2334"/>
                    <a:pt x="655" y="2132"/>
                  </a:cubicBezTo>
                  <a:cubicBezTo>
                    <a:pt x="655" y="1536"/>
                    <a:pt x="1143" y="1048"/>
                    <a:pt x="1738" y="1048"/>
                  </a:cubicBezTo>
                  <a:close/>
                  <a:moveTo>
                    <a:pt x="2131" y="3846"/>
                  </a:moveTo>
                  <a:lnTo>
                    <a:pt x="2131" y="4025"/>
                  </a:lnTo>
                  <a:cubicBezTo>
                    <a:pt x="2131" y="4084"/>
                    <a:pt x="2143" y="4144"/>
                    <a:pt x="2167" y="4191"/>
                  </a:cubicBezTo>
                  <a:lnTo>
                    <a:pt x="1988" y="4334"/>
                  </a:lnTo>
                  <a:cubicBezTo>
                    <a:pt x="1917" y="4400"/>
                    <a:pt x="1825" y="4432"/>
                    <a:pt x="1734" y="4432"/>
                  </a:cubicBezTo>
                  <a:cubicBezTo>
                    <a:pt x="1643" y="4432"/>
                    <a:pt x="1554" y="4400"/>
                    <a:pt x="1488" y="4334"/>
                  </a:cubicBezTo>
                  <a:lnTo>
                    <a:pt x="1334" y="4191"/>
                  </a:lnTo>
                  <a:cubicBezTo>
                    <a:pt x="1369" y="4144"/>
                    <a:pt x="1381" y="4084"/>
                    <a:pt x="1381" y="4025"/>
                  </a:cubicBezTo>
                  <a:lnTo>
                    <a:pt x="1381" y="3846"/>
                  </a:lnTo>
                  <a:cubicBezTo>
                    <a:pt x="1500" y="3870"/>
                    <a:pt x="1619" y="3906"/>
                    <a:pt x="1750" y="3906"/>
                  </a:cubicBezTo>
                  <a:cubicBezTo>
                    <a:pt x="1893" y="3906"/>
                    <a:pt x="2012" y="3894"/>
                    <a:pt x="2131" y="3846"/>
                  </a:cubicBezTo>
                  <a:close/>
                  <a:moveTo>
                    <a:pt x="1750" y="0"/>
                  </a:moveTo>
                  <a:cubicBezTo>
                    <a:pt x="1274" y="0"/>
                    <a:pt x="881" y="358"/>
                    <a:pt x="881" y="798"/>
                  </a:cubicBezTo>
                  <a:cubicBezTo>
                    <a:pt x="881" y="869"/>
                    <a:pt x="893" y="929"/>
                    <a:pt x="905" y="1000"/>
                  </a:cubicBezTo>
                  <a:cubicBezTo>
                    <a:pt x="560" y="1250"/>
                    <a:pt x="345" y="1667"/>
                    <a:pt x="345" y="2132"/>
                  </a:cubicBezTo>
                  <a:cubicBezTo>
                    <a:pt x="345" y="2382"/>
                    <a:pt x="405" y="2632"/>
                    <a:pt x="536" y="2834"/>
                  </a:cubicBezTo>
                  <a:cubicBezTo>
                    <a:pt x="583" y="3191"/>
                    <a:pt x="774" y="3489"/>
                    <a:pt x="1060" y="3679"/>
                  </a:cubicBezTo>
                  <a:lnTo>
                    <a:pt x="1060" y="4025"/>
                  </a:lnTo>
                  <a:lnTo>
                    <a:pt x="1060" y="4037"/>
                  </a:lnTo>
                  <a:lnTo>
                    <a:pt x="381" y="4382"/>
                  </a:lnTo>
                  <a:cubicBezTo>
                    <a:pt x="143" y="4501"/>
                    <a:pt x="0" y="4739"/>
                    <a:pt x="0" y="5013"/>
                  </a:cubicBezTo>
                  <a:lnTo>
                    <a:pt x="0" y="5882"/>
                  </a:lnTo>
                  <a:cubicBezTo>
                    <a:pt x="0" y="5977"/>
                    <a:pt x="72" y="6049"/>
                    <a:pt x="167" y="6049"/>
                  </a:cubicBezTo>
                  <a:cubicBezTo>
                    <a:pt x="250" y="6049"/>
                    <a:pt x="322" y="5977"/>
                    <a:pt x="322" y="5882"/>
                  </a:cubicBezTo>
                  <a:lnTo>
                    <a:pt x="322" y="5013"/>
                  </a:lnTo>
                  <a:cubicBezTo>
                    <a:pt x="322" y="4870"/>
                    <a:pt x="393" y="4739"/>
                    <a:pt x="536" y="4679"/>
                  </a:cubicBezTo>
                  <a:lnTo>
                    <a:pt x="1084" y="4394"/>
                  </a:lnTo>
                  <a:lnTo>
                    <a:pt x="1274" y="4572"/>
                  </a:lnTo>
                  <a:cubicBezTo>
                    <a:pt x="1417" y="4715"/>
                    <a:pt x="1584" y="4775"/>
                    <a:pt x="1750" y="4775"/>
                  </a:cubicBezTo>
                  <a:cubicBezTo>
                    <a:pt x="1929" y="4775"/>
                    <a:pt x="2096" y="4715"/>
                    <a:pt x="2227" y="4572"/>
                  </a:cubicBezTo>
                  <a:lnTo>
                    <a:pt x="2429" y="4394"/>
                  </a:lnTo>
                  <a:lnTo>
                    <a:pt x="2977" y="4679"/>
                  </a:lnTo>
                  <a:cubicBezTo>
                    <a:pt x="3096" y="4739"/>
                    <a:pt x="3179" y="4870"/>
                    <a:pt x="3179" y="5013"/>
                  </a:cubicBezTo>
                  <a:lnTo>
                    <a:pt x="3179" y="5882"/>
                  </a:lnTo>
                  <a:cubicBezTo>
                    <a:pt x="3179" y="5977"/>
                    <a:pt x="3262" y="6049"/>
                    <a:pt x="3346" y="6049"/>
                  </a:cubicBezTo>
                  <a:cubicBezTo>
                    <a:pt x="3441" y="6049"/>
                    <a:pt x="3512" y="5977"/>
                    <a:pt x="3512" y="5882"/>
                  </a:cubicBezTo>
                  <a:lnTo>
                    <a:pt x="3512" y="5013"/>
                  </a:lnTo>
                  <a:cubicBezTo>
                    <a:pt x="3512" y="4739"/>
                    <a:pt x="3358" y="4501"/>
                    <a:pt x="3120" y="4382"/>
                  </a:cubicBezTo>
                  <a:lnTo>
                    <a:pt x="2453" y="4037"/>
                  </a:lnTo>
                  <a:lnTo>
                    <a:pt x="2453" y="4025"/>
                  </a:lnTo>
                  <a:lnTo>
                    <a:pt x="2453" y="3679"/>
                  </a:lnTo>
                  <a:cubicBezTo>
                    <a:pt x="2739" y="3489"/>
                    <a:pt x="2929" y="3191"/>
                    <a:pt x="2977" y="2834"/>
                  </a:cubicBezTo>
                  <a:cubicBezTo>
                    <a:pt x="3096" y="2632"/>
                    <a:pt x="3167" y="2370"/>
                    <a:pt x="3167" y="2132"/>
                  </a:cubicBezTo>
                  <a:cubicBezTo>
                    <a:pt x="3167" y="1667"/>
                    <a:pt x="2941" y="1262"/>
                    <a:pt x="2608" y="1000"/>
                  </a:cubicBezTo>
                  <a:cubicBezTo>
                    <a:pt x="2619" y="941"/>
                    <a:pt x="2631" y="869"/>
                    <a:pt x="2631" y="798"/>
                  </a:cubicBezTo>
                  <a:cubicBezTo>
                    <a:pt x="2631" y="369"/>
                    <a:pt x="2227" y="0"/>
                    <a:pt x="1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8"/>
            <p:cNvSpPr/>
            <p:nvPr/>
          </p:nvSpPr>
          <p:spPr>
            <a:xfrm>
              <a:off x="7795043" y="2750789"/>
              <a:ext cx="11012" cy="26162"/>
            </a:xfrm>
            <a:custGeom>
              <a:avLst/>
              <a:gdLst/>
              <a:ahLst/>
              <a:cxnLst/>
              <a:rect l="l" t="t" r="r" b="b"/>
              <a:pathLst>
                <a:path w="346"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46" y="83"/>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78"/>
            <p:cNvSpPr/>
            <p:nvPr/>
          </p:nvSpPr>
          <p:spPr>
            <a:xfrm>
              <a:off x="7851887" y="2750789"/>
              <a:ext cx="10662" cy="26162"/>
            </a:xfrm>
            <a:custGeom>
              <a:avLst/>
              <a:gdLst/>
              <a:ahLst/>
              <a:cxnLst/>
              <a:rect l="l" t="t" r="r" b="b"/>
              <a:pathLst>
                <a:path w="335" h="822" extrusionOk="0">
                  <a:moveTo>
                    <a:pt x="167" y="0"/>
                  </a:moveTo>
                  <a:cubicBezTo>
                    <a:pt x="84" y="0"/>
                    <a:pt x="1" y="83"/>
                    <a:pt x="1" y="167"/>
                  </a:cubicBezTo>
                  <a:lnTo>
                    <a:pt x="1" y="655"/>
                  </a:lnTo>
                  <a:cubicBezTo>
                    <a:pt x="1" y="750"/>
                    <a:pt x="84" y="822"/>
                    <a:pt x="167" y="822"/>
                  </a:cubicBezTo>
                  <a:cubicBezTo>
                    <a:pt x="263" y="822"/>
                    <a:pt x="334" y="750"/>
                    <a:pt x="334" y="655"/>
                  </a:cubicBezTo>
                  <a:lnTo>
                    <a:pt x="334" y="167"/>
                  </a:lnTo>
                  <a:cubicBezTo>
                    <a:pt x="334" y="83"/>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78"/>
            <p:cNvSpPr/>
            <p:nvPr/>
          </p:nvSpPr>
          <p:spPr>
            <a:xfrm>
              <a:off x="7641189" y="2595789"/>
              <a:ext cx="136826" cy="113147"/>
            </a:xfrm>
            <a:custGeom>
              <a:avLst/>
              <a:gdLst/>
              <a:ahLst/>
              <a:cxnLst/>
              <a:rect l="l" t="t" r="r" b="b"/>
              <a:pathLst>
                <a:path w="4299" h="3555" extrusionOk="0">
                  <a:moveTo>
                    <a:pt x="2156" y="1"/>
                  </a:moveTo>
                  <a:cubicBezTo>
                    <a:pt x="2072" y="1"/>
                    <a:pt x="2001" y="84"/>
                    <a:pt x="2001" y="167"/>
                  </a:cubicBezTo>
                  <a:lnTo>
                    <a:pt x="2001" y="2048"/>
                  </a:lnTo>
                  <a:lnTo>
                    <a:pt x="108" y="3251"/>
                  </a:lnTo>
                  <a:cubicBezTo>
                    <a:pt x="37" y="3299"/>
                    <a:pt x="1" y="3406"/>
                    <a:pt x="60" y="3477"/>
                  </a:cubicBezTo>
                  <a:cubicBezTo>
                    <a:pt x="91" y="3523"/>
                    <a:pt x="147" y="3555"/>
                    <a:pt x="202" y="3555"/>
                  </a:cubicBezTo>
                  <a:cubicBezTo>
                    <a:pt x="232" y="3555"/>
                    <a:pt x="261" y="3546"/>
                    <a:pt x="287" y="3525"/>
                  </a:cubicBezTo>
                  <a:lnTo>
                    <a:pt x="2156" y="2334"/>
                  </a:lnTo>
                  <a:lnTo>
                    <a:pt x="4037" y="3525"/>
                  </a:lnTo>
                  <a:cubicBezTo>
                    <a:pt x="4061" y="3537"/>
                    <a:pt x="4097" y="3549"/>
                    <a:pt x="4120" y="3549"/>
                  </a:cubicBezTo>
                  <a:cubicBezTo>
                    <a:pt x="4180" y="3549"/>
                    <a:pt x="4228" y="3525"/>
                    <a:pt x="4263" y="3477"/>
                  </a:cubicBezTo>
                  <a:cubicBezTo>
                    <a:pt x="4299" y="3406"/>
                    <a:pt x="4287" y="3299"/>
                    <a:pt x="4216" y="3251"/>
                  </a:cubicBezTo>
                  <a:lnTo>
                    <a:pt x="2323" y="2048"/>
                  </a:lnTo>
                  <a:lnTo>
                    <a:pt x="2323" y="167"/>
                  </a:lnTo>
                  <a:cubicBezTo>
                    <a:pt x="2323" y="84"/>
                    <a:pt x="2251" y="1"/>
                    <a:pt x="2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4" name="Google Shape;10184;p78"/>
          <p:cNvGrpSpPr/>
          <p:nvPr/>
        </p:nvGrpSpPr>
        <p:grpSpPr>
          <a:xfrm>
            <a:off x="5733194" y="2431718"/>
            <a:ext cx="446826" cy="327059"/>
            <a:chOff x="5733194" y="2431718"/>
            <a:chExt cx="446826" cy="327059"/>
          </a:xfrm>
        </p:grpSpPr>
        <p:sp>
          <p:nvSpPr>
            <p:cNvPr id="10185" name="Google Shape;10185;p78"/>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8"/>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8"/>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8" name="Google Shape;10188;p78"/>
          <p:cNvGrpSpPr/>
          <p:nvPr/>
        </p:nvGrpSpPr>
        <p:grpSpPr>
          <a:xfrm>
            <a:off x="4876780" y="2418064"/>
            <a:ext cx="407774" cy="356627"/>
            <a:chOff x="4876780" y="2418064"/>
            <a:chExt cx="407774" cy="356627"/>
          </a:xfrm>
        </p:grpSpPr>
        <p:sp>
          <p:nvSpPr>
            <p:cNvPr id="10189" name="Google Shape;10189;p78"/>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8"/>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78"/>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78"/>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8"/>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8"/>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8"/>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8"/>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7" name="Google Shape;10197;p78"/>
          <p:cNvGrpSpPr/>
          <p:nvPr/>
        </p:nvGrpSpPr>
        <p:grpSpPr>
          <a:xfrm>
            <a:off x="7070872" y="2410871"/>
            <a:ext cx="398321" cy="371013"/>
            <a:chOff x="7070872" y="2410871"/>
            <a:chExt cx="398321" cy="371013"/>
          </a:xfrm>
        </p:grpSpPr>
        <p:sp>
          <p:nvSpPr>
            <p:cNvPr id="10198" name="Google Shape;10198;p78"/>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78"/>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78"/>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8"/>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2" name="Google Shape;10202;p78"/>
          <p:cNvSpPr/>
          <p:nvPr/>
        </p:nvSpPr>
        <p:spPr>
          <a:xfrm>
            <a:off x="6238328" y="2433596"/>
            <a:ext cx="316461" cy="324036"/>
          </a:xfrm>
          <a:custGeom>
            <a:avLst/>
            <a:gdLst/>
            <a:ahLst/>
            <a:cxnLst/>
            <a:rect l="l" t="t" r="r" b="b"/>
            <a:pathLst>
              <a:path w="9943" h="10181" extrusionOk="0">
                <a:moveTo>
                  <a:pt x="7883" y="536"/>
                </a:moveTo>
                <a:lnTo>
                  <a:pt x="9264" y="1918"/>
                </a:lnTo>
                <a:lnTo>
                  <a:pt x="7883" y="1918"/>
                </a:lnTo>
                <a:lnTo>
                  <a:pt x="7883" y="536"/>
                </a:lnTo>
                <a:close/>
                <a:moveTo>
                  <a:pt x="6442" y="1537"/>
                </a:moveTo>
                <a:lnTo>
                  <a:pt x="7823" y="2918"/>
                </a:lnTo>
                <a:lnTo>
                  <a:pt x="6442" y="2918"/>
                </a:lnTo>
                <a:lnTo>
                  <a:pt x="6442" y="1537"/>
                </a:lnTo>
                <a:close/>
                <a:moveTo>
                  <a:pt x="2954" y="5323"/>
                </a:moveTo>
                <a:cubicBezTo>
                  <a:pt x="3489" y="5323"/>
                  <a:pt x="3918" y="5799"/>
                  <a:pt x="3918" y="6394"/>
                </a:cubicBezTo>
                <a:lnTo>
                  <a:pt x="3930" y="6478"/>
                </a:lnTo>
                <a:cubicBezTo>
                  <a:pt x="3906" y="6478"/>
                  <a:pt x="3906" y="6478"/>
                  <a:pt x="3894" y="6490"/>
                </a:cubicBezTo>
                <a:cubicBezTo>
                  <a:pt x="3585" y="6418"/>
                  <a:pt x="3489" y="5966"/>
                  <a:pt x="3489" y="5966"/>
                </a:cubicBezTo>
                <a:cubicBezTo>
                  <a:pt x="3477" y="5906"/>
                  <a:pt x="3430" y="5847"/>
                  <a:pt x="3358" y="5835"/>
                </a:cubicBezTo>
                <a:cubicBezTo>
                  <a:pt x="3348" y="5833"/>
                  <a:pt x="3338" y="5832"/>
                  <a:pt x="3328" y="5832"/>
                </a:cubicBezTo>
                <a:cubicBezTo>
                  <a:pt x="3276" y="5832"/>
                  <a:pt x="3221" y="5857"/>
                  <a:pt x="3192" y="5906"/>
                </a:cubicBezTo>
                <a:cubicBezTo>
                  <a:pt x="2823" y="6478"/>
                  <a:pt x="1989" y="6490"/>
                  <a:pt x="1977" y="6490"/>
                </a:cubicBezTo>
                <a:lnTo>
                  <a:pt x="1930" y="6490"/>
                </a:lnTo>
                <a:cubicBezTo>
                  <a:pt x="1918" y="6490"/>
                  <a:pt x="1894" y="6490"/>
                  <a:pt x="1894" y="6478"/>
                </a:cubicBezTo>
                <a:lnTo>
                  <a:pt x="1894" y="6394"/>
                </a:lnTo>
                <a:cubicBezTo>
                  <a:pt x="1894" y="5799"/>
                  <a:pt x="2334" y="5323"/>
                  <a:pt x="2870" y="5323"/>
                </a:cubicBezTo>
                <a:close/>
                <a:moveTo>
                  <a:pt x="1668" y="6906"/>
                </a:moveTo>
                <a:cubicBezTo>
                  <a:pt x="1680" y="6906"/>
                  <a:pt x="1692" y="6918"/>
                  <a:pt x="1703" y="6918"/>
                </a:cubicBezTo>
                <a:lnTo>
                  <a:pt x="1703" y="7097"/>
                </a:lnTo>
                <a:cubicBezTo>
                  <a:pt x="1727" y="7132"/>
                  <a:pt x="1727" y="7192"/>
                  <a:pt x="1727" y="7228"/>
                </a:cubicBezTo>
                <a:cubicBezTo>
                  <a:pt x="1644" y="7216"/>
                  <a:pt x="1584" y="7144"/>
                  <a:pt x="1584" y="7049"/>
                </a:cubicBezTo>
                <a:cubicBezTo>
                  <a:pt x="1584" y="6990"/>
                  <a:pt x="1620" y="6930"/>
                  <a:pt x="1668" y="6906"/>
                </a:cubicBezTo>
                <a:close/>
                <a:moveTo>
                  <a:pt x="4168" y="6894"/>
                </a:moveTo>
                <a:cubicBezTo>
                  <a:pt x="4204" y="6918"/>
                  <a:pt x="4239" y="6978"/>
                  <a:pt x="4239" y="7037"/>
                </a:cubicBezTo>
                <a:cubicBezTo>
                  <a:pt x="4228" y="7144"/>
                  <a:pt x="4180" y="7216"/>
                  <a:pt x="4109" y="7228"/>
                </a:cubicBezTo>
                <a:cubicBezTo>
                  <a:pt x="4109" y="7192"/>
                  <a:pt x="4120" y="7132"/>
                  <a:pt x="4120" y="7085"/>
                </a:cubicBezTo>
                <a:lnTo>
                  <a:pt x="4120" y="6906"/>
                </a:lnTo>
                <a:cubicBezTo>
                  <a:pt x="4132" y="6906"/>
                  <a:pt x="4144" y="6906"/>
                  <a:pt x="4168" y="6894"/>
                </a:cubicBezTo>
                <a:close/>
                <a:moveTo>
                  <a:pt x="3251" y="6311"/>
                </a:moveTo>
                <a:cubicBezTo>
                  <a:pt x="3347" y="6490"/>
                  <a:pt x="3513" y="6716"/>
                  <a:pt x="3775" y="6787"/>
                </a:cubicBezTo>
                <a:lnTo>
                  <a:pt x="3775" y="7085"/>
                </a:lnTo>
                <a:cubicBezTo>
                  <a:pt x="3775" y="7561"/>
                  <a:pt x="3430" y="7942"/>
                  <a:pt x="3001" y="7942"/>
                </a:cubicBezTo>
                <a:lnTo>
                  <a:pt x="2787" y="7942"/>
                </a:lnTo>
                <a:cubicBezTo>
                  <a:pt x="2358" y="7942"/>
                  <a:pt x="2013" y="7561"/>
                  <a:pt x="2013" y="7085"/>
                </a:cubicBezTo>
                <a:lnTo>
                  <a:pt x="2013" y="6799"/>
                </a:lnTo>
                <a:lnTo>
                  <a:pt x="2037" y="6799"/>
                </a:lnTo>
                <a:cubicBezTo>
                  <a:pt x="2227" y="6787"/>
                  <a:pt x="2835" y="6728"/>
                  <a:pt x="3251" y="6311"/>
                </a:cubicBezTo>
                <a:close/>
                <a:moveTo>
                  <a:pt x="3013" y="8240"/>
                </a:moveTo>
                <a:cubicBezTo>
                  <a:pt x="3061" y="8264"/>
                  <a:pt x="3108" y="8264"/>
                  <a:pt x="3156" y="8264"/>
                </a:cubicBezTo>
                <a:lnTo>
                  <a:pt x="3156" y="8418"/>
                </a:lnTo>
                <a:lnTo>
                  <a:pt x="2918" y="8656"/>
                </a:lnTo>
                <a:lnTo>
                  <a:pt x="2692" y="8442"/>
                </a:lnTo>
                <a:lnTo>
                  <a:pt x="2692" y="8240"/>
                </a:lnTo>
                <a:close/>
                <a:moveTo>
                  <a:pt x="7597" y="334"/>
                </a:moveTo>
                <a:lnTo>
                  <a:pt x="7597" y="2108"/>
                </a:lnTo>
                <a:cubicBezTo>
                  <a:pt x="7597" y="2203"/>
                  <a:pt x="7680" y="2275"/>
                  <a:pt x="7764" y="2275"/>
                </a:cubicBezTo>
                <a:lnTo>
                  <a:pt x="9538" y="2275"/>
                </a:lnTo>
                <a:lnTo>
                  <a:pt x="9538" y="8871"/>
                </a:lnTo>
                <a:lnTo>
                  <a:pt x="8359" y="8871"/>
                </a:lnTo>
                <a:lnTo>
                  <a:pt x="8359" y="3084"/>
                </a:lnTo>
                <a:lnTo>
                  <a:pt x="8359" y="3061"/>
                </a:lnTo>
                <a:lnTo>
                  <a:pt x="8359" y="3049"/>
                </a:lnTo>
                <a:cubicBezTo>
                  <a:pt x="8359" y="3049"/>
                  <a:pt x="8359" y="3037"/>
                  <a:pt x="8347" y="3037"/>
                </a:cubicBezTo>
                <a:cubicBezTo>
                  <a:pt x="8347" y="3037"/>
                  <a:pt x="8347" y="3013"/>
                  <a:pt x="8335" y="3013"/>
                </a:cubicBezTo>
                <a:lnTo>
                  <a:pt x="8311" y="3001"/>
                </a:lnTo>
                <a:lnTo>
                  <a:pt x="6383" y="1072"/>
                </a:lnTo>
                <a:lnTo>
                  <a:pt x="6371" y="1048"/>
                </a:lnTo>
                <a:lnTo>
                  <a:pt x="6347" y="1036"/>
                </a:lnTo>
                <a:cubicBezTo>
                  <a:pt x="6347" y="1036"/>
                  <a:pt x="6335" y="1036"/>
                  <a:pt x="6335" y="1025"/>
                </a:cubicBezTo>
                <a:lnTo>
                  <a:pt x="3882" y="1025"/>
                </a:lnTo>
                <a:lnTo>
                  <a:pt x="3882" y="334"/>
                </a:lnTo>
                <a:close/>
                <a:moveTo>
                  <a:pt x="6085" y="1334"/>
                </a:moveTo>
                <a:lnTo>
                  <a:pt x="6085" y="3108"/>
                </a:lnTo>
                <a:cubicBezTo>
                  <a:pt x="6085" y="3192"/>
                  <a:pt x="6156" y="3275"/>
                  <a:pt x="6240" y="3275"/>
                </a:cubicBezTo>
                <a:lnTo>
                  <a:pt x="8014" y="3275"/>
                </a:lnTo>
                <a:lnTo>
                  <a:pt x="8049" y="9883"/>
                </a:lnTo>
                <a:lnTo>
                  <a:pt x="4311" y="9883"/>
                </a:lnTo>
                <a:cubicBezTo>
                  <a:pt x="5192" y="9407"/>
                  <a:pt x="5811" y="8502"/>
                  <a:pt x="5871" y="7430"/>
                </a:cubicBezTo>
                <a:lnTo>
                  <a:pt x="5871" y="7406"/>
                </a:lnTo>
                <a:lnTo>
                  <a:pt x="5871" y="7347"/>
                </a:lnTo>
                <a:lnTo>
                  <a:pt x="5871" y="7323"/>
                </a:lnTo>
                <a:lnTo>
                  <a:pt x="5871" y="7311"/>
                </a:lnTo>
                <a:lnTo>
                  <a:pt x="5871" y="7263"/>
                </a:lnTo>
                <a:lnTo>
                  <a:pt x="5871" y="7228"/>
                </a:lnTo>
                <a:lnTo>
                  <a:pt x="5871" y="7216"/>
                </a:lnTo>
                <a:lnTo>
                  <a:pt x="5871" y="7168"/>
                </a:lnTo>
                <a:lnTo>
                  <a:pt x="5871" y="7144"/>
                </a:lnTo>
                <a:lnTo>
                  <a:pt x="5871" y="7121"/>
                </a:lnTo>
                <a:lnTo>
                  <a:pt x="5871" y="7085"/>
                </a:lnTo>
                <a:lnTo>
                  <a:pt x="5871" y="7049"/>
                </a:lnTo>
                <a:lnTo>
                  <a:pt x="5871" y="7002"/>
                </a:lnTo>
                <a:lnTo>
                  <a:pt x="5871" y="6978"/>
                </a:lnTo>
                <a:lnTo>
                  <a:pt x="5871" y="6930"/>
                </a:lnTo>
                <a:lnTo>
                  <a:pt x="5871" y="6906"/>
                </a:lnTo>
                <a:lnTo>
                  <a:pt x="5871" y="6859"/>
                </a:lnTo>
                <a:lnTo>
                  <a:pt x="5871" y="6847"/>
                </a:lnTo>
                <a:lnTo>
                  <a:pt x="5871" y="6823"/>
                </a:lnTo>
                <a:lnTo>
                  <a:pt x="5871" y="6787"/>
                </a:lnTo>
                <a:lnTo>
                  <a:pt x="5871" y="6751"/>
                </a:lnTo>
                <a:cubicBezTo>
                  <a:pt x="5871" y="6728"/>
                  <a:pt x="5859" y="6704"/>
                  <a:pt x="5859" y="6680"/>
                </a:cubicBezTo>
                <a:cubicBezTo>
                  <a:pt x="5859" y="6644"/>
                  <a:pt x="5847" y="6632"/>
                  <a:pt x="5847" y="6609"/>
                </a:cubicBezTo>
                <a:lnTo>
                  <a:pt x="5847" y="6573"/>
                </a:lnTo>
                <a:cubicBezTo>
                  <a:pt x="5847" y="6561"/>
                  <a:pt x="5835" y="6549"/>
                  <a:pt x="5835" y="6525"/>
                </a:cubicBezTo>
                <a:lnTo>
                  <a:pt x="5835" y="6513"/>
                </a:lnTo>
                <a:lnTo>
                  <a:pt x="5835" y="6501"/>
                </a:lnTo>
                <a:cubicBezTo>
                  <a:pt x="5835" y="6490"/>
                  <a:pt x="5811" y="6466"/>
                  <a:pt x="5811" y="6454"/>
                </a:cubicBezTo>
                <a:cubicBezTo>
                  <a:pt x="5811" y="6442"/>
                  <a:pt x="5811" y="6442"/>
                  <a:pt x="5799" y="6430"/>
                </a:cubicBezTo>
                <a:cubicBezTo>
                  <a:pt x="5799" y="6406"/>
                  <a:pt x="5787" y="6394"/>
                  <a:pt x="5787" y="6382"/>
                </a:cubicBezTo>
                <a:lnTo>
                  <a:pt x="5775" y="6347"/>
                </a:lnTo>
                <a:cubicBezTo>
                  <a:pt x="5775" y="6335"/>
                  <a:pt x="5752" y="6323"/>
                  <a:pt x="5752" y="6311"/>
                </a:cubicBezTo>
                <a:cubicBezTo>
                  <a:pt x="5752" y="6287"/>
                  <a:pt x="5752" y="6287"/>
                  <a:pt x="5740" y="6275"/>
                </a:cubicBezTo>
                <a:cubicBezTo>
                  <a:pt x="5740" y="6263"/>
                  <a:pt x="5728" y="6251"/>
                  <a:pt x="5728" y="6228"/>
                </a:cubicBezTo>
                <a:lnTo>
                  <a:pt x="5716" y="6204"/>
                </a:lnTo>
                <a:cubicBezTo>
                  <a:pt x="5716" y="6192"/>
                  <a:pt x="5692" y="6168"/>
                  <a:pt x="5692" y="6156"/>
                </a:cubicBezTo>
                <a:lnTo>
                  <a:pt x="5692" y="6144"/>
                </a:lnTo>
                <a:cubicBezTo>
                  <a:pt x="5656" y="6037"/>
                  <a:pt x="5597" y="5930"/>
                  <a:pt x="5549" y="5835"/>
                </a:cubicBezTo>
                <a:cubicBezTo>
                  <a:pt x="5518" y="5780"/>
                  <a:pt x="5461" y="5751"/>
                  <a:pt x="5405" y="5751"/>
                </a:cubicBezTo>
                <a:cubicBezTo>
                  <a:pt x="5376" y="5751"/>
                  <a:pt x="5347" y="5759"/>
                  <a:pt x="5323" y="5775"/>
                </a:cubicBezTo>
                <a:cubicBezTo>
                  <a:pt x="5252" y="5811"/>
                  <a:pt x="5216" y="5918"/>
                  <a:pt x="5263" y="5989"/>
                </a:cubicBezTo>
                <a:cubicBezTo>
                  <a:pt x="5311" y="6085"/>
                  <a:pt x="5371" y="6192"/>
                  <a:pt x="5394" y="6275"/>
                </a:cubicBezTo>
                <a:lnTo>
                  <a:pt x="5394" y="6287"/>
                </a:lnTo>
                <a:cubicBezTo>
                  <a:pt x="5394" y="6311"/>
                  <a:pt x="5418" y="6323"/>
                  <a:pt x="5418" y="6335"/>
                </a:cubicBezTo>
                <a:lnTo>
                  <a:pt x="5430" y="6370"/>
                </a:lnTo>
                <a:cubicBezTo>
                  <a:pt x="5430" y="6382"/>
                  <a:pt x="5442" y="6394"/>
                  <a:pt x="5442" y="6406"/>
                </a:cubicBezTo>
                <a:cubicBezTo>
                  <a:pt x="5442" y="6430"/>
                  <a:pt x="5442" y="6430"/>
                  <a:pt x="5454" y="6442"/>
                </a:cubicBezTo>
                <a:cubicBezTo>
                  <a:pt x="5454" y="6454"/>
                  <a:pt x="5478" y="6466"/>
                  <a:pt x="5478" y="6490"/>
                </a:cubicBezTo>
                <a:lnTo>
                  <a:pt x="5490" y="6513"/>
                </a:lnTo>
                <a:cubicBezTo>
                  <a:pt x="5490" y="6525"/>
                  <a:pt x="5502" y="6549"/>
                  <a:pt x="5502" y="6561"/>
                </a:cubicBezTo>
                <a:lnTo>
                  <a:pt x="5502" y="6585"/>
                </a:lnTo>
                <a:cubicBezTo>
                  <a:pt x="5502" y="6609"/>
                  <a:pt x="5513" y="6621"/>
                  <a:pt x="5513" y="6632"/>
                </a:cubicBezTo>
                <a:lnTo>
                  <a:pt x="5513" y="6668"/>
                </a:lnTo>
                <a:cubicBezTo>
                  <a:pt x="5513" y="6680"/>
                  <a:pt x="5513" y="6692"/>
                  <a:pt x="5537" y="6704"/>
                </a:cubicBezTo>
                <a:lnTo>
                  <a:pt x="5537" y="6740"/>
                </a:lnTo>
                <a:cubicBezTo>
                  <a:pt x="5537" y="6751"/>
                  <a:pt x="5549" y="6787"/>
                  <a:pt x="5549" y="6799"/>
                </a:cubicBezTo>
                <a:cubicBezTo>
                  <a:pt x="5549" y="6811"/>
                  <a:pt x="5561" y="6847"/>
                  <a:pt x="5561" y="6859"/>
                </a:cubicBezTo>
                <a:lnTo>
                  <a:pt x="5561" y="6882"/>
                </a:lnTo>
                <a:lnTo>
                  <a:pt x="5561" y="6930"/>
                </a:lnTo>
                <a:lnTo>
                  <a:pt x="5561" y="6942"/>
                </a:lnTo>
                <a:lnTo>
                  <a:pt x="5561" y="6966"/>
                </a:lnTo>
                <a:lnTo>
                  <a:pt x="5561" y="7002"/>
                </a:lnTo>
                <a:lnTo>
                  <a:pt x="5561" y="7037"/>
                </a:lnTo>
                <a:lnTo>
                  <a:pt x="5561" y="7085"/>
                </a:lnTo>
                <a:lnTo>
                  <a:pt x="5561" y="7109"/>
                </a:lnTo>
                <a:lnTo>
                  <a:pt x="5561" y="7156"/>
                </a:lnTo>
                <a:lnTo>
                  <a:pt x="5561" y="7180"/>
                </a:lnTo>
                <a:lnTo>
                  <a:pt x="5561" y="7216"/>
                </a:lnTo>
                <a:lnTo>
                  <a:pt x="5561" y="7240"/>
                </a:lnTo>
                <a:lnTo>
                  <a:pt x="5561" y="7287"/>
                </a:lnTo>
                <a:lnTo>
                  <a:pt x="5561" y="7299"/>
                </a:lnTo>
                <a:lnTo>
                  <a:pt x="5561" y="7335"/>
                </a:lnTo>
                <a:lnTo>
                  <a:pt x="5561" y="7359"/>
                </a:lnTo>
                <a:lnTo>
                  <a:pt x="5561" y="7383"/>
                </a:lnTo>
                <a:lnTo>
                  <a:pt x="5561" y="7394"/>
                </a:lnTo>
                <a:lnTo>
                  <a:pt x="5561" y="7454"/>
                </a:lnTo>
                <a:lnTo>
                  <a:pt x="5561" y="7466"/>
                </a:lnTo>
                <a:cubicBezTo>
                  <a:pt x="5537" y="8133"/>
                  <a:pt x="5252" y="8728"/>
                  <a:pt x="4823" y="9180"/>
                </a:cubicBezTo>
                <a:cubicBezTo>
                  <a:pt x="4644" y="8835"/>
                  <a:pt x="4323" y="8704"/>
                  <a:pt x="4287" y="8692"/>
                </a:cubicBezTo>
                <a:lnTo>
                  <a:pt x="3513" y="8371"/>
                </a:lnTo>
                <a:lnTo>
                  <a:pt x="3513" y="8228"/>
                </a:lnTo>
                <a:cubicBezTo>
                  <a:pt x="3751" y="8109"/>
                  <a:pt x="3942" y="7894"/>
                  <a:pt x="4049" y="7633"/>
                </a:cubicBezTo>
                <a:lnTo>
                  <a:pt x="4085" y="7633"/>
                </a:lnTo>
                <a:cubicBezTo>
                  <a:pt x="4359" y="7633"/>
                  <a:pt x="4585" y="7406"/>
                  <a:pt x="4585" y="7109"/>
                </a:cubicBezTo>
                <a:cubicBezTo>
                  <a:pt x="4585" y="6906"/>
                  <a:pt x="4466" y="6704"/>
                  <a:pt x="4287" y="6632"/>
                </a:cubicBezTo>
                <a:lnTo>
                  <a:pt x="4287" y="6454"/>
                </a:lnTo>
                <a:cubicBezTo>
                  <a:pt x="4287" y="5680"/>
                  <a:pt x="3704" y="5061"/>
                  <a:pt x="2989" y="5061"/>
                </a:cubicBezTo>
                <a:lnTo>
                  <a:pt x="2894" y="5061"/>
                </a:lnTo>
                <a:cubicBezTo>
                  <a:pt x="2180" y="5061"/>
                  <a:pt x="1608" y="5680"/>
                  <a:pt x="1608" y="6454"/>
                </a:cubicBezTo>
                <a:lnTo>
                  <a:pt x="1608" y="6632"/>
                </a:lnTo>
                <a:cubicBezTo>
                  <a:pt x="1430" y="6704"/>
                  <a:pt x="1311" y="6906"/>
                  <a:pt x="1311" y="7109"/>
                </a:cubicBezTo>
                <a:cubicBezTo>
                  <a:pt x="1311" y="7394"/>
                  <a:pt x="1525" y="7633"/>
                  <a:pt x="1799" y="7633"/>
                </a:cubicBezTo>
                <a:cubicBezTo>
                  <a:pt x="1811" y="7633"/>
                  <a:pt x="1823" y="7633"/>
                  <a:pt x="1846" y="7621"/>
                </a:cubicBezTo>
                <a:cubicBezTo>
                  <a:pt x="1942" y="7883"/>
                  <a:pt x="2156" y="8109"/>
                  <a:pt x="2406" y="8228"/>
                </a:cubicBezTo>
                <a:lnTo>
                  <a:pt x="2406" y="8371"/>
                </a:lnTo>
                <a:lnTo>
                  <a:pt x="1620" y="8692"/>
                </a:lnTo>
                <a:cubicBezTo>
                  <a:pt x="1572" y="8704"/>
                  <a:pt x="1251" y="8835"/>
                  <a:pt x="1084" y="9180"/>
                </a:cubicBezTo>
                <a:cubicBezTo>
                  <a:pt x="596" y="8668"/>
                  <a:pt x="299" y="7978"/>
                  <a:pt x="334" y="7216"/>
                </a:cubicBezTo>
                <a:lnTo>
                  <a:pt x="334" y="7204"/>
                </a:lnTo>
                <a:lnTo>
                  <a:pt x="334" y="7156"/>
                </a:lnTo>
                <a:lnTo>
                  <a:pt x="334" y="7144"/>
                </a:lnTo>
                <a:lnTo>
                  <a:pt x="334" y="7121"/>
                </a:lnTo>
                <a:lnTo>
                  <a:pt x="334" y="7097"/>
                </a:lnTo>
                <a:lnTo>
                  <a:pt x="334" y="7085"/>
                </a:lnTo>
                <a:lnTo>
                  <a:pt x="334" y="7061"/>
                </a:lnTo>
                <a:lnTo>
                  <a:pt x="334" y="7025"/>
                </a:lnTo>
                <a:lnTo>
                  <a:pt x="334" y="7002"/>
                </a:lnTo>
                <a:lnTo>
                  <a:pt x="334" y="6990"/>
                </a:lnTo>
                <a:lnTo>
                  <a:pt x="334" y="6942"/>
                </a:lnTo>
                <a:lnTo>
                  <a:pt x="334" y="6918"/>
                </a:lnTo>
                <a:lnTo>
                  <a:pt x="334" y="6871"/>
                </a:lnTo>
                <a:lnTo>
                  <a:pt x="334" y="6847"/>
                </a:lnTo>
                <a:cubicBezTo>
                  <a:pt x="334" y="6823"/>
                  <a:pt x="334" y="6811"/>
                  <a:pt x="358" y="6799"/>
                </a:cubicBezTo>
                <a:lnTo>
                  <a:pt x="358" y="6763"/>
                </a:lnTo>
                <a:cubicBezTo>
                  <a:pt x="358" y="6751"/>
                  <a:pt x="358" y="6740"/>
                  <a:pt x="370" y="6740"/>
                </a:cubicBezTo>
                <a:lnTo>
                  <a:pt x="370" y="6728"/>
                </a:lnTo>
                <a:lnTo>
                  <a:pt x="370" y="6704"/>
                </a:lnTo>
                <a:cubicBezTo>
                  <a:pt x="370" y="6692"/>
                  <a:pt x="370" y="6680"/>
                  <a:pt x="382" y="6668"/>
                </a:cubicBezTo>
                <a:lnTo>
                  <a:pt x="382" y="6644"/>
                </a:lnTo>
                <a:lnTo>
                  <a:pt x="382" y="6632"/>
                </a:lnTo>
                <a:cubicBezTo>
                  <a:pt x="382" y="6621"/>
                  <a:pt x="394" y="6585"/>
                  <a:pt x="394" y="6573"/>
                </a:cubicBezTo>
                <a:cubicBezTo>
                  <a:pt x="394" y="6561"/>
                  <a:pt x="406" y="6525"/>
                  <a:pt x="406" y="6513"/>
                </a:cubicBezTo>
                <a:lnTo>
                  <a:pt x="406" y="6501"/>
                </a:lnTo>
                <a:cubicBezTo>
                  <a:pt x="406" y="6490"/>
                  <a:pt x="429" y="6466"/>
                  <a:pt x="429" y="6454"/>
                </a:cubicBezTo>
                <a:cubicBezTo>
                  <a:pt x="429" y="6442"/>
                  <a:pt x="429" y="6442"/>
                  <a:pt x="441" y="6430"/>
                </a:cubicBezTo>
                <a:cubicBezTo>
                  <a:pt x="441" y="6406"/>
                  <a:pt x="453" y="6394"/>
                  <a:pt x="453" y="6382"/>
                </a:cubicBezTo>
                <a:cubicBezTo>
                  <a:pt x="453" y="6370"/>
                  <a:pt x="453" y="6370"/>
                  <a:pt x="465" y="6347"/>
                </a:cubicBezTo>
                <a:cubicBezTo>
                  <a:pt x="465" y="6335"/>
                  <a:pt x="489" y="6323"/>
                  <a:pt x="489" y="6311"/>
                </a:cubicBezTo>
                <a:cubicBezTo>
                  <a:pt x="489" y="6311"/>
                  <a:pt x="489" y="6287"/>
                  <a:pt x="501" y="6275"/>
                </a:cubicBezTo>
                <a:cubicBezTo>
                  <a:pt x="501" y="6263"/>
                  <a:pt x="513" y="6251"/>
                  <a:pt x="513" y="6228"/>
                </a:cubicBezTo>
                <a:cubicBezTo>
                  <a:pt x="513" y="6216"/>
                  <a:pt x="513" y="6216"/>
                  <a:pt x="525" y="6204"/>
                </a:cubicBezTo>
                <a:cubicBezTo>
                  <a:pt x="525" y="6192"/>
                  <a:pt x="549" y="6168"/>
                  <a:pt x="549" y="6156"/>
                </a:cubicBezTo>
                <a:lnTo>
                  <a:pt x="560" y="6144"/>
                </a:lnTo>
                <a:cubicBezTo>
                  <a:pt x="560" y="6132"/>
                  <a:pt x="572" y="6109"/>
                  <a:pt x="572" y="6097"/>
                </a:cubicBezTo>
                <a:lnTo>
                  <a:pt x="572" y="6085"/>
                </a:lnTo>
                <a:cubicBezTo>
                  <a:pt x="691" y="5859"/>
                  <a:pt x="858" y="5656"/>
                  <a:pt x="1037" y="5454"/>
                </a:cubicBezTo>
                <a:lnTo>
                  <a:pt x="1049" y="5442"/>
                </a:lnTo>
                <a:lnTo>
                  <a:pt x="1061" y="5430"/>
                </a:lnTo>
                <a:lnTo>
                  <a:pt x="1084" y="5418"/>
                </a:lnTo>
                <a:lnTo>
                  <a:pt x="1096" y="5394"/>
                </a:lnTo>
                <a:lnTo>
                  <a:pt x="1108" y="5382"/>
                </a:lnTo>
                <a:lnTo>
                  <a:pt x="1120" y="5370"/>
                </a:lnTo>
                <a:lnTo>
                  <a:pt x="1144" y="5358"/>
                </a:lnTo>
                <a:cubicBezTo>
                  <a:pt x="1156" y="5358"/>
                  <a:pt x="1156" y="5335"/>
                  <a:pt x="1168" y="5335"/>
                </a:cubicBezTo>
                <a:lnTo>
                  <a:pt x="1180" y="5323"/>
                </a:lnTo>
                <a:cubicBezTo>
                  <a:pt x="1203" y="5323"/>
                  <a:pt x="1203" y="5311"/>
                  <a:pt x="1215" y="5311"/>
                </a:cubicBezTo>
                <a:cubicBezTo>
                  <a:pt x="1227" y="5311"/>
                  <a:pt x="1227" y="5299"/>
                  <a:pt x="1239" y="5299"/>
                </a:cubicBezTo>
                <a:cubicBezTo>
                  <a:pt x="1263" y="5299"/>
                  <a:pt x="1263" y="5275"/>
                  <a:pt x="1275" y="5275"/>
                </a:cubicBezTo>
                <a:cubicBezTo>
                  <a:pt x="1287" y="5275"/>
                  <a:pt x="1287" y="5263"/>
                  <a:pt x="1299" y="5263"/>
                </a:cubicBezTo>
                <a:cubicBezTo>
                  <a:pt x="1322" y="5263"/>
                  <a:pt x="1322" y="5251"/>
                  <a:pt x="1334" y="5251"/>
                </a:cubicBezTo>
                <a:cubicBezTo>
                  <a:pt x="1346" y="5251"/>
                  <a:pt x="1346" y="5239"/>
                  <a:pt x="1358" y="5239"/>
                </a:cubicBezTo>
                <a:cubicBezTo>
                  <a:pt x="1382" y="5239"/>
                  <a:pt x="1382" y="5216"/>
                  <a:pt x="1394" y="5216"/>
                </a:cubicBezTo>
                <a:cubicBezTo>
                  <a:pt x="1406" y="5216"/>
                  <a:pt x="1406" y="5204"/>
                  <a:pt x="1418" y="5204"/>
                </a:cubicBezTo>
                <a:cubicBezTo>
                  <a:pt x="1442" y="5204"/>
                  <a:pt x="1442" y="5192"/>
                  <a:pt x="1453" y="5192"/>
                </a:cubicBezTo>
                <a:cubicBezTo>
                  <a:pt x="1465" y="5192"/>
                  <a:pt x="1465" y="5180"/>
                  <a:pt x="1477" y="5180"/>
                </a:cubicBezTo>
                <a:cubicBezTo>
                  <a:pt x="1501" y="5180"/>
                  <a:pt x="1501" y="5156"/>
                  <a:pt x="1513" y="5156"/>
                </a:cubicBezTo>
                <a:cubicBezTo>
                  <a:pt x="1525" y="5156"/>
                  <a:pt x="1525" y="5144"/>
                  <a:pt x="1537" y="5144"/>
                </a:cubicBezTo>
                <a:cubicBezTo>
                  <a:pt x="1561" y="5144"/>
                  <a:pt x="1561" y="5132"/>
                  <a:pt x="1572" y="5132"/>
                </a:cubicBezTo>
                <a:cubicBezTo>
                  <a:pt x="1584" y="5132"/>
                  <a:pt x="1584" y="5120"/>
                  <a:pt x="1596" y="5120"/>
                </a:cubicBezTo>
                <a:cubicBezTo>
                  <a:pt x="1620" y="5120"/>
                  <a:pt x="1620" y="5097"/>
                  <a:pt x="1632" y="5097"/>
                </a:cubicBezTo>
                <a:cubicBezTo>
                  <a:pt x="1644" y="5097"/>
                  <a:pt x="1644" y="5085"/>
                  <a:pt x="1656" y="5085"/>
                </a:cubicBezTo>
                <a:cubicBezTo>
                  <a:pt x="1680" y="5085"/>
                  <a:pt x="1680" y="5073"/>
                  <a:pt x="1692" y="5073"/>
                </a:cubicBezTo>
                <a:lnTo>
                  <a:pt x="1703" y="5073"/>
                </a:lnTo>
                <a:cubicBezTo>
                  <a:pt x="1715" y="5073"/>
                  <a:pt x="1715" y="5061"/>
                  <a:pt x="1739" y="5061"/>
                </a:cubicBezTo>
                <a:cubicBezTo>
                  <a:pt x="1739" y="5061"/>
                  <a:pt x="1751" y="5061"/>
                  <a:pt x="1751" y="5037"/>
                </a:cubicBezTo>
                <a:lnTo>
                  <a:pt x="1763" y="5025"/>
                </a:lnTo>
                <a:cubicBezTo>
                  <a:pt x="1763" y="5025"/>
                  <a:pt x="1775" y="5025"/>
                  <a:pt x="1775" y="5013"/>
                </a:cubicBezTo>
                <a:cubicBezTo>
                  <a:pt x="1799" y="5013"/>
                  <a:pt x="1799" y="5013"/>
                  <a:pt x="1811" y="5001"/>
                </a:cubicBezTo>
                <a:lnTo>
                  <a:pt x="1823" y="5001"/>
                </a:lnTo>
                <a:cubicBezTo>
                  <a:pt x="1823" y="5001"/>
                  <a:pt x="1834" y="5001"/>
                  <a:pt x="1834" y="4977"/>
                </a:cubicBezTo>
                <a:cubicBezTo>
                  <a:pt x="1858" y="4977"/>
                  <a:pt x="1858" y="4966"/>
                  <a:pt x="1870" y="4966"/>
                </a:cubicBezTo>
                <a:cubicBezTo>
                  <a:pt x="1882" y="4966"/>
                  <a:pt x="1894" y="4954"/>
                  <a:pt x="1918" y="4954"/>
                </a:cubicBezTo>
                <a:cubicBezTo>
                  <a:pt x="1930" y="4954"/>
                  <a:pt x="1942" y="4942"/>
                  <a:pt x="1953" y="4942"/>
                </a:cubicBezTo>
                <a:lnTo>
                  <a:pt x="1977" y="4942"/>
                </a:lnTo>
                <a:lnTo>
                  <a:pt x="1989" y="4918"/>
                </a:lnTo>
                <a:cubicBezTo>
                  <a:pt x="2001" y="4918"/>
                  <a:pt x="2001" y="4918"/>
                  <a:pt x="2013" y="4906"/>
                </a:cubicBezTo>
                <a:cubicBezTo>
                  <a:pt x="2013" y="4906"/>
                  <a:pt x="2037" y="4906"/>
                  <a:pt x="2037" y="4894"/>
                </a:cubicBezTo>
                <a:lnTo>
                  <a:pt x="2049" y="4894"/>
                </a:lnTo>
                <a:cubicBezTo>
                  <a:pt x="2061" y="4894"/>
                  <a:pt x="2061" y="4894"/>
                  <a:pt x="2073" y="4882"/>
                </a:cubicBezTo>
                <a:lnTo>
                  <a:pt x="2108" y="4882"/>
                </a:lnTo>
                <a:cubicBezTo>
                  <a:pt x="2120" y="4882"/>
                  <a:pt x="2120" y="4882"/>
                  <a:pt x="2132" y="4858"/>
                </a:cubicBezTo>
                <a:lnTo>
                  <a:pt x="2168" y="4846"/>
                </a:lnTo>
                <a:cubicBezTo>
                  <a:pt x="2180" y="4858"/>
                  <a:pt x="2215" y="4858"/>
                  <a:pt x="2227" y="4858"/>
                </a:cubicBezTo>
                <a:cubicBezTo>
                  <a:pt x="2275" y="4858"/>
                  <a:pt x="2311" y="4835"/>
                  <a:pt x="2346" y="4799"/>
                </a:cubicBezTo>
                <a:lnTo>
                  <a:pt x="3442" y="4799"/>
                </a:lnTo>
                <a:cubicBezTo>
                  <a:pt x="3466" y="4799"/>
                  <a:pt x="3477" y="4799"/>
                  <a:pt x="3477" y="4823"/>
                </a:cubicBezTo>
                <a:cubicBezTo>
                  <a:pt x="3489" y="4823"/>
                  <a:pt x="3489" y="4823"/>
                  <a:pt x="3501" y="4835"/>
                </a:cubicBezTo>
                <a:cubicBezTo>
                  <a:pt x="3525" y="4835"/>
                  <a:pt x="3537" y="4835"/>
                  <a:pt x="3537" y="4846"/>
                </a:cubicBezTo>
                <a:cubicBezTo>
                  <a:pt x="3549" y="4846"/>
                  <a:pt x="3549" y="4846"/>
                  <a:pt x="3561" y="4858"/>
                </a:cubicBezTo>
                <a:cubicBezTo>
                  <a:pt x="3585" y="4858"/>
                  <a:pt x="3597" y="4858"/>
                  <a:pt x="3597" y="4882"/>
                </a:cubicBezTo>
                <a:cubicBezTo>
                  <a:pt x="3608" y="4882"/>
                  <a:pt x="3608" y="4882"/>
                  <a:pt x="3620" y="4894"/>
                </a:cubicBezTo>
                <a:cubicBezTo>
                  <a:pt x="3644" y="4894"/>
                  <a:pt x="3644" y="4894"/>
                  <a:pt x="3656" y="4906"/>
                </a:cubicBezTo>
                <a:cubicBezTo>
                  <a:pt x="3668" y="4906"/>
                  <a:pt x="3668" y="4906"/>
                  <a:pt x="3680" y="4918"/>
                </a:cubicBezTo>
                <a:cubicBezTo>
                  <a:pt x="3704" y="4918"/>
                  <a:pt x="3704" y="4942"/>
                  <a:pt x="3716" y="4942"/>
                </a:cubicBezTo>
                <a:cubicBezTo>
                  <a:pt x="3728" y="4942"/>
                  <a:pt x="3728" y="4942"/>
                  <a:pt x="3739" y="4954"/>
                </a:cubicBezTo>
                <a:cubicBezTo>
                  <a:pt x="3763" y="4954"/>
                  <a:pt x="3763" y="4966"/>
                  <a:pt x="3775" y="4966"/>
                </a:cubicBezTo>
                <a:lnTo>
                  <a:pt x="3787" y="4966"/>
                </a:lnTo>
                <a:cubicBezTo>
                  <a:pt x="3787" y="4966"/>
                  <a:pt x="3799" y="4966"/>
                  <a:pt x="3799" y="4977"/>
                </a:cubicBezTo>
                <a:cubicBezTo>
                  <a:pt x="3823" y="4977"/>
                  <a:pt x="3823" y="4977"/>
                  <a:pt x="3835" y="5001"/>
                </a:cubicBezTo>
                <a:lnTo>
                  <a:pt x="3847" y="5013"/>
                </a:lnTo>
                <a:cubicBezTo>
                  <a:pt x="3847" y="5013"/>
                  <a:pt x="3858" y="5013"/>
                  <a:pt x="3858" y="5025"/>
                </a:cubicBezTo>
                <a:cubicBezTo>
                  <a:pt x="3882" y="5025"/>
                  <a:pt x="3882" y="5037"/>
                  <a:pt x="3894" y="5037"/>
                </a:cubicBezTo>
                <a:lnTo>
                  <a:pt x="3906" y="5037"/>
                </a:lnTo>
                <a:cubicBezTo>
                  <a:pt x="3906" y="5037"/>
                  <a:pt x="3918" y="5037"/>
                  <a:pt x="3918" y="5061"/>
                </a:cubicBezTo>
                <a:cubicBezTo>
                  <a:pt x="3942" y="5061"/>
                  <a:pt x="3942" y="5073"/>
                  <a:pt x="3954" y="5073"/>
                </a:cubicBezTo>
                <a:lnTo>
                  <a:pt x="3966" y="5085"/>
                </a:lnTo>
                <a:cubicBezTo>
                  <a:pt x="3966" y="5085"/>
                  <a:pt x="3978" y="5085"/>
                  <a:pt x="3978" y="5097"/>
                </a:cubicBezTo>
                <a:cubicBezTo>
                  <a:pt x="4001" y="5097"/>
                  <a:pt x="4001" y="5120"/>
                  <a:pt x="4013" y="5120"/>
                </a:cubicBezTo>
                <a:lnTo>
                  <a:pt x="4025" y="5132"/>
                </a:lnTo>
                <a:cubicBezTo>
                  <a:pt x="4025" y="5132"/>
                  <a:pt x="4037" y="5132"/>
                  <a:pt x="4037" y="5144"/>
                </a:cubicBezTo>
                <a:cubicBezTo>
                  <a:pt x="4061" y="5144"/>
                  <a:pt x="4073" y="5156"/>
                  <a:pt x="4085" y="5156"/>
                </a:cubicBezTo>
                <a:cubicBezTo>
                  <a:pt x="4097" y="5156"/>
                  <a:pt x="4120" y="5180"/>
                  <a:pt x="4132" y="5180"/>
                </a:cubicBezTo>
                <a:cubicBezTo>
                  <a:pt x="4144" y="5180"/>
                  <a:pt x="4144" y="5192"/>
                  <a:pt x="4156" y="5192"/>
                </a:cubicBezTo>
                <a:lnTo>
                  <a:pt x="4180" y="5204"/>
                </a:lnTo>
                <a:lnTo>
                  <a:pt x="4192" y="5216"/>
                </a:lnTo>
                <a:lnTo>
                  <a:pt x="4204" y="5239"/>
                </a:lnTo>
                <a:lnTo>
                  <a:pt x="4216" y="5251"/>
                </a:lnTo>
                <a:lnTo>
                  <a:pt x="4239" y="5263"/>
                </a:lnTo>
                <a:lnTo>
                  <a:pt x="4251" y="5275"/>
                </a:lnTo>
                <a:cubicBezTo>
                  <a:pt x="4263" y="5275"/>
                  <a:pt x="4263" y="5299"/>
                  <a:pt x="4275" y="5299"/>
                </a:cubicBezTo>
                <a:cubicBezTo>
                  <a:pt x="4299" y="5299"/>
                  <a:pt x="4299" y="5311"/>
                  <a:pt x="4311" y="5311"/>
                </a:cubicBezTo>
                <a:cubicBezTo>
                  <a:pt x="4323" y="5311"/>
                  <a:pt x="4323" y="5323"/>
                  <a:pt x="4335" y="5323"/>
                </a:cubicBezTo>
                <a:lnTo>
                  <a:pt x="4359" y="5323"/>
                </a:lnTo>
                <a:lnTo>
                  <a:pt x="4370" y="5335"/>
                </a:lnTo>
                <a:cubicBezTo>
                  <a:pt x="4382" y="5335"/>
                  <a:pt x="4382" y="5358"/>
                  <a:pt x="4394" y="5358"/>
                </a:cubicBezTo>
                <a:cubicBezTo>
                  <a:pt x="4418" y="5358"/>
                  <a:pt x="4418" y="5370"/>
                  <a:pt x="4430" y="5370"/>
                </a:cubicBezTo>
                <a:cubicBezTo>
                  <a:pt x="4442" y="5370"/>
                  <a:pt x="4442" y="5382"/>
                  <a:pt x="4454" y="5382"/>
                </a:cubicBezTo>
                <a:cubicBezTo>
                  <a:pt x="4478" y="5382"/>
                  <a:pt x="4478" y="5394"/>
                  <a:pt x="4490" y="5394"/>
                </a:cubicBezTo>
                <a:cubicBezTo>
                  <a:pt x="4501" y="5394"/>
                  <a:pt x="4501" y="5418"/>
                  <a:pt x="4513" y="5418"/>
                </a:cubicBezTo>
                <a:cubicBezTo>
                  <a:pt x="4537" y="5418"/>
                  <a:pt x="4537" y="5430"/>
                  <a:pt x="4549" y="5430"/>
                </a:cubicBezTo>
                <a:cubicBezTo>
                  <a:pt x="4561" y="5430"/>
                  <a:pt x="4561" y="5442"/>
                  <a:pt x="4573" y="5442"/>
                </a:cubicBezTo>
                <a:cubicBezTo>
                  <a:pt x="4597" y="5442"/>
                  <a:pt x="4597" y="5454"/>
                  <a:pt x="4609" y="5454"/>
                </a:cubicBezTo>
                <a:cubicBezTo>
                  <a:pt x="4620" y="5454"/>
                  <a:pt x="4620" y="5478"/>
                  <a:pt x="4632" y="5478"/>
                </a:cubicBezTo>
                <a:cubicBezTo>
                  <a:pt x="4656" y="5478"/>
                  <a:pt x="4656" y="5489"/>
                  <a:pt x="4668" y="5489"/>
                </a:cubicBezTo>
                <a:lnTo>
                  <a:pt x="4680" y="5501"/>
                </a:lnTo>
                <a:cubicBezTo>
                  <a:pt x="4692" y="5501"/>
                  <a:pt x="4692" y="5513"/>
                  <a:pt x="4716" y="5513"/>
                </a:cubicBezTo>
                <a:lnTo>
                  <a:pt x="4728" y="5537"/>
                </a:lnTo>
                <a:lnTo>
                  <a:pt x="4751" y="5561"/>
                </a:lnTo>
                <a:lnTo>
                  <a:pt x="4787" y="5597"/>
                </a:lnTo>
                <a:lnTo>
                  <a:pt x="4799" y="5608"/>
                </a:lnTo>
                <a:cubicBezTo>
                  <a:pt x="4832" y="5641"/>
                  <a:pt x="4879" y="5660"/>
                  <a:pt x="4925" y="5660"/>
                </a:cubicBezTo>
                <a:cubicBezTo>
                  <a:pt x="4962" y="5660"/>
                  <a:pt x="4998" y="5647"/>
                  <a:pt x="5025" y="5620"/>
                </a:cubicBezTo>
                <a:cubicBezTo>
                  <a:pt x="5085" y="5561"/>
                  <a:pt x="5097" y="5454"/>
                  <a:pt x="5037" y="5394"/>
                </a:cubicBezTo>
                <a:lnTo>
                  <a:pt x="5025" y="5382"/>
                </a:lnTo>
                <a:lnTo>
                  <a:pt x="4990" y="5358"/>
                </a:lnTo>
                <a:lnTo>
                  <a:pt x="4966" y="5323"/>
                </a:lnTo>
                <a:lnTo>
                  <a:pt x="4954" y="5311"/>
                </a:lnTo>
                <a:lnTo>
                  <a:pt x="4918" y="5275"/>
                </a:lnTo>
                <a:lnTo>
                  <a:pt x="4894" y="5251"/>
                </a:lnTo>
                <a:lnTo>
                  <a:pt x="4859" y="5216"/>
                </a:lnTo>
                <a:lnTo>
                  <a:pt x="4835" y="5192"/>
                </a:lnTo>
                <a:lnTo>
                  <a:pt x="4799" y="5156"/>
                </a:lnTo>
                <a:lnTo>
                  <a:pt x="4775" y="5132"/>
                </a:lnTo>
                <a:lnTo>
                  <a:pt x="4740" y="5097"/>
                </a:lnTo>
                <a:lnTo>
                  <a:pt x="4716" y="5073"/>
                </a:lnTo>
                <a:lnTo>
                  <a:pt x="4680" y="5037"/>
                </a:lnTo>
                <a:lnTo>
                  <a:pt x="4656" y="5013"/>
                </a:lnTo>
                <a:cubicBezTo>
                  <a:pt x="4632" y="5013"/>
                  <a:pt x="4632" y="5001"/>
                  <a:pt x="4620" y="5001"/>
                </a:cubicBezTo>
                <a:cubicBezTo>
                  <a:pt x="4609" y="5001"/>
                  <a:pt x="4609" y="4977"/>
                  <a:pt x="4597" y="4977"/>
                </a:cubicBezTo>
                <a:cubicBezTo>
                  <a:pt x="4573" y="4977"/>
                  <a:pt x="4573" y="4966"/>
                  <a:pt x="4561" y="4966"/>
                </a:cubicBezTo>
                <a:lnTo>
                  <a:pt x="4549" y="4966"/>
                </a:lnTo>
                <a:cubicBezTo>
                  <a:pt x="4537" y="4966"/>
                  <a:pt x="4537" y="4954"/>
                  <a:pt x="4513" y="4954"/>
                </a:cubicBezTo>
                <a:cubicBezTo>
                  <a:pt x="4501" y="4954"/>
                  <a:pt x="4501" y="4942"/>
                  <a:pt x="4490" y="4942"/>
                </a:cubicBezTo>
                <a:cubicBezTo>
                  <a:pt x="4478" y="4942"/>
                  <a:pt x="4478" y="4918"/>
                  <a:pt x="4454" y="4918"/>
                </a:cubicBezTo>
                <a:cubicBezTo>
                  <a:pt x="4442" y="4918"/>
                  <a:pt x="4442" y="4906"/>
                  <a:pt x="4430" y="4906"/>
                </a:cubicBezTo>
                <a:lnTo>
                  <a:pt x="4418" y="4894"/>
                </a:lnTo>
                <a:cubicBezTo>
                  <a:pt x="4394" y="4894"/>
                  <a:pt x="4394" y="4882"/>
                  <a:pt x="4382" y="4882"/>
                </a:cubicBezTo>
                <a:cubicBezTo>
                  <a:pt x="4370" y="4882"/>
                  <a:pt x="4370" y="4858"/>
                  <a:pt x="4359" y="4858"/>
                </a:cubicBezTo>
                <a:lnTo>
                  <a:pt x="4335" y="4846"/>
                </a:lnTo>
                <a:cubicBezTo>
                  <a:pt x="4323" y="4846"/>
                  <a:pt x="4323" y="4835"/>
                  <a:pt x="4311" y="4835"/>
                </a:cubicBezTo>
                <a:cubicBezTo>
                  <a:pt x="4299" y="4835"/>
                  <a:pt x="4299" y="4823"/>
                  <a:pt x="4275" y="4823"/>
                </a:cubicBezTo>
                <a:cubicBezTo>
                  <a:pt x="4263" y="4799"/>
                  <a:pt x="4251" y="4799"/>
                  <a:pt x="4239" y="4787"/>
                </a:cubicBezTo>
                <a:cubicBezTo>
                  <a:pt x="4216" y="4775"/>
                  <a:pt x="4204" y="4775"/>
                  <a:pt x="4192" y="4763"/>
                </a:cubicBezTo>
                <a:cubicBezTo>
                  <a:pt x="4192" y="4763"/>
                  <a:pt x="4180" y="4763"/>
                  <a:pt x="4180" y="4739"/>
                </a:cubicBezTo>
                <a:lnTo>
                  <a:pt x="4156" y="4727"/>
                </a:lnTo>
                <a:cubicBezTo>
                  <a:pt x="4144" y="4727"/>
                  <a:pt x="4144" y="4716"/>
                  <a:pt x="4132" y="4716"/>
                </a:cubicBezTo>
                <a:cubicBezTo>
                  <a:pt x="4132" y="4716"/>
                  <a:pt x="4120" y="4716"/>
                  <a:pt x="4120" y="4704"/>
                </a:cubicBezTo>
                <a:lnTo>
                  <a:pt x="4097" y="4680"/>
                </a:lnTo>
                <a:cubicBezTo>
                  <a:pt x="4085" y="4680"/>
                  <a:pt x="4085" y="4668"/>
                  <a:pt x="4073" y="4668"/>
                </a:cubicBezTo>
                <a:cubicBezTo>
                  <a:pt x="4061" y="4668"/>
                  <a:pt x="4061" y="4668"/>
                  <a:pt x="4037" y="4656"/>
                </a:cubicBezTo>
                <a:lnTo>
                  <a:pt x="4025" y="4656"/>
                </a:lnTo>
                <a:cubicBezTo>
                  <a:pt x="4013" y="4656"/>
                  <a:pt x="4013" y="4644"/>
                  <a:pt x="4001" y="4644"/>
                </a:cubicBezTo>
                <a:cubicBezTo>
                  <a:pt x="3978" y="4644"/>
                  <a:pt x="3978" y="4644"/>
                  <a:pt x="3966" y="4620"/>
                </a:cubicBezTo>
                <a:lnTo>
                  <a:pt x="3954" y="4608"/>
                </a:lnTo>
                <a:cubicBezTo>
                  <a:pt x="3942" y="4608"/>
                  <a:pt x="3942" y="4608"/>
                  <a:pt x="3918" y="4596"/>
                </a:cubicBezTo>
                <a:cubicBezTo>
                  <a:pt x="3906" y="4596"/>
                  <a:pt x="3906" y="4596"/>
                  <a:pt x="3894" y="4585"/>
                </a:cubicBezTo>
                <a:lnTo>
                  <a:pt x="3882" y="4585"/>
                </a:lnTo>
                <a:cubicBezTo>
                  <a:pt x="3858" y="4585"/>
                  <a:pt x="3847" y="4561"/>
                  <a:pt x="3847" y="4561"/>
                </a:cubicBezTo>
                <a:cubicBezTo>
                  <a:pt x="3835" y="4561"/>
                  <a:pt x="3823" y="4549"/>
                  <a:pt x="3823" y="4549"/>
                </a:cubicBezTo>
                <a:cubicBezTo>
                  <a:pt x="3799" y="4549"/>
                  <a:pt x="3787" y="4537"/>
                  <a:pt x="3787" y="4537"/>
                </a:cubicBezTo>
                <a:cubicBezTo>
                  <a:pt x="3775" y="4537"/>
                  <a:pt x="3763" y="4537"/>
                  <a:pt x="3763" y="4525"/>
                </a:cubicBezTo>
                <a:cubicBezTo>
                  <a:pt x="3739" y="4525"/>
                  <a:pt x="3728" y="4501"/>
                  <a:pt x="3716" y="4501"/>
                </a:cubicBezTo>
                <a:cubicBezTo>
                  <a:pt x="3704" y="4501"/>
                  <a:pt x="3680" y="4501"/>
                  <a:pt x="3680" y="4489"/>
                </a:cubicBezTo>
                <a:cubicBezTo>
                  <a:pt x="3668" y="4489"/>
                  <a:pt x="3656" y="4489"/>
                  <a:pt x="3644" y="4477"/>
                </a:cubicBezTo>
                <a:cubicBezTo>
                  <a:pt x="3620" y="4477"/>
                  <a:pt x="3608" y="4477"/>
                  <a:pt x="3608" y="4465"/>
                </a:cubicBezTo>
                <a:cubicBezTo>
                  <a:pt x="3597" y="4465"/>
                  <a:pt x="3585" y="4465"/>
                  <a:pt x="3561" y="4442"/>
                </a:cubicBezTo>
                <a:cubicBezTo>
                  <a:pt x="3549" y="4442"/>
                  <a:pt x="3549" y="4442"/>
                  <a:pt x="3537" y="4430"/>
                </a:cubicBezTo>
                <a:cubicBezTo>
                  <a:pt x="3525" y="4430"/>
                  <a:pt x="3501" y="4430"/>
                  <a:pt x="3489" y="4418"/>
                </a:cubicBezTo>
                <a:cubicBezTo>
                  <a:pt x="3477" y="4418"/>
                  <a:pt x="3466" y="4418"/>
                  <a:pt x="3466" y="4406"/>
                </a:cubicBezTo>
                <a:cubicBezTo>
                  <a:pt x="3442" y="4406"/>
                  <a:pt x="3430" y="4406"/>
                  <a:pt x="3418" y="4382"/>
                </a:cubicBezTo>
                <a:lnTo>
                  <a:pt x="2358" y="4382"/>
                </a:lnTo>
                <a:lnTo>
                  <a:pt x="2358" y="1334"/>
                </a:lnTo>
                <a:close/>
                <a:moveTo>
                  <a:pt x="3418" y="8621"/>
                </a:moveTo>
                <a:lnTo>
                  <a:pt x="4144" y="8918"/>
                </a:lnTo>
                <a:lnTo>
                  <a:pt x="4168" y="8918"/>
                </a:lnTo>
                <a:cubicBezTo>
                  <a:pt x="4180" y="8918"/>
                  <a:pt x="4442" y="9014"/>
                  <a:pt x="4561" y="9335"/>
                </a:cubicBezTo>
                <a:cubicBezTo>
                  <a:pt x="4180" y="9609"/>
                  <a:pt x="3751" y="9811"/>
                  <a:pt x="3275" y="9883"/>
                </a:cubicBezTo>
                <a:lnTo>
                  <a:pt x="2811" y="9883"/>
                </a:lnTo>
                <a:cubicBezTo>
                  <a:pt x="2775" y="9883"/>
                  <a:pt x="2751" y="9883"/>
                  <a:pt x="2739" y="9895"/>
                </a:cubicBezTo>
                <a:cubicBezTo>
                  <a:pt x="2180" y="9871"/>
                  <a:pt x="1680" y="9657"/>
                  <a:pt x="1275" y="9335"/>
                </a:cubicBezTo>
                <a:cubicBezTo>
                  <a:pt x="1275" y="9311"/>
                  <a:pt x="1287" y="9311"/>
                  <a:pt x="1287" y="9299"/>
                </a:cubicBezTo>
                <a:cubicBezTo>
                  <a:pt x="1406" y="9002"/>
                  <a:pt x="1668" y="8918"/>
                  <a:pt x="1680" y="8918"/>
                </a:cubicBezTo>
                <a:lnTo>
                  <a:pt x="1692" y="8918"/>
                </a:lnTo>
                <a:lnTo>
                  <a:pt x="2418" y="8633"/>
                </a:lnTo>
                <a:lnTo>
                  <a:pt x="2811" y="9002"/>
                </a:lnTo>
                <a:cubicBezTo>
                  <a:pt x="2835" y="9037"/>
                  <a:pt x="2882" y="9049"/>
                  <a:pt x="2930" y="9049"/>
                </a:cubicBezTo>
                <a:cubicBezTo>
                  <a:pt x="2977" y="9049"/>
                  <a:pt x="3013" y="9037"/>
                  <a:pt x="3049" y="9002"/>
                </a:cubicBezTo>
                <a:lnTo>
                  <a:pt x="3418" y="8621"/>
                </a:lnTo>
                <a:close/>
                <a:moveTo>
                  <a:pt x="3728" y="1"/>
                </a:moveTo>
                <a:cubicBezTo>
                  <a:pt x="3692" y="1"/>
                  <a:pt x="3644" y="13"/>
                  <a:pt x="3608" y="36"/>
                </a:cubicBezTo>
                <a:cubicBezTo>
                  <a:pt x="3585" y="72"/>
                  <a:pt x="3573" y="120"/>
                  <a:pt x="3573" y="155"/>
                </a:cubicBezTo>
                <a:lnTo>
                  <a:pt x="3573" y="1013"/>
                </a:lnTo>
                <a:lnTo>
                  <a:pt x="2275" y="1013"/>
                </a:lnTo>
                <a:cubicBezTo>
                  <a:pt x="2227" y="1013"/>
                  <a:pt x="2180" y="1025"/>
                  <a:pt x="2156" y="1048"/>
                </a:cubicBezTo>
                <a:cubicBezTo>
                  <a:pt x="2120" y="1084"/>
                  <a:pt x="2108" y="1132"/>
                  <a:pt x="2108" y="1167"/>
                </a:cubicBezTo>
                <a:lnTo>
                  <a:pt x="2120" y="4465"/>
                </a:lnTo>
                <a:lnTo>
                  <a:pt x="2084" y="4465"/>
                </a:lnTo>
                <a:cubicBezTo>
                  <a:pt x="2061" y="4465"/>
                  <a:pt x="2061" y="4465"/>
                  <a:pt x="2049" y="4477"/>
                </a:cubicBezTo>
                <a:lnTo>
                  <a:pt x="2001" y="4477"/>
                </a:lnTo>
                <a:cubicBezTo>
                  <a:pt x="1989" y="4477"/>
                  <a:pt x="1989" y="4477"/>
                  <a:pt x="1977" y="4489"/>
                </a:cubicBezTo>
                <a:lnTo>
                  <a:pt x="1965" y="4489"/>
                </a:lnTo>
                <a:cubicBezTo>
                  <a:pt x="1942" y="4489"/>
                  <a:pt x="1942" y="4489"/>
                  <a:pt x="1930" y="4513"/>
                </a:cubicBezTo>
                <a:cubicBezTo>
                  <a:pt x="1918" y="4513"/>
                  <a:pt x="1918" y="4513"/>
                  <a:pt x="1906" y="4525"/>
                </a:cubicBezTo>
                <a:lnTo>
                  <a:pt x="1882" y="4537"/>
                </a:lnTo>
                <a:cubicBezTo>
                  <a:pt x="1882" y="4537"/>
                  <a:pt x="1870" y="4537"/>
                  <a:pt x="1870" y="4549"/>
                </a:cubicBezTo>
                <a:cubicBezTo>
                  <a:pt x="1858" y="4549"/>
                  <a:pt x="1846" y="4573"/>
                  <a:pt x="1823" y="4573"/>
                </a:cubicBezTo>
                <a:cubicBezTo>
                  <a:pt x="1811" y="4573"/>
                  <a:pt x="1799" y="4585"/>
                  <a:pt x="1787" y="4585"/>
                </a:cubicBezTo>
                <a:cubicBezTo>
                  <a:pt x="1763" y="4585"/>
                  <a:pt x="1751" y="4596"/>
                  <a:pt x="1751" y="4596"/>
                </a:cubicBezTo>
                <a:cubicBezTo>
                  <a:pt x="1739" y="4596"/>
                  <a:pt x="1739" y="4608"/>
                  <a:pt x="1727" y="4608"/>
                </a:cubicBezTo>
                <a:lnTo>
                  <a:pt x="1703" y="4608"/>
                </a:lnTo>
                <a:cubicBezTo>
                  <a:pt x="1692" y="4608"/>
                  <a:pt x="1692" y="4632"/>
                  <a:pt x="1680" y="4632"/>
                </a:cubicBezTo>
                <a:cubicBezTo>
                  <a:pt x="1668" y="4632"/>
                  <a:pt x="1668" y="4644"/>
                  <a:pt x="1644" y="4644"/>
                </a:cubicBezTo>
                <a:lnTo>
                  <a:pt x="1632" y="4656"/>
                </a:lnTo>
                <a:cubicBezTo>
                  <a:pt x="1620" y="4656"/>
                  <a:pt x="1620" y="4668"/>
                  <a:pt x="1608" y="4668"/>
                </a:cubicBezTo>
                <a:cubicBezTo>
                  <a:pt x="1584" y="4668"/>
                  <a:pt x="1584" y="4692"/>
                  <a:pt x="1572" y="4692"/>
                </a:cubicBezTo>
                <a:cubicBezTo>
                  <a:pt x="1561" y="4692"/>
                  <a:pt x="1561" y="4704"/>
                  <a:pt x="1549" y="4704"/>
                </a:cubicBezTo>
                <a:cubicBezTo>
                  <a:pt x="1525" y="4704"/>
                  <a:pt x="1525" y="4716"/>
                  <a:pt x="1513" y="4716"/>
                </a:cubicBezTo>
                <a:cubicBezTo>
                  <a:pt x="1501" y="4716"/>
                  <a:pt x="1501" y="4727"/>
                  <a:pt x="1489" y="4727"/>
                </a:cubicBezTo>
                <a:cubicBezTo>
                  <a:pt x="1465" y="4727"/>
                  <a:pt x="1465" y="4751"/>
                  <a:pt x="1453" y="4751"/>
                </a:cubicBezTo>
                <a:cubicBezTo>
                  <a:pt x="1442" y="4751"/>
                  <a:pt x="1442" y="4763"/>
                  <a:pt x="1430" y="4763"/>
                </a:cubicBezTo>
                <a:cubicBezTo>
                  <a:pt x="1406" y="4763"/>
                  <a:pt x="1406" y="4775"/>
                  <a:pt x="1394" y="4775"/>
                </a:cubicBezTo>
                <a:cubicBezTo>
                  <a:pt x="1382" y="4775"/>
                  <a:pt x="1382" y="4787"/>
                  <a:pt x="1370" y="4787"/>
                </a:cubicBezTo>
                <a:cubicBezTo>
                  <a:pt x="1346" y="4787"/>
                  <a:pt x="1346" y="4811"/>
                  <a:pt x="1334" y="4811"/>
                </a:cubicBezTo>
                <a:cubicBezTo>
                  <a:pt x="1322" y="4811"/>
                  <a:pt x="1322" y="4823"/>
                  <a:pt x="1311" y="4823"/>
                </a:cubicBezTo>
                <a:cubicBezTo>
                  <a:pt x="1287" y="4823"/>
                  <a:pt x="1287" y="4835"/>
                  <a:pt x="1275" y="4835"/>
                </a:cubicBezTo>
                <a:cubicBezTo>
                  <a:pt x="1263" y="4835"/>
                  <a:pt x="1263" y="4846"/>
                  <a:pt x="1251" y="4846"/>
                </a:cubicBezTo>
                <a:cubicBezTo>
                  <a:pt x="1227" y="4846"/>
                  <a:pt x="1227" y="4870"/>
                  <a:pt x="1215" y="4870"/>
                </a:cubicBezTo>
                <a:cubicBezTo>
                  <a:pt x="1203" y="4870"/>
                  <a:pt x="1203" y="4882"/>
                  <a:pt x="1191" y="4882"/>
                </a:cubicBezTo>
                <a:cubicBezTo>
                  <a:pt x="1168" y="4882"/>
                  <a:pt x="1168" y="4894"/>
                  <a:pt x="1156" y="4894"/>
                </a:cubicBezTo>
                <a:lnTo>
                  <a:pt x="1132" y="4930"/>
                </a:lnTo>
                <a:lnTo>
                  <a:pt x="1096" y="4954"/>
                </a:lnTo>
                <a:lnTo>
                  <a:pt x="1072" y="4989"/>
                </a:lnTo>
                <a:lnTo>
                  <a:pt x="1049" y="5001"/>
                </a:lnTo>
                <a:lnTo>
                  <a:pt x="1025" y="5025"/>
                </a:lnTo>
                <a:lnTo>
                  <a:pt x="1013" y="5049"/>
                </a:lnTo>
                <a:cubicBezTo>
                  <a:pt x="989" y="5049"/>
                  <a:pt x="989" y="5061"/>
                  <a:pt x="977" y="5061"/>
                </a:cubicBezTo>
                <a:lnTo>
                  <a:pt x="965" y="5073"/>
                </a:lnTo>
                <a:lnTo>
                  <a:pt x="953" y="5085"/>
                </a:lnTo>
                <a:lnTo>
                  <a:pt x="918" y="5120"/>
                </a:lnTo>
                <a:lnTo>
                  <a:pt x="906" y="5132"/>
                </a:lnTo>
                <a:cubicBezTo>
                  <a:pt x="691" y="5347"/>
                  <a:pt x="513" y="5561"/>
                  <a:pt x="382" y="5823"/>
                </a:cubicBezTo>
                <a:lnTo>
                  <a:pt x="382" y="5835"/>
                </a:lnTo>
                <a:cubicBezTo>
                  <a:pt x="370" y="5847"/>
                  <a:pt x="370" y="5859"/>
                  <a:pt x="358" y="5882"/>
                </a:cubicBezTo>
                <a:lnTo>
                  <a:pt x="334" y="5906"/>
                </a:lnTo>
                <a:cubicBezTo>
                  <a:pt x="334" y="5918"/>
                  <a:pt x="322" y="5942"/>
                  <a:pt x="322" y="5954"/>
                </a:cubicBezTo>
                <a:cubicBezTo>
                  <a:pt x="322" y="5966"/>
                  <a:pt x="310" y="5966"/>
                  <a:pt x="310" y="5978"/>
                </a:cubicBezTo>
                <a:cubicBezTo>
                  <a:pt x="310" y="6001"/>
                  <a:pt x="299" y="6013"/>
                  <a:pt x="299" y="6025"/>
                </a:cubicBezTo>
                <a:cubicBezTo>
                  <a:pt x="299" y="6037"/>
                  <a:pt x="275" y="6037"/>
                  <a:pt x="275" y="6061"/>
                </a:cubicBezTo>
                <a:cubicBezTo>
                  <a:pt x="275" y="6073"/>
                  <a:pt x="263" y="6085"/>
                  <a:pt x="263" y="6097"/>
                </a:cubicBezTo>
                <a:cubicBezTo>
                  <a:pt x="263" y="6120"/>
                  <a:pt x="251" y="6120"/>
                  <a:pt x="251" y="6132"/>
                </a:cubicBezTo>
                <a:cubicBezTo>
                  <a:pt x="251" y="6144"/>
                  <a:pt x="239" y="6156"/>
                  <a:pt x="239" y="6180"/>
                </a:cubicBezTo>
                <a:cubicBezTo>
                  <a:pt x="239" y="6192"/>
                  <a:pt x="239" y="6192"/>
                  <a:pt x="215" y="6204"/>
                </a:cubicBezTo>
                <a:cubicBezTo>
                  <a:pt x="215" y="6216"/>
                  <a:pt x="203" y="6240"/>
                  <a:pt x="203" y="6251"/>
                </a:cubicBezTo>
                <a:lnTo>
                  <a:pt x="191" y="6275"/>
                </a:lnTo>
                <a:cubicBezTo>
                  <a:pt x="179" y="6311"/>
                  <a:pt x="179" y="6323"/>
                  <a:pt x="156" y="6359"/>
                </a:cubicBezTo>
                <a:cubicBezTo>
                  <a:pt x="156" y="6382"/>
                  <a:pt x="144" y="6394"/>
                  <a:pt x="144" y="6430"/>
                </a:cubicBezTo>
                <a:lnTo>
                  <a:pt x="144" y="6442"/>
                </a:lnTo>
                <a:lnTo>
                  <a:pt x="144" y="6454"/>
                </a:lnTo>
                <a:cubicBezTo>
                  <a:pt x="144" y="6478"/>
                  <a:pt x="132" y="6490"/>
                  <a:pt x="132" y="6501"/>
                </a:cubicBezTo>
                <a:lnTo>
                  <a:pt x="132" y="6513"/>
                </a:lnTo>
                <a:lnTo>
                  <a:pt x="132" y="6537"/>
                </a:lnTo>
                <a:cubicBezTo>
                  <a:pt x="132" y="6549"/>
                  <a:pt x="132" y="6561"/>
                  <a:pt x="120" y="6573"/>
                </a:cubicBezTo>
                <a:lnTo>
                  <a:pt x="120" y="6609"/>
                </a:lnTo>
                <a:cubicBezTo>
                  <a:pt x="120" y="6621"/>
                  <a:pt x="120" y="6632"/>
                  <a:pt x="96" y="6656"/>
                </a:cubicBezTo>
                <a:lnTo>
                  <a:pt x="96" y="6680"/>
                </a:lnTo>
                <a:cubicBezTo>
                  <a:pt x="96" y="6692"/>
                  <a:pt x="96" y="6716"/>
                  <a:pt x="84" y="6728"/>
                </a:cubicBezTo>
                <a:lnTo>
                  <a:pt x="84" y="6751"/>
                </a:lnTo>
                <a:lnTo>
                  <a:pt x="84" y="6799"/>
                </a:lnTo>
                <a:lnTo>
                  <a:pt x="84" y="6811"/>
                </a:lnTo>
                <a:lnTo>
                  <a:pt x="84" y="6847"/>
                </a:lnTo>
                <a:lnTo>
                  <a:pt x="84" y="6894"/>
                </a:lnTo>
                <a:lnTo>
                  <a:pt x="84" y="6906"/>
                </a:lnTo>
                <a:lnTo>
                  <a:pt x="84" y="6930"/>
                </a:lnTo>
                <a:lnTo>
                  <a:pt x="84" y="6966"/>
                </a:lnTo>
                <a:lnTo>
                  <a:pt x="84" y="6978"/>
                </a:lnTo>
                <a:lnTo>
                  <a:pt x="84" y="6990"/>
                </a:lnTo>
                <a:lnTo>
                  <a:pt x="84" y="7049"/>
                </a:lnTo>
                <a:lnTo>
                  <a:pt x="84" y="7073"/>
                </a:lnTo>
                <a:lnTo>
                  <a:pt x="84" y="7085"/>
                </a:lnTo>
                <a:cubicBezTo>
                  <a:pt x="1" y="8704"/>
                  <a:pt x="1263" y="10109"/>
                  <a:pt x="2882" y="10180"/>
                </a:cubicBezTo>
                <a:lnTo>
                  <a:pt x="3037" y="10180"/>
                </a:lnTo>
                <a:cubicBezTo>
                  <a:pt x="3168" y="10180"/>
                  <a:pt x="3287" y="10169"/>
                  <a:pt x="3418" y="10145"/>
                </a:cubicBezTo>
                <a:lnTo>
                  <a:pt x="8335" y="10145"/>
                </a:lnTo>
                <a:cubicBezTo>
                  <a:pt x="8419" y="10145"/>
                  <a:pt x="8490" y="10073"/>
                  <a:pt x="8490" y="9990"/>
                </a:cubicBezTo>
                <a:lnTo>
                  <a:pt x="8490" y="9133"/>
                </a:lnTo>
                <a:lnTo>
                  <a:pt x="9776" y="9133"/>
                </a:lnTo>
                <a:cubicBezTo>
                  <a:pt x="9859" y="9133"/>
                  <a:pt x="9943" y="9061"/>
                  <a:pt x="9943" y="8978"/>
                </a:cubicBezTo>
                <a:lnTo>
                  <a:pt x="9824" y="2072"/>
                </a:lnTo>
                <a:lnTo>
                  <a:pt x="9824" y="2037"/>
                </a:lnTo>
                <a:lnTo>
                  <a:pt x="9824" y="2025"/>
                </a:lnTo>
                <a:cubicBezTo>
                  <a:pt x="9824" y="2025"/>
                  <a:pt x="9824" y="2013"/>
                  <a:pt x="9800" y="2013"/>
                </a:cubicBezTo>
                <a:cubicBezTo>
                  <a:pt x="9800" y="2013"/>
                  <a:pt x="9800" y="1989"/>
                  <a:pt x="9788" y="1989"/>
                </a:cubicBezTo>
                <a:lnTo>
                  <a:pt x="9776" y="1977"/>
                </a:lnTo>
                <a:lnTo>
                  <a:pt x="7835" y="36"/>
                </a:lnTo>
                <a:lnTo>
                  <a:pt x="7823" y="24"/>
                </a:lnTo>
                <a:lnTo>
                  <a:pt x="7811" y="13"/>
                </a:lnTo>
                <a:cubicBezTo>
                  <a:pt x="7811" y="13"/>
                  <a:pt x="7799" y="13"/>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3" name="Google Shape;10203;p78"/>
          <p:cNvGrpSpPr/>
          <p:nvPr/>
        </p:nvGrpSpPr>
        <p:grpSpPr>
          <a:xfrm>
            <a:off x="5318259" y="2982111"/>
            <a:ext cx="371013" cy="220787"/>
            <a:chOff x="5318259" y="2982111"/>
            <a:chExt cx="371013" cy="220787"/>
          </a:xfrm>
        </p:grpSpPr>
        <p:sp>
          <p:nvSpPr>
            <p:cNvPr id="10204" name="Google Shape;10204;p78"/>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8"/>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8"/>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8"/>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78"/>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78"/>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8"/>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8"/>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78"/>
          <p:cNvGrpSpPr/>
          <p:nvPr/>
        </p:nvGrpSpPr>
        <p:grpSpPr>
          <a:xfrm>
            <a:off x="7073928" y="2905757"/>
            <a:ext cx="371395" cy="371809"/>
            <a:chOff x="7073928" y="2905757"/>
            <a:chExt cx="371395" cy="371809"/>
          </a:xfrm>
        </p:grpSpPr>
        <p:sp>
          <p:nvSpPr>
            <p:cNvPr id="10213" name="Google Shape;10213;p78"/>
            <p:cNvSpPr/>
            <p:nvPr/>
          </p:nvSpPr>
          <p:spPr>
            <a:xfrm>
              <a:off x="7073928" y="2905757"/>
              <a:ext cx="371395" cy="371809"/>
            </a:xfrm>
            <a:custGeom>
              <a:avLst/>
              <a:gdLst/>
              <a:ahLst/>
              <a:cxnLst/>
              <a:rect l="l" t="t" r="r" b="b"/>
              <a:pathLst>
                <a:path w="11669" h="11682" extrusionOk="0">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8"/>
            <p:cNvSpPr/>
            <p:nvPr/>
          </p:nvSpPr>
          <p:spPr>
            <a:xfrm>
              <a:off x="7281188" y="3188513"/>
              <a:ext cx="65596" cy="48473"/>
            </a:xfrm>
            <a:custGeom>
              <a:avLst/>
              <a:gdLst/>
              <a:ahLst/>
              <a:cxnLst/>
              <a:rect l="l" t="t" r="r" b="b"/>
              <a:pathLst>
                <a:path w="2061" h="1523" extrusionOk="0">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8"/>
            <p:cNvSpPr/>
            <p:nvPr/>
          </p:nvSpPr>
          <p:spPr>
            <a:xfrm>
              <a:off x="7252034" y="3168080"/>
              <a:ext cx="24634" cy="19287"/>
            </a:xfrm>
            <a:custGeom>
              <a:avLst/>
              <a:gdLst/>
              <a:ahLst/>
              <a:cxnLst/>
              <a:rect l="l" t="t" r="r" b="b"/>
              <a:pathLst>
                <a:path w="774" h="606" extrusionOk="0">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78"/>
          <p:cNvGrpSpPr/>
          <p:nvPr/>
        </p:nvGrpSpPr>
        <p:grpSpPr>
          <a:xfrm>
            <a:off x="6188327" y="2955408"/>
            <a:ext cx="371395" cy="272857"/>
            <a:chOff x="6188327" y="2955408"/>
            <a:chExt cx="371395" cy="272857"/>
          </a:xfrm>
        </p:grpSpPr>
        <p:sp>
          <p:nvSpPr>
            <p:cNvPr id="10217" name="Google Shape;10217;p78"/>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78"/>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9" name="Google Shape;10219;p78"/>
          <p:cNvGrpSpPr/>
          <p:nvPr/>
        </p:nvGrpSpPr>
        <p:grpSpPr>
          <a:xfrm>
            <a:off x="7521454" y="2906139"/>
            <a:ext cx="359651" cy="371013"/>
            <a:chOff x="7521454" y="2906139"/>
            <a:chExt cx="359651" cy="371013"/>
          </a:xfrm>
        </p:grpSpPr>
        <p:sp>
          <p:nvSpPr>
            <p:cNvPr id="10220" name="Google Shape;10220;p78"/>
            <p:cNvSpPr/>
            <p:nvPr/>
          </p:nvSpPr>
          <p:spPr>
            <a:xfrm>
              <a:off x="7614677"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78"/>
            <p:cNvSpPr/>
            <p:nvPr/>
          </p:nvSpPr>
          <p:spPr>
            <a:xfrm>
              <a:off x="7707518"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78"/>
            <p:cNvSpPr/>
            <p:nvPr/>
          </p:nvSpPr>
          <p:spPr>
            <a:xfrm>
              <a:off x="7800740" y="3138830"/>
              <a:ext cx="80364" cy="138322"/>
            </a:xfrm>
            <a:custGeom>
              <a:avLst/>
              <a:gdLst/>
              <a:ahLst/>
              <a:cxnLst/>
              <a:rect l="l" t="t" r="r" b="b"/>
              <a:pathLst>
                <a:path w="2525" h="4346" extrusionOk="0">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78"/>
            <p:cNvSpPr/>
            <p:nvPr/>
          </p:nvSpPr>
          <p:spPr>
            <a:xfrm>
              <a:off x="7521454" y="3138830"/>
              <a:ext cx="79983" cy="138322"/>
            </a:xfrm>
            <a:custGeom>
              <a:avLst/>
              <a:gdLst/>
              <a:ahLst/>
              <a:cxnLst/>
              <a:rect l="l" t="t" r="r" b="b"/>
              <a:pathLst>
                <a:path w="2513" h="4346" extrusionOk="0">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78"/>
            <p:cNvSpPr/>
            <p:nvPr/>
          </p:nvSpPr>
          <p:spPr>
            <a:xfrm>
              <a:off x="7555923" y="2906139"/>
              <a:ext cx="289949" cy="219833"/>
            </a:xfrm>
            <a:custGeom>
              <a:avLst/>
              <a:gdLst/>
              <a:ahLst/>
              <a:cxnLst/>
              <a:rect l="l" t="t" r="r" b="b"/>
              <a:pathLst>
                <a:path w="9110" h="6907" extrusionOk="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78"/>
          <p:cNvGrpSpPr/>
          <p:nvPr/>
        </p:nvGrpSpPr>
        <p:grpSpPr>
          <a:xfrm>
            <a:off x="5782845" y="2906521"/>
            <a:ext cx="301661" cy="371013"/>
            <a:chOff x="5782845" y="2906521"/>
            <a:chExt cx="301661" cy="371013"/>
          </a:xfrm>
        </p:grpSpPr>
        <p:sp>
          <p:nvSpPr>
            <p:cNvPr id="10226" name="Google Shape;10226;p78"/>
            <p:cNvSpPr/>
            <p:nvPr/>
          </p:nvSpPr>
          <p:spPr>
            <a:xfrm>
              <a:off x="5782845" y="3087651"/>
              <a:ext cx="301661" cy="189883"/>
            </a:xfrm>
            <a:custGeom>
              <a:avLst/>
              <a:gdLst/>
              <a:ahLst/>
              <a:cxnLst/>
              <a:rect l="l" t="t" r="r" b="b"/>
              <a:pathLst>
                <a:path w="9478" h="5966" extrusionOk="0">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8"/>
            <p:cNvSpPr/>
            <p:nvPr/>
          </p:nvSpPr>
          <p:spPr>
            <a:xfrm>
              <a:off x="5868111" y="2906521"/>
              <a:ext cx="127724" cy="172823"/>
            </a:xfrm>
            <a:custGeom>
              <a:avLst/>
              <a:gdLst/>
              <a:ahLst/>
              <a:cxnLst/>
              <a:rect l="l" t="t" r="r" b="b"/>
              <a:pathLst>
                <a:path w="4013" h="5430" extrusionOk="0">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78"/>
            <p:cNvSpPr/>
            <p:nvPr/>
          </p:nvSpPr>
          <p:spPr>
            <a:xfrm>
              <a:off x="5915088" y="3051655"/>
              <a:ext cx="34151" cy="10662"/>
            </a:xfrm>
            <a:custGeom>
              <a:avLst/>
              <a:gdLst/>
              <a:ahLst/>
              <a:cxnLst/>
              <a:rect l="l" t="t" r="r" b="b"/>
              <a:pathLst>
                <a:path w="1073" h="335" extrusionOk="0">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78"/>
          <p:cNvGrpSpPr/>
          <p:nvPr/>
        </p:nvGrpSpPr>
        <p:grpSpPr>
          <a:xfrm>
            <a:off x="6630539" y="2917502"/>
            <a:ext cx="371777" cy="349434"/>
            <a:chOff x="6630539" y="2917502"/>
            <a:chExt cx="371777" cy="349434"/>
          </a:xfrm>
        </p:grpSpPr>
        <p:sp>
          <p:nvSpPr>
            <p:cNvPr id="10230" name="Google Shape;10230;p78"/>
            <p:cNvSpPr/>
            <p:nvPr/>
          </p:nvSpPr>
          <p:spPr>
            <a:xfrm>
              <a:off x="6689292" y="3043093"/>
              <a:ext cx="92109" cy="30586"/>
            </a:xfrm>
            <a:custGeom>
              <a:avLst/>
              <a:gdLst/>
              <a:ahLst/>
              <a:cxnLst/>
              <a:rect l="l" t="t" r="r" b="b"/>
              <a:pathLst>
                <a:path w="2894" h="961" extrusionOk="0">
                  <a:moveTo>
                    <a:pt x="1164" y="1"/>
                  </a:moveTo>
                  <a:cubicBezTo>
                    <a:pt x="816" y="1"/>
                    <a:pt x="501" y="36"/>
                    <a:pt x="298" y="67"/>
                  </a:cubicBezTo>
                  <a:cubicBezTo>
                    <a:pt x="119" y="91"/>
                    <a:pt x="0" y="246"/>
                    <a:pt x="0" y="401"/>
                  </a:cubicBezTo>
                  <a:lnTo>
                    <a:pt x="0" y="794"/>
                  </a:lnTo>
                  <a:cubicBezTo>
                    <a:pt x="0" y="877"/>
                    <a:pt x="72" y="960"/>
                    <a:pt x="155" y="960"/>
                  </a:cubicBezTo>
                  <a:cubicBezTo>
                    <a:pt x="250" y="960"/>
                    <a:pt x="322" y="877"/>
                    <a:pt x="322" y="794"/>
                  </a:cubicBezTo>
                  <a:lnTo>
                    <a:pt x="322" y="401"/>
                  </a:lnTo>
                  <a:cubicBezTo>
                    <a:pt x="322" y="401"/>
                    <a:pt x="322" y="389"/>
                    <a:pt x="334" y="389"/>
                  </a:cubicBezTo>
                  <a:cubicBezTo>
                    <a:pt x="511" y="361"/>
                    <a:pt x="812" y="318"/>
                    <a:pt x="1157" y="318"/>
                  </a:cubicBezTo>
                  <a:cubicBezTo>
                    <a:pt x="1253" y="318"/>
                    <a:pt x="1352" y="321"/>
                    <a:pt x="1453" y="329"/>
                  </a:cubicBezTo>
                  <a:cubicBezTo>
                    <a:pt x="1989" y="365"/>
                    <a:pt x="2382" y="496"/>
                    <a:pt x="2596" y="734"/>
                  </a:cubicBezTo>
                  <a:cubicBezTo>
                    <a:pt x="2626" y="764"/>
                    <a:pt x="2670" y="779"/>
                    <a:pt x="2715" y="779"/>
                  </a:cubicBezTo>
                  <a:cubicBezTo>
                    <a:pt x="2760" y="779"/>
                    <a:pt x="2804" y="764"/>
                    <a:pt x="2834" y="734"/>
                  </a:cubicBezTo>
                  <a:cubicBezTo>
                    <a:pt x="2894" y="675"/>
                    <a:pt x="2894" y="567"/>
                    <a:pt x="2834" y="508"/>
                  </a:cubicBezTo>
                  <a:cubicBezTo>
                    <a:pt x="2437" y="103"/>
                    <a:pt x="1753" y="1"/>
                    <a:pt x="1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8"/>
            <p:cNvSpPr/>
            <p:nvPr/>
          </p:nvSpPr>
          <p:spPr>
            <a:xfrm>
              <a:off x="6630539" y="2993315"/>
              <a:ext cx="208852" cy="273621"/>
            </a:xfrm>
            <a:custGeom>
              <a:avLst/>
              <a:gdLst/>
              <a:ahLst/>
              <a:cxnLst/>
              <a:rect l="l" t="t" r="r" b="b"/>
              <a:pathLst>
                <a:path w="6562" h="8597" extrusionOk="0">
                  <a:moveTo>
                    <a:pt x="5132" y="334"/>
                  </a:moveTo>
                  <a:lnTo>
                    <a:pt x="5132" y="1988"/>
                  </a:lnTo>
                  <a:cubicBezTo>
                    <a:pt x="5132" y="2239"/>
                    <a:pt x="5073" y="2477"/>
                    <a:pt x="4966" y="2703"/>
                  </a:cubicBezTo>
                  <a:cubicBezTo>
                    <a:pt x="4954" y="2727"/>
                    <a:pt x="4954" y="2739"/>
                    <a:pt x="4954" y="2774"/>
                  </a:cubicBezTo>
                  <a:lnTo>
                    <a:pt x="4954" y="3262"/>
                  </a:lnTo>
                  <a:cubicBezTo>
                    <a:pt x="4954" y="3727"/>
                    <a:pt x="4763" y="4155"/>
                    <a:pt x="4430" y="4465"/>
                  </a:cubicBezTo>
                  <a:cubicBezTo>
                    <a:pt x="4108" y="4765"/>
                    <a:pt x="3713" y="4920"/>
                    <a:pt x="3275" y="4920"/>
                  </a:cubicBezTo>
                  <a:cubicBezTo>
                    <a:pt x="3243" y="4920"/>
                    <a:pt x="3212" y="4919"/>
                    <a:pt x="3180" y="4917"/>
                  </a:cubicBezTo>
                  <a:cubicBezTo>
                    <a:pt x="2299" y="4882"/>
                    <a:pt x="1620" y="4120"/>
                    <a:pt x="1620" y="3215"/>
                  </a:cubicBezTo>
                  <a:lnTo>
                    <a:pt x="1620" y="2786"/>
                  </a:lnTo>
                  <a:cubicBezTo>
                    <a:pt x="1620" y="2762"/>
                    <a:pt x="1620" y="2739"/>
                    <a:pt x="1608" y="2715"/>
                  </a:cubicBezTo>
                  <a:cubicBezTo>
                    <a:pt x="1501" y="2489"/>
                    <a:pt x="1441" y="2239"/>
                    <a:pt x="1441" y="2000"/>
                  </a:cubicBezTo>
                  <a:lnTo>
                    <a:pt x="1441" y="1631"/>
                  </a:lnTo>
                  <a:cubicBezTo>
                    <a:pt x="1441" y="917"/>
                    <a:pt x="2025" y="334"/>
                    <a:pt x="2739" y="334"/>
                  </a:cubicBezTo>
                  <a:close/>
                  <a:moveTo>
                    <a:pt x="4204" y="5048"/>
                  </a:moveTo>
                  <a:lnTo>
                    <a:pt x="4204" y="5358"/>
                  </a:lnTo>
                  <a:lnTo>
                    <a:pt x="3287" y="6001"/>
                  </a:lnTo>
                  <a:lnTo>
                    <a:pt x="2358" y="5358"/>
                  </a:lnTo>
                  <a:lnTo>
                    <a:pt x="2358" y="5048"/>
                  </a:lnTo>
                  <a:cubicBezTo>
                    <a:pt x="2596" y="5179"/>
                    <a:pt x="2870" y="5263"/>
                    <a:pt x="3156" y="5275"/>
                  </a:cubicBezTo>
                  <a:lnTo>
                    <a:pt x="3287" y="5275"/>
                  </a:lnTo>
                  <a:cubicBezTo>
                    <a:pt x="3608" y="5275"/>
                    <a:pt x="3930" y="5203"/>
                    <a:pt x="4204" y="5048"/>
                  </a:cubicBezTo>
                  <a:close/>
                  <a:moveTo>
                    <a:pt x="2203" y="5668"/>
                  </a:moveTo>
                  <a:lnTo>
                    <a:pt x="3001" y="6227"/>
                  </a:lnTo>
                  <a:lnTo>
                    <a:pt x="2584" y="6656"/>
                  </a:lnTo>
                  <a:lnTo>
                    <a:pt x="2573" y="6656"/>
                  </a:lnTo>
                  <a:lnTo>
                    <a:pt x="2037" y="5858"/>
                  </a:lnTo>
                  <a:lnTo>
                    <a:pt x="2203" y="5668"/>
                  </a:lnTo>
                  <a:close/>
                  <a:moveTo>
                    <a:pt x="4359" y="5668"/>
                  </a:moveTo>
                  <a:lnTo>
                    <a:pt x="4525" y="5858"/>
                  </a:lnTo>
                  <a:lnTo>
                    <a:pt x="4001" y="6656"/>
                  </a:lnTo>
                  <a:lnTo>
                    <a:pt x="3989" y="6656"/>
                  </a:lnTo>
                  <a:lnTo>
                    <a:pt x="3549" y="6227"/>
                  </a:lnTo>
                  <a:lnTo>
                    <a:pt x="4359" y="5668"/>
                  </a:lnTo>
                  <a:close/>
                  <a:moveTo>
                    <a:pt x="2739" y="0"/>
                  </a:moveTo>
                  <a:cubicBezTo>
                    <a:pt x="1822" y="0"/>
                    <a:pt x="1096" y="738"/>
                    <a:pt x="1096" y="1643"/>
                  </a:cubicBezTo>
                  <a:lnTo>
                    <a:pt x="1096" y="2012"/>
                  </a:lnTo>
                  <a:cubicBezTo>
                    <a:pt x="1096" y="2298"/>
                    <a:pt x="1156" y="2584"/>
                    <a:pt x="1275" y="2846"/>
                  </a:cubicBezTo>
                  <a:lnTo>
                    <a:pt x="1275" y="3239"/>
                  </a:lnTo>
                  <a:cubicBezTo>
                    <a:pt x="1275" y="3870"/>
                    <a:pt x="1561" y="4453"/>
                    <a:pt x="2001" y="4822"/>
                  </a:cubicBezTo>
                  <a:lnTo>
                    <a:pt x="2001" y="5406"/>
                  </a:lnTo>
                  <a:lnTo>
                    <a:pt x="1692" y="5739"/>
                  </a:lnTo>
                  <a:cubicBezTo>
                    <a:pt x="1668" y="5763"/>
                    <a:pt x="1644" y="5822"/>
                    <a:pt x="1644" y="5870"/>
                  </a:cubicBezTo>
                  <a:lnTo>
                    <a:pt x="596" y="6251"/>
                  </a:lnTo>
                  <a:cubicBezTo>
                    <a:pt x="239" y="6394"/>
                    <a:pt x="1" y="6727"/>
                    <a:pt x="1" y="7108"/>
                  </a:cubicBezTo>
                  <a:lnTo>
                    <a:pt x="1" y="8418"/>
                  </a:lnTo>
                  <a:cubicBezTo>
                    <a:pt x="1" y="8501"/>
                    <a:pt x="72" y="8573"/>
                    <a:pt x="156" y="8573"/>
                  </a:cubicBezTo>
                  <a:cubicBezTo>
                    <a:pt x="251" y="8573"/>
                    <a:pt x="322" y="8501"/>
                    <a:pt x="322" y="8418"/>
                  </a:cubicBezTo>
                  <a:lnTo>
                    <a:pt x="322" y="7108"/>
                  </a:lnTo>
                  <a:cubicBezTo>
                    <a:pt x="322" y="6870"/>
                    <a:pt x="477" y="6656"/>
                    <a:pt x="691" y="6584"/>
                  </a:cubicBezTo>
                  <a:lnTo>
                    <a:pt x="1811" y="6179"/>
                  </a:lnTo>
                  <a:lnTo>
                    <a:pt x="2275" y="6882"/>
                  </a:lnTo>
                  <a:cubicBezTo>
                    <a:pt x="2334" y="6965"/>
                    <a:pt x="2418" y="7025"/>
                    <a:pt x="2525" y="7025"/>
                  </a:cubicBezTo>
                  <a:lnTo>
                    <a:pt x="2561" y="7025"/>
                  </a:lnTo>
                  <a:cubicBezTo>
                    <a:pt x="2644" y="7025"/>
                    <a:pt x="2739" y="7001"/>
                    <a:pt x="2811" y="6930"/>
                  </a:cubicBezTo>
                  <a:lnTo>
                    <a:pt x="3096" y="6644"/>
                  </a:lnTo>
                  <a:lnTo>
                    <a:pt x="3096" y="8430"/>
                  </a:lnTo>
                  <a:cubicBezTo>
                    <a:pt x="3096" y="8513"/>
                    <a:pt x="3168" y="8596"/>
                    <a:pt x="3251" y="8596"/>
                  </a:cubicBezTo>
                  <a:cubicBezTo>
                    <a:pt x="3346" y="8596"/>
                    <a:pt x="3418" y="8513"/>
                    <a:pt x="3418" y="8430"/>
                  </a:cubicBezTo>
                  <a:lnTo>
                    <a:pt x="3418" y="6644"/>
                  </a:lnTo>
                  <a:lnTo>
                    <a:pt x="3704" y="6930"/>
                  </a:lnTo>
                  <a:cubicBezTo>
                    <a:pt x="3763" y="6989"/>
                    <a:pt x="3870" y="7025"/>
                    <a:pt x="3954" y="7025"/>
                  </a:cubicBezTo>
                  <a:lnTo>
                    <a:pt x="3989" y="7025"/>
                  </a:lnTo>
                  <a:cubicBezTo>
                    <a:pt x="4085" y="7013"/>
                    <a:pt x="4180" y="6953"/>
                    <a:pt x="4239" y="6882"/>
                  </a:cubicBezTo>
                  <a:lnTo>
                    <a:pt x="4704" y="6179"/>
                  </a:lnTo>
                  <a:lnTo>
                    <a:pt x="5811" y="6584"/>
                  </a:lnTo>
                  <a:cubicBezTo>
                    <a:pt x="6037" y="6656"/>
                    <a:pt x="6192" y="6882"/>
                    <a:pt x="6192" y="7108"/>
                  </a:cubicBezTo>
                  <a:lnTo>
                    <a:pt x="6192" y="8418"/>
                  </a:lnTo>
                  <a:cubicBezTo>
                    <a:pt x="6192" y="8501"/>
                    <a:pt x="6264" y="8573"/>
                    <a:pt x="6347" y="8573"/>
                  </a:cubicBezTo>
                  <a:cubicBezTo>
                    <a:pt x="6442" y="8573"/>
                    <a:pt x="6514" y="8501"/>
                    <a:pt x="6514" y="8418"/>
                  </a:cubicBezTo>
                  <a:lnTo>
                    <a:pt x="6514" y="7108"/>
                  </a:lnTo>
                  <a:cubicBezTo>
                    <a:pt x="6561" y="6703"/>
                    <a:pt x="6323" y="6370"/>
                    <a:pt x="5966" y="6239"/>
                  </a:cubicBezTo>
                  <a:lnTo>
                    <a:pt x="4906" y="5858"/>
                  </a:lnTo>
                  <a:cubicBezTo>
                    <a:pt x="4906" y="5810"/>
                    <a:pt x="4894" y="5763"/>
                    <a:pt x="4859" y="5715"/>
                  </a:cubicBezTo>
                  <a:lnTo>
                    <a:pt x="4549" y="5394"/>
                  </a:lnTo>
                  <a:lnTo>
                    <a:pt x="4549" y="4822"/>
                  </a:lnTo>
                  <a:cubicBezTo>
                    <a:pt x="4585" y="4798"/>
                    <a:pt x="4609" y="4763"/>
                    <a:pt x="4656" y="4739"/>
                  </a:cubicBezTo>
                  <a:cubicBezTo>
                    <a:pt x="5061" y="4370"/>
                    <a:pt x="5275" y="3822"/>
                    <a:pt x="5275" y="3274"/>
                  </a:cubicBezTo>
                  <a:lnTo>
                    <a:pt x="5275" y="2834"/>
                  </a:lnTo>
                  <a:cubicBezTo>
                    <a:pt x="5394" y="2560"/>
                    <a:pt x="5454" y="2286"/>
                    <a:pt x="5454" y="2000"/>
                  </a:cubicBezTo>
                  <a:lnTo>
                    <a:pt x="5454" y="167"/>
                  </a:lnTo>
                  <a:cubicBezTo>
                    <a:pt x="5454" y="83"/>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8"/>
            <p:cNvSpPr/>
            <p:nvPr/>
          </p:nvSpPr>
          <p:spPr>
            <a:xfrm>
              <a:off x="6665804" y="3232053"/>
              <a:ext cx="10630" cy="33737"/>
            </a:xfrm>
            <a:custGeom>
              <a:avLst/>
              <a:gdLst/>
              <a:ahLst/>
              <a:cxnLst/>
              <a:rect l="l" t="t" r="r" b="b"/>
              <a:pathLst>
                <a:path w="334" h="1060" extrusionOk="0">
                  <a:moveTo>
                    <a:pt x="167" y="0"/>
                  </a:moveTo>
                  <a:cubicBezTo>
                    <a:pt x="83" y="0"/>
                    <a:pt x="0" y="83"/>
                    <a:pt x="0" y="167"/>
                  </a:cubicBezTo>
                  <a:lnTo>
                    <a:pt x="0" y="893"/>
                  </a:lnTo>
                  <a:cubicBezTo>
                    <a:pt x="0" y="988"/>
                    <a:pt x="83" y="1060"/>
                    <a:pt x="167" y="1060"/>
                  </a:cubicBezTo>
                  <a:cubicBezTo>
                    <a:pt x="262" y="1060"/>
                    <a:pt x="333" y="988"/>
                    <a:pt x="333" y="893"/>
                  </a:cubicBezTo>
                  <a:lnTo>
                    <a:pt x="333" y="167"/>
                  </a:lnTo>
                  <a:cubicBezTo>
                    <a:pt x="333" y="83"/>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78"/>
            <p:cNvSpPr/>
            <p:nvPr/>
          </p:nvSpPr>
          <p:spPr>
            <a:xfrm>
              <a:off x="6793877" y="3232053"/>
              <a:ext cx="10248" cy="33737"/>
            </a:xfrm>
            <a:custGeom>
              <a:avLst/>
              <a:gdLst/>
              <a:ahLst/>
              <a:cxnLst/>
              <a:rect l="l" t="t" r="r" b="b"/>
              <a:pathLst>
                <a:path w="322" h="1060" extrusionOk="0">
                  <a:moveTo>
                    <a:pt x="167" y="0"/>
                  </a:moveTo>
                  <a:cubicBezTo>
                    <a:pt x="72" y="0"/>
                    <a:pt x="0" y="83"/>
                    <a:pt x="0" y="167"/>
                  </a:cubicBezTo>
                  <a:lnTo>
                    <a:pt x="0" y="893"/>
                  </a:lnTo>
                  <a:cubicBezTo>
                    <a:pt x="0" y="988"/>
                    <a:pt x="72" y="1060"/>
                    <a:pt x="167" y="1060"/>
                  </a:cubicBezTo>
                  <a:cubicBezTo>
                    <a:pt x="250" y="1060"/>
                    <a:pt x="322" y="988"/>
                    <a:pt x="322" y="893"/>
                  </a:cubicBezTo>
                  <a:lnTo>
                    <a:pt x="322" y="167"/>
                  </a:lnTo>
                  <a:cubicBezTo>
                    <a:pt x="322"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78"/>
            <p:cNvSpPr/>
            <p:nvPr/>
          </p:nvSpPr>
          <p:spPr>
            <a:xfrm>
              <a:off x="6828347" y="2952766"/>
              <a:ext cx="173969" cy="181162"/>
            </a:xfrm>
            <a:custGeom>
              <a:avLst/>
              <a:gdLst/>
              <a:ahLst/>
              <a:cxnLst/>
              <a:rect l="l" t="t" r="r" b="b"/>
              <a:pathLst>
                <a:path w="5466" h="5692" extrusionOk="0">
                  <a:moveTo>
                    <a:pt x="3847" y="0"/>
                  </a:moveTo>
                  <a:cubicBezTo>
                    <a:pt x="3751" y="0"/>
                    <a:pt x="3680" y="72"/>
                    <a:pt x="3680" y="167"/>
                  </a:cubicBezTo>
                  <a:cubicBezTo>
                    <a:pt x="3680" y="250"/>
                    <a:pt x="3751" y="322"/>
                    <a:pt x="3847" y="322"/>
                  </a:cubicBezTo>
                  <a:lnTo>
                    <a:pt x="4751" y="322"/>
                  </a:lnTo>
                  <a:cubicBezTo>
                    <a:pt x="4954" y="322"/>
                    <a:pt x="5121" y="488"/>
                    <a:pt x="5121" y="703"/>
                  </a:cubicBezTo>
                  <a:lnTo>
                    <a:pt x="5121" y="3643"/>
                  </a:lnTo>
                  <a:cubicBezTo>
                    <a:pt x="5121" y="3858"/>
                    <a:pt x="4954" y="4013"/>
                    <a:pt x="4751" y="4013"/>
                  </a:cubicBezTo>
                  <a:lnTo>
                    <a:pt x="2918" y="4013"/>
                  </a:lnTo>
                  <a:cubicBezTo>
                    <a:pt x="2894" y="4013"/>
                    <a:pt x="2846" y="4036"/>
                    <a:pt x="2811" y="4048"/>
                  </a:cubicBezTo>
                  <a:lnTo>
                    <a:pt x="1180" y="5239"/>
                  </a:lnTo>
                  <a:lnTo>
                    <a:pt x="1180" y="5239"/>
                  </a:lnTo>
                  <a:lnTo>
                    <a:pt x="1430" y="4227"/>
                  </a:lnTo>
                  <a:cubicBezTo>
                    <a:pt x="1442" y="4179"/>
                    <a:pt x="1430" y="4120"/>
                    <a:pt x="1406" y="4072"/>
                  </a:cubicBezTo>
                  <a:cubicBezTo>
                    <a:pt x="1370" y="4036"/>
                    <a:pt x="1311" y="4013"/>
                    <a:pt x="1263" y="4013"/>
                  </a:cubicBezTo>
                  <a:lnTo>
                    <a:pt x="715" y="4013"/>
                  </a:lnTo>
                  <a:cubicBezTo>
                    <a:pt x="513" y="4013"/>
                    <a:pt x="346" y="3858"/>
                    <a:pt x="346" y="3643"/>
                  </a:cubicBezTo>
                  <a:lnTo>
                    <a:pt x="346" y="715"/>
                  </a:lnTo>
                  <a:cubicBezTo>
                    <a:pt x="346" y="500"/>
                    <a:pt x="513" y="345"/>
                    <a:pt x="715" y="345"/>
                  </a:cubicBezTo>
                  <a:lnTo>
                    <a:pt x="1620" y="345"/>
                  </a:lnTo>
                  <a:cubicBezTo>
                    <a:pt x="1715" y="345"/>
                    <a:pt x="1787" y="262"/>
                    <a:pt x="1787" y="179"/>
                  </a:cubicBezTo>
                  <a:cubicBezTo>
                    <a:pt x="1787" y="84"/>
                    <a:pt x="1715" y="12"/>
                    <a:pt x="1620" y="12"/>
                  </a:cubicBezTo>
                  <a:lnTo>
                    <a:pt x="715" y="12"/>
                  </a:lnTo>
                  <a:cubicBezTo>
                    <a:pt x="310" y="12"/>
                    <a:pt x="1" y="345"/>
                    <a:pt x="1" y="726"/>
                  </a:cubicBezTo>
                  <a:lnTo>
                    <a:pt x="1" y="3643"/>
                  </a:lnTo>
                  <a:cubicBezTo>
                    <a:pt x="1" y="4048"/>
                    <a:pt x="334" y="4358"/>
                    <a:pt x="715" y="4358"/>
                  </a:cubicBezTo>
                  <a:lnTo>
                    <a:pt x="1049" y="4358"/>
                  </a:lnTo>
                  <a:lnTo>
                    <a:pt x="787" y="5370"/>
                  </a:lnTo>
                  <a:cubicBezTo>
                    <a:pt x="763" y="5477"/>
                    <a:pt x="811" y="5596"/>
                    <a:pt x="894" y="5656"/>
                  </a:cubicBezTo>
                  <a:cubicBezTo>
                    <a:pt x="941" y="5679"/>
                    <a:pt x="989" y="5691"/>
                    <a:pt x="1049" y="5691"/>
                  </a:cubicBezTo>
                  <a:cubicBezTo>
                    <a:pt x="1108" y="5691"/>
                    <a:pt x="1144" y="5679"/>
                    <a:pt x="1192" y="5656"/>
                  </a:cubicBezTo>
                  <a:lnTo>
                    <a:pt x="2954" y="4370"/>
                  </a:lnTo>
                  <a:lnTo>
                    <a:pt x="4716" y="4370"/>
                  </a:lnTo>
                  <a:cubicBezTo>
                    <a:pt x="5121" y="4370"/>
                    <a:pt x="5430" y="4048"/>
                    <a:pt x="5430" y="3655"/>
                  </a:cubicBezTo>
                  <a:lnTo>
                    <a:pt x="5430" y="726"/>
                  </a:lnTo>
                  <a:cubicBezTo>
                    <a:pt x="5466" y="322"/>
                    <a:pt x="5132" y="0"/>
                    <a:pt x="4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8"/>
            <p:cNvSpPr/>
            <p:nvPr/>
          </p:nvSpPr>
          <p:spPr>
            <a:xfrm>
              <a:off x="6898463" y="2917502"/>
              <a:ext cx="34151" cy="104999"/>
            </a:xfrm>
            <a:custGeom>
              <a:avLst/>
              <a:gdLst/>
              <a:ahLst/>
              <a:cxnLst/>
              <a:rect l="l" t="t" r="r" b="b"/>
              <a:pathLst>
                <a:path w="1073" h="3299" extrusionOk="0">
                  <a:moveTo>
                    <a:pt x="715" y="346"/>
                  </a:moveTo>
                  <a:lnTo>
                    <a:pt x="548" y="2930"/>
                  </a:lnTo>
                  <a:lnTo>
                    <a:pt x="513" y="2930"/>
                  </a:lnTo>
                  <a:lnTo>
                    <a:pt x="346" y="346"/>
                  </a:lnTo>
                  <a:close/>
                  <a:moveTo>
                    <a:pt x="167" y="1"/>
                  </a:moveTo>
                  <a:cubicBezTo>
                    <a:pt x="120" y="1"/>
                    <a:pt x="72" y="25"/>
                    <a:pt x="48" y="60"/>
                  </a:cubicBezTo>
                  <a:cubicBezTo>
                    <a:pt x="12" y="96"/>
                    <a:pt x="1" y="144"/>
                    <a:pt x="1" y="203"/>
                  </a:cubicBezTo>
                  <a:lnTo>
                    <a:pt x="179" y="3132"/>
                  </a:lnTo>
                  <a:cubicBezTo>
                    <a:pt x="179" y="3216"/>
                    <a:pt x="251" y="3299"/>
                    <a:pt x="346" y="3299"/>
                  </a:cubicBezTo>
                  <a:lnTo>
                    <a:pt x="715" y="3299"/>
                  </a:lnTo>
                  <a:cubicBezTo>
                    <a:pt x="798" y="3299"/>
                    <a:pt x="882" y="3216"/>
                    <a:pt x="882" y="3132"/>
                  </a:cubicBezTo>
                  <a:lnTo>
                    <a:pt x="1060" y="203"/>
                  </a:lnTo>
                  <a:cubicBezTo>
                    <a:pt x="1072" y="144"/>
                    <a:pt x="1048" y="96"/>
                    <a:pt x="1013" y="60"/>
                  </a:cubicBezTo>
                  <a:cubicBezTo>
                    <a:pt x="989" y="37"/>
                    <a:pt x="941" y="1"/>
                    <a:pt x="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8"/>
            <p:cNvSpPr/>
            <p:nvPr/>
          </p:nvSpPr>
          <p:spPr>
            <a:xfrm>
              <a:off x="6898081" y="3028548"/>
              <a:ext cx="34151" cy="34119"/>
            </a:xfrm>
            <a:custGeom>
              <a:avLst/>
              <a:gdLst/>
              <a:ahLst/>
              <a:cxnLst/>
              <a:rect l="l" t="t" r="r" b="b"/>
              <a:pathLst>
                <a:path w="1073" h="1072" extrusionOk="0">
                  <a:moveTo>
                    <a:pt x="536" y="346"/>
                  </a:moveTo>
                  <a:cubicBezTo>
                    <a:pt x="644" y="346"/>
                    <a:pt x="727" y="429"/>
                    <a:pt x="727" y="536"/>
                  </a:cubicBezTo>
                  <a:cubicBezTo>
                    <a:pt x="727" y="631"/>
                    <a:pt x="655" y="727"/>
                    <a:pt x="536" y="727"/>
                  </a:cubicBezTo>
                  <a:cubicBezTo>
                    <a:pt x="429" y="727"/>
                    <a:pt x="346" y="631"/>
                    <a:pt x="346" y="536"/>
                  </a:cubicBezTo>
                  <a:cubicBezTo>
                    <a:pt x="346" y="429"/>
                    <a:pt x="429" y="346"/>
                    <a:pt x="536" y="346"/>
                  </a:cubicBezTo>
                  <a:close/>
                  <a:moveTo>
                    <a:pt x="536" y="0"/>
                  </a:moveTo>
                  <a:cubicBezTo>
                    <a:pt x="239" y="0"/>
                    <a:pt x="1" y="239"/>
                    <a:pt x="1" y="536"/>
                  </a:cubicBezTo>
                  <a:cubicBezTo>
                    <a:pt x="1" y="834"/>
                    <a:pt x="239" y="1072"/>
                    <a:pt x="536" y="1072"/>
                  </a:cubicBezTo>
                  <a:cubicBezTo>
                    <a:pt x="834" y="1072"/>
                    <a:pt x="1072" y="834"/>
                    <a:pt x="1072" y="536"/>
                  </a:cubicBezTo>
                  <a:cubicBezTo>
                    <a:pt x="1072" y="239"/>
                    <a:pt x="834" y="0"/>
                    <a:pt x="5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7" name="Google Shape;10237;p78"/>
          <p:cNvGrpSpPr/>
          <p:nvPr/>
        </p:nvGrpSpPr>
        <p:grpSpPr>
          <a:xfrm>
            <a:off x="2171474" y="3369229"/>
            <a:ext cx="408156" cy="343737"/>
            <a:chOff x="2171474" y="3369229"/>
            <a:chExt cx="408156" cy="343737"/>
          </a:xfrm>
        </p:grpSpPr>
        <p:sp>
          <p:nvSpPr>
            <p:cNvPr id="10238" name="Google Shape;10238;p78"/>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78"/>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78"/>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8"/>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2" name="Google Shape;10242;p78"/>
          <p:cNvGrpSpPr/>
          <p:nvPr/>
        </p:nvGrpSpPr>
        <p:grpSpPr>
          <a:xfrm>
            <a:off x="4891198" y="2925108"/>
            <a:ext cx="334634" cy="334634"/>
            <a:chOff x="4891198" y="2925108"/>
            <a:chExt cx="334634" cy="334634"/>
          </a:xfrm>
        </p:grpSpPr>
        <p:sp>
          <p:nvSpPr>
            <p:cNvPr id="10243" name="Google Shape;10243;p78"/>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78"/>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8"/>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8"/>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8"/>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8"/>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8"/>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8"/>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78"/>
          <p:cNvGrpSpPr/>
          <p:nvPr/>
        </p:nvGrpSpPr>
        <p:grpSpPr>
          <a:xfrm>
            <a:off x="7976174" y="2925108"/>
            <a:ext cx="334666" cy="334634"/>
            <a:chOff x="7976174" y="2925108"/>
            <a:chExt cx="334666" cy="334634"/>
          </a:xfrm>
        </p:grpSpPr>
        <p:sp>
          <p:nvSpPr>
            <p:cNvPr id="10252" name="Google Shape;10252;p78"/>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8"/>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78"/>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78"/>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8"/>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8"/>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8"/>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78"/>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78"/>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1" name="Google Shape;10261;p78"/>
          <p:cNvGrpSpPr/>
          <p:nvPr/>
        </p:nvGrpSpPr>
        <p:grpSpPr>
          <a:xfrm>
            <a:off x="3091957" y="3374131"/>
            <a:ext cx="354717" cy="332757"/>
            <a:chOff x="3091957" y="3374131"/>
            <a:chExt cx="354717" cy="332757"/>
          </a:xfrm>
        </p:grpSpPr>
        <p:sp>
          <p:nvSpPr>
            <p:cNvPr id="10262" name="Google Shape;10262;p78"/>
            <p:cNvSpPr/>
            <p:nvPr/>
          </p:nvSpPr>
          <p:spPr>
            <a:xfrm>
              <a:off x="3091957" y="3374131"/>
              <a:ext cx="354717" cy="332757"/>
            </a:xfrm>
            <a:custGeom>
              <a:avLst/>
              <a:gdLst/>
              <a:ahLst/>
              <a:cxnLst/>
              <a:rect l="l" t="t" r="r" b="b"/>
              <a:pathLst>
                <a:path w="11145" h="10455" extrusionOk="0">
                  <a:moveTo>
                    <a:pt x="5882" y="358"/>
                  </a:moveTo>
                  <a:cubicBezTo>
                    <a:pt x="6251" y="358"/>
                    <a:pt x="6549" y="656"/>
                    <a:pt x="6549" y="1037"/>
                  </a:cubicBezTo>
                  <a:lnTo>
                    <a:pt x="6549" y="1430"/>
                  </a:lnTo>
                  <a:cubicBezTo>
                    <a:pt x="6549" y="1751"/>
                    <a:pt x="6799" y="2001"/>
                    <a:pt x="7108" y="2001"/>
                  </a:cubicBezTo>
                  <a:lnTo>
                    <a:pt x="7275" y="2001"/>
                  </a:lnTo>
                  <a:cubicBezTo>
                    <a:pt x="7394" y="2001"/>
                    <a:pt x="7489" y="2084"/>
                    <a:pt x="7489" y="2204"/>
                  </a:cubicBezTo>
                  <a:lnTo>
                    <a:pt x="7489" y="3311"/>
                  </a:lnTo>
                  <a:cubicBezTo>
                    <a:pt x="7489" y="3430"/>
                    <a:pt x="7394" y="3513"/>
                    <a:pt x="7275" y="3513"/>
                  </a:cubicBezTo>
                  <a:lnTo>
                    <a:pt x="3846" y="3513"/>
                  </a:lnTo>
                  <a:cubicBezTo>
                    <a:pt x="3727" y="3513"/>
                    <a:pt x="3632" y="3430"/>
                    <a:pt x="3632" y="3311"/>
                  </a:cubicBezTo>
                  <a:lnTo>
                    <a:pt x="3632" y="2204"/>
                  </a:lnTo>
                  <a:cubicBezTo>
                    <a:pt x="3632" y="2084"/>
                    <a:pt x="3727" y="2001"/>
                    <a:pt x="3846" y="2001"/>
                  </a:cubicBezTo>
                  <a:lnTo>
                    <a:pt x="4001" y="2001"/>
                  </a:lnTo>
                  <a:cubicBezTo>
                    <a:pt x="4322" y="2001"/>
                    <a:pt x="4572" y="1739"/>
                    <a:pt x="4572" y="1430"/>
                  </a:cubicBezTo>
                  <a:lnTo>
                    <a:pt x="4572" y="1037"/>
                  </a:lnTo>
                  <a:cubicBezTo>
                    <a:pt x="4572" y="656"/>
                    <a:pt x="4870" y="358"/>
                    <a:pt x="5239" y="358"/>
                  </a:cubicBezTo>
                  <a:close/>
                  <a:moveTo>
                    <a:pt x="10132" y="2477"/>
                  </a:moveTo>
                  <a:cubicBezTo>
                    <a:pt x="10478" y="2477"/>
                    <a:pt x="10764" y="2763"/>
                    <a:pt x="10764" y="3097"/>
                  </a:cubicBezTo>
                  <a:lnTo>
                    <a:pt x="10764" y="9466"/>
                  </a:lnTo>
                  <a:lnTo>
                    <a:pt x="10775" y="9466"/>
                  </a:lnTo>
                  <a:cubicBezTo>
                    <a:pt x="10775" y="9812"/>
                    <a:pt x="10490" y="10097"/>
                    <a:pt x="10156" y="10097"/>
                  </a:cubicBezTo>
                  <a:lnTo>
                    <a:pt x="965" y="10097"/>
                  </a:lnTo>
                  <a:cubicBezTo>
                    <a:pt x="631" y="10097"/>
                    <a:pt x="346" y="9812"/>
                    <a:pt x="346" y="9466"/>
                  </a:cubicBezTo>
                  <a:lnTo>
                    <a:pt x="346" y="3097"/>
                  </a:lnTo>
                  <a:cubicBezTo>
                    <a:pt x="346" y="2763"/>
                    <a:pt x="619" y="2477"/>
                    <a:pt x="965" y="2477"/>
                  </a:cubicBezTo>
                  <a:lnTo>
                    <a:pt x="3274" y="2477"/>
                  </a:lnTo>
                  <a:lnTo>
                    <a:pt x="3274" y="3061"/>
                  </a:lnTo>
                  <a:lnTo>
                    <a:pt x="1096" y="3061"/>
                  </a:lnTo>
                  <a:cubicBezTo>
                    <a:pt x="1000" y="3061"/>
                    <a:pt x="917" y="3132"/>
                    <a:pt x="917" y="3239"/>
                  </a:cubicBezTo>
                  <a:lnTo>
                    <a:pt x="917" y="9335"/>
                  </a:lnTo>
                  <a:cubicBezTo>
                    <a:pt x="917" y="9443"/>
                    <a:pt x="1000" y="9514"/>
                    <a:pt x="1096" y="9514"/>
                  </a:cubicBezTo>
                  <a:lnTo>
                    <a:pt x="7037" y="9514"/>
                  </a:lnTo>
                  <a:cubicBezTo>
                    <a:pt x="7144" y="9514"/>
                    <a:pt x="7215" y="9443"/>
                    <a:pt x="7215" y="9335"/>
                  </a:cubicBezTo>
                  <a:cubicBezTo>
                    <a:pt x="7215" y="9228"/>
                    <a:pt x="7144" y="9157"/>
                    <a:pt x="7037" y="9157"/>
                  </a:cubicBezTo>
                  <a:lnTo>
                    <a:pt x="1274" y="9157"/>
                  </a:lnTo>
                  <a:lnTo>
                    <a:pt x="1274" y="3418"/>
                  </a:lnTo>
                  <a:lnTo>
                    <a:pt x="3274" y="3418"/>
                  </a:lnTo>
                  <a:cubicBezTo>
                    <a:pt x="3322" y="3680"/>
                    <a:pt x="3560" y="3894"/>
                    <a:pt x="3822" y="3894"/>
                  </a:cubicBezTo>
                  <a:lnTo>
                    <a:pt x="7275" y="3894"/>
                  </a:lnTo>
                  <a:cubicBezTo>
                    <a:pt x="7561" y="3894"/>
                    <a:pt x="7787" y="3680"/>
                    <a:pt x="7835" y="3418"/>
                  </a:cubicBezTo>
                  <a:lnTo>
                    <a:pt x="9823" y="3418"/>
                  </a:lnTo>
                  <a:lnTo>
                    <a:pt x="9823" y="9157"/>
                  </a:lnTo>
                  <a:lnTo>
                    <a:pt x="7894" y="9157"/>
                  </a:lnTo>
                  <a:cubicBezTo>
                    <a:pt x="7787" y="9157"/>
                    <a:pt x="7704" y="9228"/>
                    <a:pt x="7704" y="9335"/>
                  </a:cubicBezTo>
                  <a:cubicBezTo>
                    <a:pt x="7704" y="9443"/>
                    <a:pt x="7787" y="9514"/>
                    <a:pt x="7894" y="9514"/>
                  </a:cubicBezTo>
                  <a:lnTo>
                    <a:pt x="10002" y="9514"/>
                  </a:lnTo>
                  <a:cubicBezTo>
                    <a:pt x="10109" y="9514"/>
                    <a:pt x="10180" y="9443"/>
                    <a:pt x="10180" y="9335"/>
                  </a:cubicBezTo>
                  <a:lnTo>
                    <a:pt x="10180" y="3239"/>
                  </a:lnTo>
                  <a:cubicBezTo>
                    <a:pt x="10180" y="3132"/>
                    <a:pt x="10109" y="3061"/>
                    <a:pt x="10002" y="3061"/>
                  </a:cubicBezTo>
                  <a:lnTo>
                    <a:pt x="7835" y="3061"/>
                  </a:lnTo>
                  <a:lnTo>
                    <a:pt x="7835" y="2477"/>
                  </a:lnTo>
                  <a:close/>
                  <a:moveTo>
                    <a:pt x="5239" y="1"/>
                  </a:moveTo>
                  <a:cubicBezTo>
                    <a:pt x="4679" y="1"/>
                    <a:pt x="4215" y="465"/>
                    <a:pt x="4215" y="1037"/>
                  </a:cubicBezTo>
                  <a:lnTo>
                    <a:pt x="4215" y="1430"/>
                  </a:lnTo>
                  <a:cubicBezTo>
                    <a:pt x="4215" y="1549"/>
                    <a:pt x="4120" y="1644"/>
                    <a:pt x="4001" y="1644"/>
                  </a:cubicBezTo>
                  <a:lnTo>
                    <a:pt x="3846" y="1644"/>
                  </a:lnTo>
                  <a:cubicBezTo>
                    <a:pt x="3560" y="1644"/>
                    <a:pt x="3334" y="1846"/>
                    <a:pt x="3286" y="2120"/>
                  </a:cubicBezTo>
                  <a:lnTo>
                    <a:pt x="977" y="2120"/>
                  </a:lnTo>
                  <a:cubicBezTo>
                    <a:pt x="441" y="2120"/>
                    <a:pt x="0" y="2561"/>
                    <a:pt x="0" y="3097"/>
                  </a:cubicBezTo>
                  <a:lnTo>
                    <a:pt x="0" y="9466"/>
                  </a:lnTo>
                  <a:cubicBezTo>
                    <a:pt x="0" y="10002"/>
                    <a:pt x="441" y="10455"/>
                    <a:pt x="977" y="10455"/>
                  </a:cubicBezTo>
                  <a:lnTo>
                    <a:pt x="10168" y="10455"/>
                  </a:lnTo>
                  <a:cubicBezTo>
                    <a:pt x="10704" y="10455"/>
                    <a:pt x="11145" y="10002"/>
                    <a:pt x="11145" y="9466"/>
                  </a:cubicBezTo>
                  <a:lnTo>
                    <a:pt x="11145" y="3097"/>
                  </a:lnTo>
                  <a:cubicBezTo>
                    <a:pt x="11133" y="2561"/>
                    <a:pt x="10692" y="2120"/>
                    <a:pt x="10156" y="2120"/>
                  </a:cubicBezTo>
                  <a:lnTo>
                    <a:pt x="7846" y="2120"/>
                  </a:lnTo>
                  <a:cubicBezTo>
                    <a:pt x="7799" y="1846"/>
                    <a:pt x="7561" y="1644"/>
                    <a:pt x="7299" y="1644"/>
                  </a:cubicBezTo>
                  <a:lnTo>
                    <a:pt x="7120" y="1644"/>
                  </a:lnTo>
                  <a:cubicBezTo>
                    <a:pt x="7001" y="1644"/>
                    <a:pt x="6906" y="1549"/>
                    <a:pt x="6906" y="1430"/>
                  </a:cubicBezTo>
                  <a:lnTo>
                    <a:pt x="6906" y="1037"/>
                  </a:lnTo>
                  <a:cubicBezTo>
                    <a:pt x="6906" y="465"/>
                    <a:pt x="6442" y="1"/>
                    <a:pt x="5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8"/>
            <p:cNvSpPr/>
            <p:nvPr/>
          </p:nvSpPr>
          <p:spPr>
            <a:xfrm>
              <a:off x="3248835" y="3434380"/>
              <a:ext cx="40580" cy="40962"/>
            </a:xfrm>
            <a:custGeom>
              <a:avLst/>
              <a:gdLst/>
              <a:ahLst/>
              <a:cxnLst/>
              <a:rect l="l" t="t" r="r" b="b"/>
              <a:pathLst>
                <a:path w="1275" h="1287" extrusionOk="0">
                  <a:moveTo>
                    <a:pt x="643" y="346"/>
                  </a:moveTo>
                  <a:cubicBezTo>
                    <a:pt x="798" y="346"/>
                    <a:pt x="941" y="477"/>
                    <a:pt x="941" y="644"/>
                  </a:cubicBezTo>
                  <a:cubicBezTo>
                    <a:pt x="941" y="811"/>
                    <a:pt x="798" y="942"/>
                    <a:pt x="643" y="942"/>
                  </a:cubicBezTo>
                  <a:cubicBezTo>
                    <a:pt x="477" y="942"/>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74" y="1001"/>
                    <a:pt x="1274" y="644"/>
                  </a:cubicBezTo>
                  <a:cubicBezTo>
                    <a:pt x="1274" y="287"/>
                    <a:pt x="1001" y="1"/>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8"/>
            <p:cNvSpPr/>
            <p:nvPr/>
          </p:nvSpPr>
          <p:spPr>
            <a:xfrm>
              <a:off x="3183270" y="3524197"/>
              <a:ext cx="181544" cy="115629"/>
            </a:xfrm>
            <a:custGeom>
              <a:avLst/>
              <a:gdLst/>
              <a:ahLst/>
              <a:cxnLst/>
              <a:rect l="l" t="t" r="r" b="b"/>
              <a:pathLst>
                <a:path w="5704" h="3633" extrusionOk="0">
                  <a:moveTo>
                    <a:pt x="822" y="2227"/>
                  </a:moveTo>
                  <a:cubicBezTo>
                    <a:pt x="1108" y="2227"/>
                    <a:pt x="1346" y="2465"/>
                    <a:pt x="1346" y="2751"/>
                  </a:cubicBezTo>
                  <a:cubicBezTo>
                    <a:pt x="1346" y="3025"/>
                    <a:pt x="1108" y="3263"/>
                    <a:pt x="822" y="3263"/>
                  </a:cubicBezTo>
                  <a:cubicBezTo>
                    <a:pt x="525" y="3263"/>
                    <a:pt x="298" y="3025"/>
                    <a:pt x="298" y="2751"/>
                  </a:cubicBezTo>
                  <a:cubicBezTo>
                    <a:pt x="298" y="2453"/>
                    <a:pt x="536" y="2227"/>
                    <a:pt x="822" y="2227"/>
                  </a:cubicBezTo>
                  <a:close/>
                  <a:moveTo>
                    <a:pt x="5275" y="1"/>
                  </a:moveTo>
                  <a:cubicBezTo>
                    <a:pt x="5275" y="1"/>
                    <a:pt x="5251" y="1"/>
                    <a:pt x="5251" y="25"/>
                  </a:cubicBezTo>
                  <a:lnTo>
                    <a:pt x="4775" y="263"/>
                  </a:lnTo>
                  <a:cubicBezTo>
                    <a:pt x="4692" y="298"/>
                    <a:pt x="4656" y="406"/>
                    <a:pt x="4704" y="501"/>
                  </a:cubicBezTo>
                  <a:cubicBezTo>
                    <a:pt x="4737" y="559"/>
                    <a:pt x="4798" y="594"/>
                    <a:pt x="4861" y="594"/>
                  </a:cubicBezTo>
                  <a:cubicBezTo>
                    <a:pt x="4889" y="594"/>
                    <a:pt x="4916" y="587"/>
                    <a:pt x="4942" y="572"/>
                  </a:cubicBezTo>
                  <a:lnTo>
                    <a:pt x="5061" y="513"/>
                  </a:lnTo>
                  <a:lnTo>
                    <a:pt x="5061" y="513"/>
                  </a:lnTo>
                  <a:cubicBezTo>
                    <a:pt x="4835" y="1287"/>
                    <a:pt x="4442" y="1846"/>
                    <a:pt x="3870" y="2203"/>
                  </a:cubicBezTo>
                  <a:cubicBezTo>
                    <a:pt x="3312" y="2563"/>
                    <a:pt x="2694" y="2644"/>
                    <a:pt x="2247" y="2644"/>
                  </a:cubicBezTo>
                  <a:cubicBezTo>
                    <a:pt x="2027" y="2644"/>
                    <a:pt x="1849" y="2624"/>
                    <a:pt x="1739" y="2608"/>
                  </a:cubicBezTo>
                  <a:cubicBezTo>
                    <a:pt x="1668" y="2192"/>
                    <a:pt x="1310" y="1882"/>
                    <a:pt x="882" y="1882"/>
                  </a:cubicBezTo>
                  <a:cubicBezTo>
                    <a:pt x="394" y="1882"/>
                    <a:pt x="1" y="2287"/>
                    <a:pt x="1" y="2763"/>
                  </a:cubicBezTo>
                  <a:cubicBezTo>
                    <a:pt x="1" y="3239"/>
                    <a:pt x="405" y="3632"/>
                    <a:pt x="882" y="3632"/>
                  </a:cubicBezTo>
                  <a:cubicBezTo>
                    <a:pt x="1298" y="3632"/>
                    <a:pt x="1644" y="3358"/>
                    <a:pt x="1727" y="2965"/>
                  </a:cubicBezTo>
                  <a:cubicBezTo>
                    <a:pt x="1858" y="2989"/>
                    <a:pt x="2037" y="3001"/>
                    <a:pt x="2263" y="3001"/>
                  </a:cubicBezTo>
                  <a:cubicBezTo>
                    <a:pt x="2751" y="3001"/>
                    <a:pt x="3442" y="2906"/>
                    <a:pt x="4061" y="2513"/>
                  </a:cubicBezTo>
                  <a:cubicBezTo>
                    <a:pt x="4692" y="2108"/>
                    <a:pt x="5120" y="1501"/>
                    <a:pt x="5394" y="679"/>
                  </a:cubicBezTo>
                  <a:lnTo>
                    <a:pt x="5418" y="727"/>
                  </a:lnTo>
                  <a:cubicBezTo>
                    <a:pt x="5454" y="787"/>
                    <a:pt x="5513" y="822"/>
                    <a:pt x="5585" y="822"/>
                  </a:cubicBezTo>
                  <a:cubicBezTo>
                    <a:pt x="5620" y="822"/>
                    <a:pt x="5644" y="822"/>
                    <a:pt x="5656" y="810"/>
                  </a:cubicBezTo>
                  <a:cubicBezTo>
                    <a:pt x="5680" y="751"/>
                    <a:pt x="5704" y="632"/>
                    <a:pt x="5656" y="560"/>
                  </a:cubicBezTo>
                  <a:lnTo>
                    <a:pt x="5418" y="84"/>
                  </a:lnTo>
                  <a:cubicBezTo>
                    <a:pt x="5418" y="84"/>
                    <a:pt x="5418" y="60"/>
                    <a:pt x="5406" y="60"/>
                  </a:cubicBezTo>
                  <a:cubicBezTo>
                    <a:pt x="5394" y="48"/>
                    <a:pt x="5394" y="36"/>
                    <a:pt x="5370" y="36"/>
                  </a:cubicBezTo>
                  <a:lnTo>
                    <a:pt x="5358" y="25"/>
                  </a:lnTo>
                  <a:cubicBezTo>
                    <a:pt x="5358" y="25"/>
                    <a:pt x="5347" y="25"/>
                    <a:pt x="5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78"/>
            <p:cNvSpPr/>
            <p:nvPr/>
          </p:nvSpPr>
          <p:spPr>
            <a:xfrm>
              <a:off x="3157872" y="3516050"/>
              <a:ext cx="34915" cy="33578"/>
            </a:xfrm>
            <a:custGeom>
              <a:avLst/>
              <a:gdLst/>
              <a:ahLst/>
              <a:cxnLst/>
              <a:rect l="l" t="t" r="r" b="b"/>
              <a:pathLst>
                <a:path w="1097" h="1055" extrusionOk="0">
                  <a:moveTo>
                    <a:pt x="197" y="1"/>
                  </a:moveTo>
                  <a:cubicBezTo>
                    <a:pt x="153" y="1"/>
                    <a:pt x="108" y="19"/>
                    <a:pt x="72" y="54"/>
                  </a:cubicBezTo>
                  <a:cubicBezTo>
                    <a:pt x="1" y="126"/>
                    <a:pt x="1" y="233"/>
                    <a:pt x="72" y="304"/>
                  </a:cubicBezTo>
                  <a:lnTo>
                    <a:pt x="299" y="531"/>
                  </a:lnTo>
                  <a:lnTo>
                    <a:pt x="72" y="757"/>
                  </a:lnTo>
                  <a:cubicBezTo>
                    <a:pt x="1" y="828"/>
                    <a:pt x="1" y="935"/>
                    <a:pt x="72" y="1007"/>
                  </a:cubicBezTo>
                  <a:cubicBezTo>
                    <a:pt x="108" y="1043"/>
                    <a:pt x="144" y="1054"/>
                    <a:pt x="191" y="1054"/>
                  </a:cubicBezTo>
                  <a:cubicBezTo>
                    <a:pt x="239" y="1054"/>
                    <a:pt x="275" y="1043"/>
                    <a:pt x="311" y="1007"/>
                  </a:cubicBezTo>
                  <a:lnTo>
                    <a:pt x="537" y="781"/>
                  </a:lnTo>
                  <a:lnTo>
                    <a:pt x="751" y="1007"/>
                  </a:lnTo>
                  <a:cubicBezTo>
                    <a:pt x="787" y="1043"/>
                    <a:pt x="834" y="1054"/>
                    <a:pt x="870" y="1054"/>
                  </a:cubicBezTo>
                  <a:cubicBezTo>
                    <a:pt x="918" y="1054"/>
                    <a:pt x="965" y="1043"/>
                    <a:pt x="989" y="1007"/>
                  </a:cubicBezTo>
                  <a:cubicBezTo>
                    <a:pt x="1073" y="935"/>
                    <a:pt x="1073" y="828"/>
                    <a:pt x="989" y="757"/>
                  </a:cubicBezTo>
                  <a:lnTo>
                    <a:pt x="799" y="531"/>
                  </a:lnTo>
                  <a:lnTo>
                    <a:pt x="1025" y="304"/>
                  </a:lnTo>
                  <a:cubicBezTo>
                    <a:pt x="1096" y="233"/>
                    <a:pt x="1096" y="126"/>
                    <a:pt x="1025" y="54"/>
                  </a:cubicBezTo>
                  <a:cubicBezTo>
                    <a:pt x="989" y="19"/>
                    <a:pt x="945" y="1"/>
                    <a:pt x="900" y="1"/>
                  </a:cubicBezTo>
                  <a:cubicBezTo>
                    <a:pt x="855" y="1"/>
                    <a:pt x="811" y="19"/>
                    <a:pt x="775" y="54"/>
                  </a:cubicBezTo>
                  <a:lnTo>
                    <a:pt x="549" y="281"/>
                  </a:lnTo>
                  <a:lnTo>
                    <a:pt x="322" y="54"/>
                  </a:lnTo>
                  <a:cubicBezTo>
                    <a:pt x="287" y="19"/>
                    <a:pt x="242" y="1"/>
                    <a:pt x="1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78"/>
            <p:cNvSpPr/>
            <p:nvPr/>
          </p:nvSpPr>
          <p:spPr>
            <a:xfrm>
              <a:off x="3351892" y="3605485"/>
              <a:ext cx="35297" cy="33578"/>
            </a:xfrm>
            <a:custGeom>
              <a:avLst/>
              <a:gdLst/>
              <a:ahLst/>
              <a:cxnLst/>
              <a:rect l="l" t="t" r="r" b="b"/>
              <a:pathLst>
                <a:path w="1109" h="1055" extrusionOk="0">
                  <a:moveTo>
                    <a:pt x="208" y="1"/>
                  </a:moveTo>
                  <a:cubicBezTo>
                    <a:pt x="162" y="1"/>
                    <a:pt x="114" y="19"/>
                    <a:pt x="72" y="54"/>
                  </a:cubicBezTo>
                  <a:cubicBezTo>
                    <a:pt x="1" y="138"/>
                    <a:pt x="1" y="233"/>
                    <a:pt x="72" y="316"/>
                  </a:cubicBezTo>
                  <a:lnTo>
                    <a:pt x="299" y="530"/>
                  </a:lnTo>
                  <a:lnTo>
                    <a:pt x="72" y="757"/>
                  </a:lnTo>
                  <a:cubicBezTo>
                    <a:pt x="1" y="828"/>
                    <a:pt x="1" y="935"/>
                    <a:pt x="72" y="1007"/>
                  </a:cubicBezTo>
                  <a:cubicBezTo>
                    <a:pt x="108" y="1042"/>
                    <a:pt x="156" y="1054"/>
                    <a:pt x="191" y="1054"/>
                  </a:cubicBezTo>
                  <a:cubicBezTo>
                    <a:pt x="239" y="1054"/>
                    <a:pt x="287" y="1042"/>
                    <a:pt x="311" y="1007"/>
                  </a:cubicBezTo>
                  <a:lnTo>
                    <a:pt x="537" y="792"/>
                  </a:lnTo>
                  <a:lnTo>
                    <a:pt x="763" y="1007"/>
                  </a:lnTo>
                  <a:cubicBezTo>
                    <a:pt x="787" y="1042"/>
                    <a:pt x="834" y="1054"/>
                    <a:pt x="882" y="1054"/>
                  </a:cubicBezTo>
                  <a:cubicBezTo>
                    <a:pt x="930" y="1054"/>
                    <a:pt x="965" y="1042"/>
                    <a:pt x="1001" y="1007"/>
                  </a:cubicBezTo>
                  <a:cubicBezTo>
                    <a:pt x="1073" y="935"/>
                    <a:pt x="1073" y="828"/>
                    <a:pt x="1001" y="757"/>
                  </a:cubicBezTo>
                  <a:lnTo>
                    <a:pt x="811" y="530"/>
                  </a:lnTo>
                  <a:lnTo>
                    <a:pt x="1037" y="316"/>
                  </a:lnTo>
                  <a:cubicBezTo>
                    <a:pt x="1108" y="233"/>
                    <a:pt x="1108" y="138"/>
                    <a:pt x="1037" y="54"/>
                  </a:cubicBezTo>
                  <a:cubicBezTo>
                    <a:pt x="995" y="19"/>
                    <a:pt x="950" y="1"/>
                    <a:pt x="906" y="1"/>
                  </a:cubicBezTo>
                  <a:cubicBezTo>
                    <a:pt x="861" y="1"/>
                    <a:pt x="817" y="19"/>
                    <a:pt x="775" y="54"/>
                  </a:cubicBezTo>
                  <a:lnTo>
                    <a:pt x="561" y="280"/>
                  </a:lnTo>
                  <a:lnTo>
                    <a:pt x="334" y="54"/>
                  </a:lnTo>
                  <a:cubicBezTo>
                    <a:pt x="299" y="19"/>
                    <a:pt x="254" y="1"/>
                    <a:pt x="2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8"/>
            <p:cNvSpPr/>
            <p:nvPr/>
          </p:nvSpPr>
          <p:spPr>
            <a:xfrm>
              <a:off x="3254882" y="3531231"/>
              <a:ext cx="35297" cy="33546"/>
            </a:xfrm>
            <a:custGeom>
              <a:avLst/>
              <a:gdLst/>
              <a:ahLst/>
              <a:cxnLst/>
              <a:rect l="l" t="t" r="r" b="b"/>
              <a:pathLst>
                <a:path w="1109" h="1054" extrusionOk="0">
                  <a:moveTo>
                    <a:pt x="199" y="0"/>
                  </a:moveTo>
                  <a:cubicBezTo>
                    <a:pt x="153" y="0"/>
                    <a:pt x="108" y="18"/>
                    <a:pt x="72" y="54"/>
                  </a:cubicBezTo>
                  <a:cubicBezTo>
                    <a:pt x="1" y="125"/>
                    <a:pt x="1" y="232"/>
                    <a:pt x="72" y="304"/>
                  </a:cubicBezTo>
                  <a:lnTo>
                    <a:pt x="299" y="530"/>
                  </a:lnTo>
                  <a:lnTo>
                    <a:pt x="72" y="756"/>
                  </a:lnTo>
                  <a:cubicBezTo>
                    <a:pt x="1" y="828"/>
                    <a:pt x="1" y="935"/>
                    <a:pt x="72" y="1006"/>
                  </a:cubicBezTo>
                  <a:cubicBezTo>
                    <a:pt x="108" y="1042"/>
                    <a:pt x="144" y="1054"/>
                    <a:pt x="191" y="1054"/>
                  </a:cubicBezTo>
                  <a:cubicBezTo>
                    <a:pt x="239" y="1054"/>
                    <a:pt x="287" y="1042"/>
                    <a:pt x="311" y="1006"/>
                  </a:cubicBezTo>
                  <a:lnTo>
                    <a:pt x="537" y="780"/>
                  </a:lnTo>
                  <a:lnTo>
                    <a:pt x="763" y="1006"/>
                  </a:lnTo>
                  <a:cubicBezTo>
                    <a:pt x="787" y="1042"/>
                    <a:pt x="834" y="1054"/>
                    <a:pt x="882" y="1054"/>
                  </a:cubicBezTo>
                  <a:cubicBezTo>
                    <a:pt x="918" y="1054"/>
                    <a:pt x="965" y="1042"/>
                    <a:pt x="1001" y="1006"/>
                  </a:cubicBezTo>
                  <a:cubicBezTo>
                    <a:pt x="1073" y="935"/>
                    <a:pt x="1073" y="828"/>
                    <a:pt x="1001" y="756"/>
                  </a:cubicBezTo>
                  <a:lnTo>
                    <a:pt x="811" y="530"/>
                  </a:lnTo>
                  <a:lnTo>
                    <a:pt x="1025" y="304"/>
                  </a:lnTo>
                  <a:cubicBezTo>
                    <a:pt x="1108" y="232"/>
                    <a:pt x="1108" y="125"/>
                    <a:pt x="1025" y="54"/>
                  </a:cubicBezTo>
                  <a:cubicBezTo>
                    <a:pt x="989" y="18"/>
                    <a:pt x="945" y="0"/>
                    <a:pt x="900" y="0"/>
                  </a:cubicBezTo>
                  <a:cubicBezTo>
                    <a:pt x="855" y="0"/>
                    <a:pt x="811" y="18"/>
                    <a:pt x="775" y="54"/>
                  </a:cubicBezTo>
                  <a:lnTo>
                    <a:pt x="549" y="280"/>
                  </a:lnTo>
                  <a:lnTo>
                    <a:pt x="334" y="54"/>
                  </a:lnTo>
                  <a:cubicBezTo>
                    <a:pt x="293" y="18"/>
                    <a:pt x="245"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8" name="Google Shape;10268;p78"/>
          <p:cNvGrpSpPr/>
          <p:nvPr/>
        </p:nvGrpSpPr>
        <p:grpSpPr>
          <a:xfrm>
            <a:off x="3988156" y="3380210"/>
            <a:ext cx="353954" cy="318880"/>
            <a:chOff x="3988156" y="3380210"/>
            <a:chExt cx="353954" cy="318880"/>
          </a:xfrm>
        </p:grpSpPr>
        <p:sp>
          <p:nvSpPr>
            <p:cNvPr id="10269" name="Google Shape;10269;p78"/>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78"/>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78"/>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8"/>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78"/>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4" name="Google Shape;10274;p78"/>
          <p:cNvGrpSpPr/>
          <p:nvPr/>
        </p:nvGrpSpPr>
        <p:grpSpPr>
          <a:xfrm>
            <a:off x="3541011" y="3367320"/>
            <a:ext cx="348257" cy="346188"/>
            <a:chOff x="3541011" y="3367320"/>
            <a:chExt cx="348257" cy="346188"/>
          </a:xfrm>
        </p:grpSpPr>
        <p:sp>
          <p:nvSpPr>
            <p:cNvPr id="10275" name="Google Shape;10275;p7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78"/>
          <p:cNvGrpSpPr/>
          <p:nvPr/>
        </p:nvGrpSpPr>
        <p:grpSpPr>
          <a:xfrm>
            <a:off x="850092" y="3352934"/>
            <a:ext cx="369517" cy="375660"/>
            <a:chOff x="850092" y="3352934"/>
            <a:chExt cx="369517" cy="375660"/>
          </a:xfrm>
        </p:grpSpPr>
        <p:sp>
          <p:nvSpPr>
            <p:cNvPr id="10280" name="Google Shape;10280;p78"/>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8"/>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8"/>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8"/>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8"/>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5" name="Google Shape;10285;p78"/>
          <p:cNvGrpSpPr/>
          <p:nvPr/>
        </p:nvGrpSpPr>
        <p:grpSpPr>
          <a:xfrm>
            <a:off x="1314678" y="3358217"/>
            <a:ext cx="334666" cy="365348"/>
            <a:chOff x="1314678" y="3358217"/>
            <a:chExt cx="334666" cy="365348"/>
          </a:xfrm>
        </p:grpSpPr>
        <p:sp>
          <p:nvSpPr>
            <p:cNvPr id="10286" name="Google Shape;10286;p78"/>
            <p:cNvSpPr/>
            <p:nvPr/>
          </p:nvSpPr>
          <p:spPr>
            <a:xfrm>
              <a:off x="1316588" y="3358217"/>
              <a:ext cx="332757" cy="365348"/>
            </a:xfrm>
            <a:custGeom>
              <a:avLst/>
              <a:gdLst/>
              <a:ahLst/>
              <a:cxnLst/>
              <a:rect l="l" t="t" r="r" b="b"/>
              <a:pathLst>
                <a:path w="10455" h="11479" extrusionOk="0">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8"/>
            <p:cNvSpPr/>
            <p:nvPr/>
          </p:nvSpPr>
          <p:spPr>
            <a:xfrm>
              <a:off x="1314678" y="3358981"/>
              <a:ext cx="79632" cy="254684"/>
            </a:xfrm>
            <a:custGeom>
              <a:avLst/>
              <a:gdLst/>
              <a:ahLst/>
              <a:cxnLst/>
              <a:rect l="l" t="t" r="r" b="b"/>
              <a:pathLst>
                <a:path w="2502" h="8002" extrusionOk="0">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8"/>
            <p:cNvSpPr/>
            <p:nvPr/>
          </p:nvSpPr>
          <p:spPr>
            <a:xfrm>
              <a:off x="1411688" y="3629546"/>
              <a:ext cx="139118" cy="10662"/>
            </a:xfrm>
            <a:custGeom>
              <a:avLst/>
              <a:gdLst/>
              <a:ahLst/>
              <a:cxnLst/>
              <a:rect l="l" t="t" r="r" b="b"/>
              <a:pathLst>
                <a:path w="4371" h="335" extrusionOk="0">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8"/>
            <p:cNvSpPr/>
            <p:nvPr/>
          </p:nvSpPr>
          <p:spPr>
            <a:xfrm>
              <a:off x="1412070" y="3652303"/>
              <a:ext cx="139118" cy="10630"/>
            </a:xfrm>
            <a:custGeom>
              <a:avLst/>
              <a:gdLst/>
              <a:ahLst/>
              <a:cxnLst/>
              <a:rect l="l" t="t" r="r" b="b"/>
              <a:pathLst>
                <a:path w="4371" h="334" extrusionOk="0">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78"/>
            <p:cNvSpPr/>
            <p:nvPr/>
          </p:nvSpPr>
          <p:spPr>
            <a:xfrm>
              <a:off x="1432153" y="3417352"/>
              <a:ext cx="83802" cy="191379"/>
            </a:xfrm>
            <a:custGeom>
              <a:avLst/>
              <a:gdLst/>
              <a:ahLst/>
              <a:cxnLst/>
              <a:rect l="l" t="t" r="r" b="b"/>
              <a:pathLst>
                <a:path w="2633" h="6013" extrusionOk="0">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78"/>
          <p:cNvGrpSpPr/>
          <p:nvPr/>
        </p:nvGrpSpPr>
        <p:grpSpPr>
          <a:xfrm>
            <a:off x="1748582" y="3372635"/>
            <a:ext cx="359269" cy="335780"/>
            <a:chOff x="1748582" y="3372635"/>
            <a:chExt cx="359269" cy="335780"/>
          </a:xfrm>
        </p:grpSpPr>
        <p:sp>
          <p:nvSpPr>
            <p:cNvPr id="10292" name="Google Shape;10292;p78"/>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3" name="Google Shape;10293;p78"/>
            <p:cNvGrpSpPr/>
            <p:nvPr/>
          </p:nvGrpSpPr>
          <p:grpSpPr>
            <a:xfrm>
              <a:off x="1748582" y="3372635"/>
              <a:ext cx="333520" cy="335780"/>
              <a:chOff x="1748582" y="3372635"/>
              <a:chExt cx="333520" cy="335780"/>
            </a:xfrm>
          </p:grpSpPr>
          <p:sp>
            <p:nvSpPr>
              <p:cNvPr id="10294" name="Google Shape;10294;p78"/>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78"/>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78"/>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97" name="Google Shape;10297;p78"/>
          <p:cNvGrpSpPr/>
          <p:nvPr/>
        </p:nvGrpSpPr>
        <p:grpSpPr>
          <a:xfrm>
            <a:off x="2640993" y="3357835"/>
            <a:ext cx="365348" cy="364966"/>
            <a:chOff x="2640993" y="3357835"/>
            <a:chExt cx="365348" cy="364966"/>
          </a:xfrm>
        </p:grpSpPr>
        <p:sp>
          <p:nvSpPr>
            <p:cNvPr id="10298" name="Google Shape;10298;p78"/>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8"/>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8"/>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78"/>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78"/>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8"/>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8"/>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78"/>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78"/>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78"/>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8" name="Google Shape;10308;p78"/>
          <p:cNvGrpSpPr/>
          <p:nvPr/>
        </p:nvGrpSpPr>
        <p:grpSpPr>
          <a:xfrm>
            <a:off x="4886264" y="3366174"/>
            <a:ext cx="350548" cy="350198"/>
            <a:chOff x="4886264" y="3366174"/>
            <a:chExt cx="350548" cy="350198"/>
          </a:xfrm>
        </p:grpSpPr>
        <p:sp>
          <p:nvSpPr>
            <p:cNvPr id="10309" name="Google Shape;10309;p78"/>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8"/>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78"/>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78"/>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8"/>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78"/>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78"/>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78"/>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78"/>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78"/>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8"/>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78"/>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78"/>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2" name="Google Shape;10322;p78"/>
          <p:cNvGrpSpPr/>
          <p:nvPr/>
        </p:nvGrpSpPr>
        <p:grpSpPr>
          <a:xfrm>
            <a:off x="5331913" y="3413947"/>
            <a:ext cx="347143" cy="254684"/>
            <a:chOff x="5331913" y="3413947"/>
            <a:chExt cx="347143" cy="254684"/>
          </a:xfrm>
        </p:grpSpPr>
        <p:sp>
          <p:nvSpPr>
            <p:cNvPr id="10323" name="Google Shape;10323;p78"/>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8"/>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8"/>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8"/>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8"/>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78"/>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9" name="Google Shape;10329;p78"/>
          <p:cNvGrpSpPr/>
          <p:nvPr/>
        </p:nvGrpSpPr>
        <p:grpSpPr>
          <a:xfrm>
            <a:off x="5776798" y="3409778"/>
            <a:ext cx="346379" cy="264518"/>
            <a:chOff x="5776798" y="3409778"/>
            <a:chExt cx="346379" cy="264518"/>
          </a:xfrm>
        </p:grpSpPr>
        <p:sp>
          <p:nvSpPr>
            <p:cNvPr id="10330" name="Google Shape;10330;p78"/>
            <p:cNvSpPr/>
            <p:nvPr/>
          </p:nvSpPr>
          <p:spPr>
            <a:xfrm>
              <a:off x="5890104" y="3642055"/>
              <a:ext cx="10248" cy="32241"/>
            </a:xfrm>
            <a:custGeom>
              <a:avLst/>
              <a:gdLst/>
              <a:ahLst/>
              <a:cxnLst/>
              <a:rect l="l" t="t" r="r" b="b"/>
              <a:pathLst>
                <a:path w="322" h="1013" extrusionOk="0">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78"/>
            <p:cNvSpPr/>
            <p:nvPr/>
          </p:nvSpPr>
          <p:spPr>
            <a:xfrm>
              <a:off x="5998094" y="3642055"/>
              <a:ext cx="10248" cy="32241"/>
            </a:xfrm>
            <a:custGeom>
              <a:avLst/>
              <a:gdLst/>
              <a:ahLst/>
              <a:cxnLst/>
              <a:rect l="l" t="t" r="r" b="b"/>
              <a:pathLst>
                <a:path w="322" h="1013" extrusionOk="0">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78"/>
            <p:cNvSpPr/>
            <p:nvPr/>
          </p:nvSpPr>
          <p:spPr>
            <a:xfrm>
              <a:off x="5814673" y="3528367"/>
              <a:ext cx="43222" cy="15564"/>
            </a:xfrm>
            <a:custGeom>
              <a:avLst/>
              <a:gdLst/>
              <a:ahLst/>
              <a:cxnLst/>
              <a:rect l="l" t="t" r="r" b="b"/>
              <a:pathLst>
                <a:path w="1358" h="489" extrusionOk="0">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8"/>
            <p:cNvSpPr/>
            <p:nvPr/>
          </p:nvSpPr>
          <p:spPr>
            <a:xfrm>
              <a:off x="5797995" y="3631074"/>
              <a:ext cx="10662" cy="42458"/>
            </a:xfrm>
            <a:custGeom>
              <a:avLst/>
              <a:gdLst/>
              <a:ahLst/>
              <a:cxnLst/>
              <a:rect l="l" t="t" r="r" b="b"/>
              <a:pathLst>
                <a:path w="335" h="1334" extrusionOk="0">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8"/>
            <p:cNvSpPr/>
            <p:nvPr/>
          </p:nvSpPr>
          <p:spPr>
            <a:xfrm>
              <a:off x="5776798" y="3409778"/>
              <a:ext cx="346379" cy="264136"/>
            </a:xfrm>
            <a:custGeom>
              <a:avLst/>
              <a:gdLst/>
              <a:ahLst/>
              <a:cxnLst/>
              <a:rect l="l" t="t" r="r" b="b"/>
              <a:pathLst>
                <a:path w="10883" h="8299" extrusionOk="0">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8"/>
            <p:cNvSpPr/>
            <p:nvPr/>
          </p:nvSpPr>
          <p:spPr>
            <a:xfrm>
              <a:off x="6089408" y="3637503"/>
              <a:ext cx="10662" cy="36029"/>
            </a:xfrm>
            <a:custGeom>
              <a:avLst/>
              <a:gdLst/>
              <a:ahLst/>
              <a:cxnLst/>
              <a:rect l="l" t="t" r="r" b="b"/>
              <a:pathLst>
                <a:path w="335" h="1132" extrusionOk="0">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6" name="Google Shape;10336;p78"/>
          <p:cNvGrpSpPr/>
          <p:nvPr/>
        </p:nvGrpSpPr>
        <p:grpSpPr>
          <a:xfrm>
            <a:off x="7108015" y="3396505"/>
            <a:ext cx="344883" cy="290299"/>
            <a:chOff x="7108015" y="3396505"/>
            <a:chExt cx="344883" cy="290299"/>
          </a:xfrm>
        </p:grpSpPr>
        <p:sp>
          <p:nvSpPr>
            <p:cNvPr id="10337" name="Google Shape;10337;p78"/>
            <p:cNvSpPr/>
            <p:nvPr/>
          </p:nvSpPr>
          <p:spPr>
            <a:xfrm>
              <a:off x="7108015" y="3396505"/>
              <a:ext cx="344883" cy="290299"/>
            </a:xfrm>
            <a:custGeom>
              <a:avLst/>
              <a:gdLst/>
              <a:ahLst/>
              <a:cxnLst/>
              <a:rect l="l" t="t" r="r" b="b"/>
              <a:pathLst>
                <a:path w="10836" h="9121" extrusionOk="0">
                  <a:moveTo>
                    <a:pt x="4585" y="310"/>
                  </a:moveTo>
                  <a:cubicBezTo>
                    <a:pt x="4716" y="310"/>
                    <a:pt x="4847" y="369"/>
                    <a:pt x="4954" y="465"/>
                  </a:cubicBezTo>
                  <a:lnTo>
                    <a:pt x="5501" y="1012"/>
                  </a:lnTo>
                  <a:lnTo>
                    <a:pt x="4799" y="1012"/>
                  </a:lnTo>
                  <a:cubicBezTo>
                    <a:pt x="4716" y="1012"/>
                    <a:pt x="4620" y="977"/>
                    <a:pt x="4549" y="905"/>
                  </a:cubicBezTo>
                  <a:lnTo>
                    <a:pt x="3954" y="310"/>
                  </a:lnTo>
                  <a:close/>
                  <a:moveTo>
                    <a:pt x="5835" y="286"/>
                  </a:moveTo>
                  <a:cubicBezTo>
                    <a:pt x="5966" y="286"/>
                    <a:pt x="6097" y="346"/>
                    <a:pt x="6204" y="429"/>
                  </a:cubicBezTo>
                  <a:lnTo>
                    <a:pt x="6752" y="977"/>
                  </a:lnTo>
                  <a:lnTo>
                    <a:pt x="6632" y="977"/>
                  </a:lnTo>
                  <a:cubicBezTo>
                    <a:pt x="6549" y="977"/>
                    <a:pt x="6466" y="1060"/>
                    <a:pt x="6466" y="1143"/>
                  </a:cubicBezTo>
                  <a:cubicBezTo>
                    <a:pt x="6466" y="1239"/>
                    <a:pt x="6549" y="1310"/>
                    <a:pt x="6632" y="1310"/>
                  </a:cubicBezTo>
                  <a:lnTo>
                    <a:pt x="10192" y="1310"/>
                  </a:lnTo>
                  <a:cubicBezTo>
                    <a:pt x="10383" y="1310"/>
                    <a:pt x="10550" y="1477"/>
                    <a:pt x="10550" y="1667"/>
                  </a:cubicBezTo>
                  <a:lnTo>
                    <a:pt x="10550" y="8454"/>
                  </a:lnTo>
                  <a:lnTo>
                    <a:pt x="10514" y="8454"/>
                  </a:lnTo>
                  <a:cubicBezTo>
                    <a:pt x="10514" y="8644"/>
                    <a:pt x="10359" y="8811"/>
                    <a:pt x="10157" y="8811"/>
                  </a:cubicBezTo>
                  <a:lnTo>
                    <a:pt x="667" y="8811"/>
                  </a:lnTo>
                  <a:cubicBezTo>
                    <a:pt x="477" y="8811"/>
                    <a:pt x="310" y="8644"/>
                    <a:pt x="310" y="8454"/>
                  </a:cubicBezTo>
                  <a:lnTo>
                    <a:pt x="310" y="655"/>
                  </a:lnTo>
                  <a:cubicBezTo>
                    <a:pt x="310" y="465"/>
                    <a:pt x="465" y="298"/>
                    <a:pt x="667" y="298"/>
                  </a:cubicBezTo>
                  <a:lnTo>
                    <a:pt x="3275" y="298"/>
                  </a:lnTo>
                  <a:cubicBezTo>
                    <a:pt x="3406" y="298"/>
                    <a:pt x="3537" y="358"/>
                    <a:pt x="3644" y="453"/>
                  </a:cubicBezTo>
                  <a:lnTo>
                    <a:pt x="4311" y="1120"/>
                  </a:lnTo>
                  <a:cubicBezTo>
                    <a:pt x="4430" y="1239"/>
                    <a:pt x="4608" y="1310"/>
                    <a:pt x="4787" y="1310"/>
                  </a:cubicBezTo>
                  <a:lnTo>
                    <a:pt x="5870" y="1310"/>
                  </a:lnTo>
                  <a:cubicBezTo>
                    <a:pt x="5930" y="1310"/>
                    <a:pt x="5990" y="1262"/>
                    <a:pt x="6025" y="1203"/>
                  </a:cubicBezTo>
                  <a:cubicBezTo>
                    <a:pt x="6049" y="1143"/>
                    <a:pt x="6037" y="1072"/>
                    <a:pt x="5990" y="1024"/>
                  </a:cubicBezTo>
                  <a:lnTo>
                    <a:pt x="5251" y="286"/>
                  </a:lnTo>
                  <a:close/>
                  <a:moveTo>
                    <a:pt x="667" y="0"/>
                  </a:moveTo>
                  <a:cubicBezTo>
                    <a:pt x="298" y="0"/>
                    <a:pt x="1" y="298"/>
                    <a:pt x="1" y="667"/>
                  </a:cubicBezTo>
                  <a:lnTo>
                    <a:pt x="1" y="8454"/>
                  </a:lnTo>
                  <a:cubicBezTo>
                    <a:pt x="1" y="8823"/>
                    <a:pt x="298" y="9121"/>
                    <a:pt x="667" y="9121"/>
                  </a:cubicBezTo>
                  <a:lnTo>
                    <a:pt x="10157" y="9121"/>
                  </a:lnTo>
                  <a:cubicBezTo>
                    <a:pt x="10538" y="9121"/>
                    <a:pt x="10835" y="8823"/>
                    <a:pt x="10835" y="8454"/>
                  </a:cubicBezTo>
                  <a:lnTo>
                    <a:pt x="10835" y="1679"/>
                  </a:lnTo>
                  <a:cubicBezTo>
                    <a:pt x="10835" y="1310"/>
                    <a:pt x="10538" y="1012"/>
                    <a:pt x="10157" y="1012"/>
                  </a:cubicBezTo>
                  <a:lnTo>
                    <a:pt x="7168" y="1012"/>
                  </a:lnTo>
                  <a:lnTo>
                    <a:pt x="6394" y="238"/>
                  </a:lnTo>
                  <a:cubicBezTo>
                    <a:pt x="6228" y="72"/>
                    <a:pt x="6025" y="0"/>
                    <a:pt x="5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78"/>
            <p:cNvSpPr/>
            <p:nvPr/>
          </p:nvSpPr>
          <p:spPr>
            <a:xfrm>
              <a:off x="7211104" y="3487819"/>
              <a:ext cx="139468" cy="139500"/>
            </a:xfrm>
            <a:custGeom>
              <a:avLst/>
              <a:gdLst/>
              <a:ahLst/>
              <a:cxnLst/>
              <a:rect l="l" t="t" r="r" b="b"/>
              <a:pathLst>
                <a:path w="4382" h="4383" extrusionOk="0">
                  <a:moveTo>
                    <a:pt x="2370" y="1168"/>
                  </a:moveTo>
                  <a:cubicBezTo>
                    <a:pt x="2560" y="1168"/>
                    <a:pt x="2727" y="1334"/>
                    <a:pt x="2727" y="1525"/>
                  </a:cubicBezTo>
                  <a:lnTo>
                    <a:pt x="2727" y="1870"/>
                  </a:lnTo>
                  <a:cubicBezTo>
                    <a:pt x="2691" y="2144"/>
                    <a:pt x="2477" y="2382"/>
                    <a:pt x="2191" y="2382"/>
                  </a:cubicBezTo>
                  <a:cubicBezTo>
                    <a:pt x="1905" y="2382"/>
                    <a:pt x="1667" y="2144"/>
                    <a:pt x="1667" y="1870"/>
                  </a:cubicBezTo>
                  <a:lnTo>
                    <a:pt x="1667" y="1525"/>
                  </a:lnTo>
                  <a:cubicBezTo>
                    <a:pt x="1667" y="1334"/>
                    <a:pt x="1834" y="1168"/>
                    <a:pt x="2024" y="1168"/>
                  </a:cubicBezTo>
                  <a:close/>
                  <a:moveTo>
                    <a:pt x="2334" y="2680"/>
                  </a:moveTo>
                  <a:lnTo>
                    <a:pt x="2334" y="2775"/>
                  </a:lnTo>
                  <a:cubicBezTo>
                    <a:pt x="2370" y="2834"/>
                    <a:pt x="2381" y="2894"/>
                    <a:pt x="2417" y="2942"/>
                  </a:cubicBezTo>
                  <a:lnTo>
                    <a:pt x="2191" y="3156"/>
                  </a:lnTo>
                  <a:lnTo>
                    <a:pt x="2155" y="3156"/>
                  </a:lnTo>
                  <a:lnTo>
                    <a:pt x="1941" y="2942"/>
                  </a:lnTo>
                  <a:cubicBezTo>
                    <a:pt x="1965" y="2894"/>
                    <a:pt x="1977" y="2834"/>
                    <a:pt x="1977" y="2775"/>
                  </a:cubicBezTo>
                  <a:lnTo>
                    <a:pt x="1977" y="2680"/>
                  </a:lnTo>
                  <a:cubicBezTo>
                    <a:pt x="2036" y="2703"/>
                    <a:pt x="2096" y="2703"/>
                    <a:pt x="2155" y="2703"/>
                  </a:cubicBezTo>
                  <a:cubicBezTo>
                    <a:pt x="2215" y="2703"/>
                    <a:pt x="2274" y="2703"/>
                    <a:pt x="2334" y="2680"/>
                  </a:cubicBezTo>
                  <a:close/>
                  <a:moveTo>
                    <a:pt x="2203" y="334"/>
                  </a:moveTo>
                  <a:cubicBezTo>
                    <a:pt x="3227" y="334"/>
                    <a:pt x="4072" y="1179"/>
                    <a:pt x="4072" y="2203"/>
                  </a:cubicBezTo>
                  <a:cubicBezTo>
                    <a:pt x="4060" y="2787"/>
                    <a:pt x="3786" y="3311"/>
                    <a:pt x="3370" y="3668"/>
                  </a:cubicBezTo>
                  <a:lnTo>
                    <a:pt x="3370" y="3430"/>
                  </a:lnTo>
                  <a:cubicBezTo>
                    <a:pt x="3370" y="3239"/>
                    <a:pt x="3263" y="3073"/>
                    <a:pt x="3096" y="2977"/>
                  </a:cubicBezTo>
                  <a:lnTo>
                    <a:pt x="2691" y="2787"/>
                  </a:lnTo>
                  <a:lnTo>
                    <a:pt x="2691" y="2775"/>
                  </a:lnTo>
                  <a:lnTo>
                    <a:pt x="2691" y="2537"/>
                  </a:lnTo>
                  <a:cubicBezTo>
                    <a:pt x="2905" y="2382"/>
                    <a:pt x="3036" y="2132"/>
                    <a:pt x="3036" y="1870"/>
                  </a:cubicBezTo>
                  <a:lnTo>
                    <a:pt x="3036" y="1525"/>
                  </a:lnTo>
                  <a:cubicBezTo>
                    <a:pt x="3036" y="1156"/>
                    <a:pt x="2739" y="858"/>
                    <a:pt x="2370" y="858"/>
                  </a:cubicBezTo>
                  <a:lnTo>
                    <a:pt x="2024" y="858"/>
                  </a:lnTo>
                  <a:cubicBezTo>
                    <a:pt x="1655" y="858"/>
                    <a:pt x="1358" y="1156"/>
                    <a:pt x="1358" y="1525"/>
                  </a:cubicBezTo>
                  <a:lnTo>
                    <a:pt x="1358" y="1870"/>
                  </a:lnTo>
                  <a:cubicBezTo>
                    <a:pt x="1358" y="2132"/>
                    <a:pt x="1488" y="2382"/>
                    <a:pt x="1703" y="2537"/>
                  </a:cubicBezTo>
                  <a:lnTo>
                    <a:pt x="1703" y="2775"/>
                  </a:lnTo>
                  <a:lnTo>
                    <a:pt x="1703" y="2787"/>
                  </a:lnTo>
                  <a:lnTo>
                    <a:pt x="1298" y="2977"/>
                  </a:lnTo>
                  <a:cubicBezTo>
                    <a:pt x="1131" y="3073"/>
                    <a:pt x="1024" y="3239"/>
                    <a:pt x="1024" y="3430"/>
                  </a:cubicBezTo>
                  <a:lnTo>
                    <a:pt x="1024" y="3668"/>
                  </a:lnTo>
                  <a:cubicBezTo>
                    <a:pt x="596" y="3323"/>
                    <a:pt x="334" y="2799"/>
                    <a:pt x="334" y="2203"/>
                  </a:cubicBezTo>
                  <a:cubicBezTo>
                    <a:pt x="334" y="1179"/>
                    <a:pt x="1179" y="334"/>
                    <a:pt x="2203" y="334"/>
                  </a:cubicBezTo>
                  <a:close/>
                  <a:moveTo>
                    <a:pt x="2667" y="3120"/>
                  </a:moveTo>
                  <a:lnTo>
                    <a:pt x="2929" y="3251"/>
                  </a:lnTo>
                  <a:cubicBezTo>
                    <a:pt x="2989" y="3275"/>
                    <a:pt x="3036" y="3335"/>
                    <a:pt x="3036" y="3418"/>
                  </a:cubicBezTo>
                  <a:lnTo>
                    <a:pt x="3036" y="3858"/>
                  </a:lnTo>
                  <a:cubicBezTo>
                    <a:pt x="2786" y="3989"/>
                    <a:pt x="2489" y="4073"/>
                    <a:pt x="2179" y="4073"/>
                  </a:cubicBezTo>
                  <a:cubicBezTo>
                    <a:pt x="1858" y="4073"/>
                    <a:pt x="1584" y="3989"/>
                    <a:pt x="1310" y="3858"/>
                  </a:cubicBezTo>
                  <a:lnTo>
                    <a:pt x="1310" y="3418"/>
                  </a:lnTo>
                  <a:cubicBezTo>
                    <a:pt x="1310" y="3335"/>
                    <a:pt x="1358" y="3275"/>
                    <a:pt x="1417" y="3251"/>
                  </a:cubicBezTo>
                  <a:lnTo>
                    <a:pt x="1679" y="3120"/>
                  </a:lnTo>
                  <a:lnTo>
                    <a:pt x="1941" y="3370"/>
                  </a:lnTo>
                  <a:cubicBezTo>
                    <a:pt x="2000" y="3430"/>
                    <a:pt x="2084" y="3454"/>
                    <a:pt x="2179" y="3454"/>
                  </a:cubicBezTo>
                  <a:cubicBezTo>
                    <a:pt x="2262" y="3454"/>
                    <a:pt x="2334" y="3430"/>
                    <a:pt x="2417" y="3370"/>
                  </a:cubicBezTo>
                  <a:lnTo>
                    <a:pt x="2667" y="3120"/>
                  </a:lnTo>
                  <a:close/>
                  <a:moveTo>
                    <a:pt x="2191" y="1"/>
                  </a:moveTo>
                  <a:cubicBezTo>
                    <a:pt x="988" y="1"/>
                    <a:pt x="0" y="989"/>
                    <a:pt x="0" y="2192"/>
                  </a:cubicBezTo>
                  <a:cubicBezTo>
                    <a:pt x="0" y="3394"/>
                    <a:pt x="988" y="4382"/>
                    <a:pt x="2191" y="4382"/>
                  </a:cubicBezTo>
                  <a:cubicBezTo>
                    <a:pt x="3393" y="4382"/>
                    <a:pt x="4382" y="3394"/>
                    <a:pt x="4382" y="2192"/>
                  </a:cubicBezTo>
                  <a:cubicBezTo>
                    <a:pt x="4382" y="989"/>
                    <a:pt x="3393"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8"/>
            <p:cNvSpPr/>
            <p:nvPr/>
          </p:nvSpPr>
          <p:spPr>
            <a:xfrm>
              <a:off x="7180009" y="3466271"/>
              <a:ext cx="159201" cy="149685"/>
            </a:xfrm>
            <a:custGeom>
              <a:avLst/>
              <a:gdLst/>
              <a:ahLst/>
              <a:cxnLst/>
              <a:rect l="l" t="t" r="r" b="b"/>
              <a:pathLst>
                <a:path w="5002" h="4703" extrusionOk="0">
                  <a:moveTo>
                    <a:pt x="3163" y="1"/>
                  </a:moveTo>
                  <a:cubicBezTo>
                    <a:pt x="2425" y="1"/>
                    <a:pt x="1690" y="286"/>
                    <a:pt x="1132" y="844"/>
                  </a:cubicBezTo>
                  <a:cubicBezTo>
                    <a:pt x="96" y="1868"/>
                    <a:pt x="1" y="3500"/>
                    <a:pt x="894" y="4643"/>
                  </a:cubicBezTo>
                  <a:cubicBezTo>
                    <a:pt x="918" y="4690"/>
                    <a:pt x="965" y="4702"/>
                    <a:pt x="1013" y="4702"/>
                  </a:cubicBezTo>
                  <a:cubicBezTo>
                    <a:pt x="1037" y="4702"/>
                    <a:pt x="1084" y="4690"/>
                    <a:pt x="1108" y="4666"/>
                  </a:cubicBezTo>
                  <a:cubicBezTo>
                    <a:pt x="1192" y="4607"/>
                    <a:pt x="1192" y="4523"/>
                    <a:pt x="1144" y="4452"/>
                  </a:cubicBezTo>
                  <a:cubicBezTo>
                    <a:pt x="358" y="3440"/>
                    <a:pt x="441" y="1987"/>
                    <a:pt x="1346" y="1083"/>
                  </a:cubicBezTo>
                  <a:cubicBezTo>
                    <a:pt x="1845" y="591"/>
                    <a:pt x="2498" y="338"/>
                    <a:pt x="3153" y="338"/>
                  </a:cubicBezTo>
                  <a:cubicBezTo>
                    <a:pt x="3703" y="338"/>
                    <a:pt x="4254" y="516"/>
                    <a:pt x="4716" y="880"/>
                  </a:cubicBezTo>
                  <a:cubicBezTo>
                    <a:pt x="4744" y="903"/>
                    <a:pt x="4775" y="914"/>
                    <a:pt x="4807" y="914"/>
                  </a:cubicBezTo>
                  <a:cubicBezTo>
                    <a:pt x="4856" y="914"/>
                    <a:pt x="4906" y="888"/>
                    <a:pt x="4942" y="844"/>
                  </a:cubicBezTo>
                  <a:cubicBezTo>
                    <a:pt x="5002" y="773"/>
                    <a:pt x="4978" y="666"/>
                    <a:pt x="4918" y="606"/>
                  </a:cubicBezTo>
                  <a:cubicBezTo>
                    <a:pt x="4398" y="200"/>
                    <a:pt x="3779" y="1"/>
                    <a:pt x="3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8"/>
            <p:cNvSpPr/>
            <p:nvPr/>
          </p:nvSpPr>
          <p:spPr>
            <a:xfrm>
              <a:off x="7222085" y="3499690"/>
              <a:ext cx="158819" cy="148825"/>
            </a:xfrm>
            <a:custGeom>
              <a:avLst/>
              <a:gdLst/>
              <a:ahLst/>
              <a:cxnLst/>
              <a:rect l="l" t="t" r="r" b="b"/>
              <a:pathLst>
                <a:path w="4990" h="4676" extrusionOk="0">
                  <a:moveTo>
                    <a:pt x="3983" y="0"/>
                  </a:moveTo>
                  <a:cubicBezTo>
                    <a:pt x="3948" y="0"/>
                    <a:pt x="3913" y="12"/>
                    <a:pt x="3882" y="33"/>
                  </a:cubicBezTo>
                  <a:cubicBezTo>
                    <a:pt x="3810" y="92"/>
                    <a:pt x="3810" y="187"/>
                    <a:pt x="3858" y="259"/>
                  </a:cubicBezTo>
                  <a:cubicBezTo>
                    <a:pt x="4644" y="1271"/>
                    <a:pt x="4549" y="2711"/>
                    <a:pt x="3644" y="3616"/>
                  </a:cubicBezTo>
                  <a:cubicBezTo>
                    <a:pt x="3152" y="4115"/>
                    <a:pt x="2502" y="4367"/>
                    <a:pt x="1848" y="4367"/>
                  </a:cubicBezTo>
                  <a:cubicBezTo>
                    <a:pt x="1299" y="4367"/>
                    <a:pt x="748" y="4189"/>
                    <a:pt x="286" y="3831"/>
                  </a:cubicBezTo>
                  <a:cubicBezTo>
                    <a:pt x="250" y="3805"/>
                    <a:pt x="214" y="3793"/>
                    <a:pt x="180" y="3793"/>
                  </a:cubicBezTo>
                  <a:cubicBezTo>
                    <a:pt x="135" y="3793"/>
                    <a:pt x="94" y="3814"/>
                    <a:pt x="60" y="3854"/>
                  </a:cubicBezTo>
                  <a:cubicBezTo>
                    <a:pt x="0" y="3938"/>
                    <a:pt x="12" y="4021"/>
                    <a:pt x="84" y="4081"/>
                  </a:cubicBezTo>
                  <a:cubicBezTo>
                    <a:pt x="608" y="4486"/>
                    <a:pt x="1239" y="4676"/>
                    <a:pt x="1846" y="4676"/>
                  </a:cubicBezTo>
                  <a:cubicBezTo>
                    <a:pt x="2584" y="4676"/>
                    <a:pt x="3322" y="4390"/>
                    <a:pt x="3882" y="3843"/>
                  </a:cubicBezTo>
                  <a:cubicBezTo>
                    <a:pt x="4894" y="2831"/>
                    <a:pt x="4989" y="1211"/>
                    <a:pt x="4108" y="68"/>
                  </a:cubicBezTo>
                  <a:cubicBezTo>
                    <a:pt x="4074" y="21"/>
                    <a:pt x="4029" y="0"/>
                    <a:pt x="39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78"/>
          <p:cNvGrpSpPr/>
          <p:nvPr/>
        </p:nvGrpSpPr>
        <p:grpSpPr>
          <a:xfrm>
            <a:off x="7551754" y="3390808"/>
            <a:ext cx="344883" cy="301311"/>
            <a:chOff x="7551754" y="3390808"/>
            <a:chExt cx="344883" cy="301311"/>
          </a:xfrm>
        </p:grpSpPr>
        <p:sp>
          <p:nvSpPr>
            <p:cNvPr id="10342" name="Google Shape;10342;p78"/>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8"/>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8"/>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8"/>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8"/>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78"/>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78"/>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8"/>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8"/>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78"/>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78"/>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78"/>
          <p:cNvGrpSpPr/>
          <p:nvPr/>
        </p:nvGrpSpPr>
        <p:grpSpPr>
          <a:xfrm>
            <a:off x="6707084" y="3387403"/>
            <a:ext cx="261145" cy="308504"/>
            <a:chOff x="6707084" y="3387403"/>
            <a:chExt cx="261145" cy="308504"/>
          </a:xfrm>
        </p:grpSpPr>
        <p:sp>
          <p:nvSpPr>
            <p:cNvPr id="10354" name="Google Shape;10354;p78"/>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8"/>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8"/>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8"/>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78"/>
          <p:cNvGrpSpPr/>
          <p:nvPr/>
        </p:nvGrpSpPr>
        <p:grpSpPr>
          <a:xfrm>
            <a:off x="848978" y="4297637"/>
            <a:ext cx="377824" cy="324418"/>
            <a:chOff x="848978" y="4297637"/>
            <a:chExt cx="377824" cy="324418"/>
          </a:xfrm>
        </p:grpSpPr>
        <p:sp>
          <p:nvSpPr>
            <p:cNvPr id="10359" name="Google Shape;10359;p78"/>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78"/>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1" name="Google Shape;10361;p78"/>
          <p:cNvGrpSpPr/>
          <p:nvPr/>
        </p:nvGrpSpPr>
        <p:grpSpPr>
          <a:xfrm>
            <a:off x="1754279" y="4286593"/>
            <a:ext cx="351439" cy="345965"/>
            <a:chOff x="1754279" y="4286593"/>
            <a:chExt cx="351439" cy="345965"/>
          </a:xfrm>
        </p:grpSpPr>
        <p:sp>
          <p:nvSpPr>
            <p:cNvPr id="10362" name="Google Shape;10362;p78"/>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8"/>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78"/>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78"/>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8"/>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78"/>
          <p:cNvGrpSpPr/>
          <p:nvPr/>
        </p:nvGrpSpPr>
        <p:grpSpPr>
          <a:xfrm>
            <a:off x="3996113" y="4291176"/>
            <a:ext cx="336512" cy="335048"/>
            <a:chOff x="3996113" y="4291176"/>
            <a:chExt cx="336512" cy="335048"/>
          </a:xfrm>
        </p:grpSpPr>
        <p:sp>
          <p:nvSpPr>
            <p:cNvPr id="10368" name="Google Shape;10368;p7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1" name="Google Shape;10371;p78"/>
          <p:cNvSpPr/>
          <p:nvPr/>
        </p:nvSpPr>
        <p:spPr>
          <a:xfrm>
            <a:off x="1331737" y="4307377"/>
            <a:ext cx="304716" cy="30404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2" name="Google Shape;10372;p78"/>
          <p:cNvGrpSpPr/>
          <p:nvPr/>
        </p:nvGrpSpPr>
        <p:grpSpPr>
          <a:xfrm>
            <a:off x="2179081" y="4285511"/>
            <a:ext cx="397525" cy="348670"/>
            <a:chOff x="2179081" y="4285511"/>
            <a:chExt cx="397525" cy="348670"/>
          </a:xfrm>
        </p:grpSpPr>
        <p:sp>
          <p:nvSpPr>
            <p:cNvPr id="10373" name="Google Shape;10373;p78"/>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8"/>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5" name="Google Shape;10375;p78"/>
          <p:cNvGrpSpPr/>
          <p:nvPr/>
        </p:nvGrpSpPr>
        <p:grpSpPr>
          <a:xfrm>
            <a:off x="3584201" y="4294996"/>
            <a:ext cx="267574" cy="329415"/>
            <a:chOff x="3584201" y="4294996"/>
            <a:chExt cx="267574" cy="329415"/>
          </a:xfrm>
        </p:grpSpPr>
        <p:sp>
          <p:nvSpPr>
            <p:cNvPr id="10376" name="Google Shape;10376;p78"/>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8"/>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78"/>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78"/>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0" name="Google Shape;10380;p78"/>
          <p:cNvGrpSpPr/>
          <p:nvPr/>
        </p:nvGrpSpPr>
        <p:grpSpPr>
          <a:xfrm>
            <a:off x="3082855" y="4295728"/>
            <a:ext cx="375946" cy="327823"/>
            <a:chOff x="3082855" y="4295728"/>
            <a:chExt cx="375946" cy="327823"/>
          </a:xfrm>
        </p:grpSpPr>
        <p:sp>
          <p:nvSpPr>
            <p:cNvPr id="10381" name="Google Shape;10381;p78"/>
            <p:cNvSpPr/>
            <p:nvPr/>
          </p:nvSpPr>
          <p:spPr>
            <a:xfrm>
              <a:off x="3082855" y="4295728"/>
              <a:ext cx="375946" cy="327823"/>
            </a:xfrm>
            <a:custGeom>
              <a:avLst/>
              <a:gdLst/>
              <a:ahLst/>
              <a:cxnLst/>
              <a:rect l="l" t="t" r="r" b="b"/>
              <a:pathLst>
                <a:path w="11812" h="10300" extrusionOk="0">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8"/>
            <p:cNvSpPr/>
            <p:nvPr/>
          </p:nvSpPr>
          <p:spPr>
            <a:xfrm>
              <a:off x="3118852" y="4424947"/>
              <a:ext cx="128488" cy="163371"/>
            </a:xfrm>
            <a:custGeom>
              <a:avLst/>
              <a:gdLst/>
              <a:ahLst/>
              <a:cxnLst/>
              <a:rect l="l" t="t" r="r" b="b"/>
              <a:pathLst>
                <a:path w="4037" h="5133" extrusionOk="0">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8"/>
            <p:cNvSpPr/>
            <p:nvPr/>
          </p:nvSpPr>
          <p:spPr>
            <a:xfrm>
              <a:off x="3271178" y="4424947"/>
              <a:ext cx="152008" cy="34533"/>
            </a:xfrm>
            <a:custGeom>
              <a:avLst/>
              <a:gdLst/>
              <a:ahLst/>
              <a:cxnLst/>
              <a:rect l="l" t="t" r="r" b="b"/>
              <a:pathLst>
                <a:path w="4776" h="1085" extrusionOk="0">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78"/>
            <p:cNvSpPr/>
            <p:nvPr/>
          </p:nvSpPr>
          <p:spPr>
            <a:xfrm>
              <a:off x="3271560" y="4471957"/>
              <a:ext cx="116393" cy="34501"/>
            </a:xfrm>
            <a:custGeom>
              <a:avLst/>
              <a:gdLst/>
              <a:ahLst/>
              <a:cxnLst/>
              <a:rect l="l" t="t" r="r" b="b"/>
              <a:pathLst>
                <a:path w="3657" h="1084" extrusionOk="0">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78"/>
            <p:cNvSpPr/>
            <p:nvPr/>
          </p:nvSpPr>
          <p:spPr>
            <a:xfrm>
              <a:off x="3271178" y="4518552"/>
              <a:ext cx="70148" cy="11394"/>
            </a:xfrm>
            <a:custGeom>
              <a:avLst/>
              <a:gdLst/>
              <a:ahLst/>
              <a:cxnLst/>
              <a:rect l="l" t="t" r="r" b="b"/>
              <a:pathLst>
                <a:path w="2204" h="358" extrusionOk="0">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78"/>
            <p:cNvSpPr/>
            <p:nvPr/>
          </p:nvSpPr>
          <p:spPr>
            <a:xfrm>
              <a:off x="3353038" y="4518552"/>
              <a:ext cx="34915" cy="11394"/>
            </a:xfrm>
            <a:custGeom>
              <a:avLst/>
              <a:gdLst/>
              <a:ahLst/>
              <a:cxnLst/>
              <a:rect l="l" t="t" r="r" b="b"/>
              <a:pathLst>
                <a:path w="1097" h="358" extrusionOk="0">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78"/>
            <p:cNvSpPr/>
            <p:nvPr/>
          </p:nvSpPr>
          <p:spPr>
            <a:xfrm>
              <a:off x="3271178" y="4554167"/>
              <a:ext cx="23170" cy="11426"/>
            </a:xfrm>
            <a:custGeom>
              <a:avLst/>
              <a:gdLst/>
              <a:ahLst/>
              <a:cxnLst/>
              <a:rect l="l" t="t" r="r" b="b"/>
              <a:pathLst>
                <a:path w="728" h="359" extrusionOk="0">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78"/>
            <p:cNvSpPr/>
            <p:nvPr/>
          </p:nvSpPr>
          <p:spPr>
            <a:xfrm>
              <a:off x="3306443" y="4554167"/>
              <a:ext cx="58372" cy="11426"/>
            </a:xfrm>
            <a:custGeom>
              <a:avLst/>
              <a:gdLst/>
              <a:ahLst/>
              <a:cxnLst/>
              <a:rect l="l" t="t" r="r" b="b"/>
              <a:pathLst>
                <a:path w="1834" h="359" extrusionOk="0">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78"/>
            <p:cNvSpPr/>
            <p:nvPr/>
          </p:nvSpPr>
          <p:spPr>
            <a:xfrm>
              <a:off x="3271178" y="4577306"/>
              <a:ext cx="23170" cy="11394"/>
            </a:xfrm>
            <a:custGeom>
              <a:avLst/>
              <a:gdLst/>
              <a:ahLst/>
              <a:cxnLst/>
              <a:rect l="l" t="t" r="r" b="b"/>
              <a:pathLst>
                <a:path w="728" h="358" extrusionOk="0">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78"/>
            <p:cNvSpPr/>
            <p:nvPr/>
          </p:nvSpPr>
          <p:spPr>
            <a:xfrm>
              <a:off x="3306443" y="4577306"/>
              <a:ext cx="58372" cy="11394"/>
            </a:xfrm>
            <a:custGeom>
              <a:avLst/>
              <a:gdLst/>
              <a:ahLst/>
              <a:cxnLst/>
              <a:rect l="l" t="t" r="r" b="b"/>
              <a:pathLst>
                <a:path w="1834" h="358" extrusionOk="0">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78"/>
            <p:cNvSpPr/>
            <p:nvPr/>
          </p:nvSpPr>
          <p:spPr>
            <a:xfrm>
              <a:off x="3265513" y="4377970"/>
              <a:ext cx="11394" cy="11394"/>
            </a:xfrm>
            <a:custGeom>
              <a:avLst/>
              <a:gdLst/>
              <a:ahLst/>
              <a:cxnLst/>
              <a:rect l="l" t="t" r="r" b="b"/>
              <a:pathLst>
                <a:path w="358" h="358" extrusionOk="0">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2" name="Google Shape;10392;p78"/>
          <p:cNvGrpSpPr/>
          <p:nvPr/>
        </p:nvGrpSpPr>
        <p:grpSpPr>
          <a:xfrm>
            <a:off x="2749016" y="4291176"/>
            <a:ext cx="150831" cy="336926"/>
            <a:chOff x="2749016" y="4291176"/>
            <a:chExt cx="150831" cy="336926"/>
          </a:xfrm>
        </p:grpSpPr>
        <p:sp>
          <p:nvSpPr>
            <p:cNvPr id="10393" name="Google Shape;10393;p78"/>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78"/>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78"/>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8"/>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78"/>
          <p:cNvGrpSpPr/>
          <p:nvPr/>
        </p:nvGrpSpPr>
        <p:grpSpPr>
          <a:xfrm>
            <a:off x="7127716" y="4279432"/>
            <a:ext cx="248254" cy="361942"/>
            <a:chOff x="7127716" y="4279432"/>
            <a:chExt cx="248254" cy="361942"/>
          </a:xfrm>
        </p:grpSpPr>
        <p:sp>
          <p:nvSpPr>
            <p:cNvPr id="10398" name="Google Shape;10398;p78"/>
            <p:cNvSpPr/>
            <p:nvPr/>
          </p:nvSpPr>
          <p:spPr>
            <a:xfrm>
              <a:off x="7167500" y="4279432"/>
              <a:ext cx="169068" cy="226644"/>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78"/>
            <p:cNvSpPr/>
            <p:nvPr/>
          </p:nvSpPr>
          <p:spPr>
            <a:xfrm>
              <a:off x="7246719" y="4455279"/>
              <a:ext cx="10248" cy="50033"/>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78"/>
            <p:cNvSpPr/>
            <p:nvPr/>
          </p:nvSpPr>
          <p:spPr>
            <a:xfrm>
              <a:off x="7195572" y="4466642"/>
              <a:ext cx="11012" cy="38670"/>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78"/>
            <p:cNvSpPr/>
            <p:nvPr/>
          </p:nvSpPr>
          <p:spPr>
            <a:xfrm>
              <a:off x="7297866" y="4466642"/>
              <a:ext cx="10280" cy="38670"/>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78"/>
            <p:cNvSpPr/>
            <p:nvPr/>
          </p:nvSpPr>
          <p:spPr>
            <a:xfrm>
              <a:off x="7235357" y="4608369"/>
              <a:ext cx="33005" cy="33005"/>
            </a:xfrm>
            <a:custGeom>
              <a:avLst/>
              <a:gdLst/>
              <a:ahLst/>
              <a:cxnLst/>
              <a:rect l="l" t="t" r="r" b="b"/>
              <a:pathLst>
                <a:path w="1037" h="1037" extrusionOk="0">
                  <a:moveTo>
                    <a:pt x="524" y="322"/>
                  </a:moveTo>
                  <a:cubicBezTo>
                    <a:pt x="619" y="322"/>
                    <a:pt x="715" y="417"/>
                    <a:pt x="715" y="512"/>
                  </a:cubicBezTo>
                  <a:cubicBezTo>
                    <a:pt x="715" y="620"/>
                    <a:pt x="619" y="715"/>
                    <a:pt x="524" y="715"/>
                  </a:cubicBezTo>
                  <a:cubicBezTo>
                    <a:pt x="417" y="715"/>
                    <a:pt x="322" y="620"/>
                    <a:pt x="322" y="512"/>
                  </a:cubicBezTo>
                  <a:cubicBezTo>
                    <a:pt x="322" y="417"/>
                    <a:pt x="417" y="322"/>
                    <a:pt x="524" y="322"/>
                  </a:cubicBezTo>
                  <a:close/>
                  <a:moveTo>
                    <a:pt x="524" y="0"/>
                  </a:moveTo>
                  <a:cubicBezTo>
                    <a:pt x="238" y="0"/>
                    <a:pt x="0" y="239"/>
                    <a:pt x="0" y="512"/>
                  </a:cubicBezTo>
                  <a:cubicBezTo>
                    <a:pt x="0" y="798"/>
                    <a:pt x="238" y="1036"/>
                    <a:pt x="524" y="1036"/>
                  </a:cubicBezTo>
                  <a:cubicBezTo>
                    <a:pt x="798" y="1036"/>
                    <a:pt x="1036" y="798"/>
                    <a:pt x="1036" y="512"/>
                  </a:cubicBezTo>
                  <a:cubicBezTo>
                    <a:pt x="1036" y="239"/>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8"/>
            <p:cNvSpPr/>
            <p:nvPr/>
          </p:nvSpPr>
          <p:spPr>
            <a:xfrm>
              <a:off x="7127716" y="4608369"/>
              <a:ext cx="33387" cy="33005"/>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8" y="715"/>
                    <a:pt x="334" y="620"/>
                    <a:pt x="334" y="512"/>
                  </a:cubicBezTo>
                  <a:cubicBezTo>
                    <a:pt x="334" y="417"/>
                    <a:pt x="418" y="322"/>
                    <a:pt x="525" y="322"/>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78"/>
            <p:cNvSpPr/>
            <p:nvPr/>
          </p:nvSpPr>
          <p:spPr>
            <a:xfrm>
              <a:off x="7342965" y="4608369"/>
              <a:ext cx="33005" cy="33005"/>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7" y="715"/>
                    <a:pt x="322" y="620"/>
                    <a:pt x="322" y="512"/>
                  </a:cubicBezTo>
                  <a:cubicBezTo>
                    <a:pt x="322" y="417"/>
                    <a:pt x="417" y="322"/>
                    <a:pt x="513" y="322"/>
                  </a:cubicBezTo>
                  <a:close/>
                  <a:moveTo>
                    <a:pt x="513" y="0"/>
                  </a:moveTo>
                  <a:cubicBezTo>
                    <a:pt x="227" y="0"/>
                    <a:pt x="1" y="239"/>
                    <a:pt x="1" y="512"/>
                  </a:cubicBezTo>
                  <a:cubicBezTo>
                    <a:pt x="1" y="798"/>
                    <a:pt x="227" y="1036"/>
                    <a:pt x="513" y="1036"/>
                  </a:cubicBezTo>
                  <a:cubicBezTo>
                    <a:pt x="798" y="1036"/>
                    <a:pt x="1036" y="798"/>
                    <a:pt x="1036" y="512"/>
                  </a:cubicBezTo>
                  <a:cubicBezTo>
                    <a:pt x="1036" y="239"/>
                    <a:pt x="810"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78"/>
            <p:cNvSpPr/>
            <p:nvPr/>
          </p:nvSpPr>
          <p:spPr>
            <a:xfrm>
              <a:off x="7159194" y="4517788"/>
              <a:ext cx="186064" cy="84916"/>
            </a:xfrm>
            <a:custGeom>
              <a:avLst/>
              <a:gdLst/>
              <a:ahLst/>
              <a:cxnLst/>
              <a:rect l="l" t="t" r="r" b="b"/>
              <a:pathLst>
                <a:path w="5846" h="2668" extrusionOk="0">
                  <a:moveTo>
                    <a:pt x="2929" y="1"/>
                  </a:moveTo>
                  <a:cubicBezTo>
                    <a:pt x="2834" y="1"/>
                    <a:pt x="2762" y="72"/>
                    <a:pt x="2762" y="168"/>
                  </a:cubicBezTo>
                  <a:lnTo>
                    <a:pt x="2762" y="715"/>
                  </a:lnTo>
                  <a:lnTo>
                    <a:pt x="1607" y="715"/>
                  </a:lnTo>
                  <a:cubicBezTo>
                    <a:pt x="1381" y="715"/>
                    <a:pt x="1167" y="822"/>
                    <a:pt x="1036" y="1013"/>
                  </a:cubicBezTo>
                  <a:lnTo>
                    <a:pt x="60" y="2394"/>
                  </a:lnTo>
                  <a:cubicBezTo>
                    <a:pt x="0" y="2465"/>
                    <a:pt x="24" y="2573"/>
                    <a:pt x="95" y="2632"/>
                  </a:cubicBezTo>
                  <a:cubicBezTo>
                    <a:pt x="127" y="2655"/>
                    <a:pt x="160" y="2665"/>
                    <a:pt x="192" y="2665"/>
                  </a:cubicBezTo>
                  <a:cubicBezTo>
                    <a:pt x="245" y="2665"/>
                    <a:pt x="296" y="2636"/>
                    <a:pt x="333" y="2585"/>
                  </a:cubicBezTo>
                  <a:lnTo>
                    <a:pt x="1322" y="1203"/>
                  </a:lnTo>
                  <a:cubicBezTo>
                    <a:pt x="1393" y="1120"/>
                    <a:pt x="1500" y="1061"/>
                    <a:pt x="1619" y="1061"/>
                  </a:cubicBezTo>
                  <a:lnTo>
                    <a:pt x="2774" y="1061"/>
                  </a:lnTo>
                  <a:lnTo>
                    <a:pt x="2774" y="2311"/>
                  </a:lnTo>
                  <a:cubicBezTo>
                    <a:pt x="2774" y="2394"/>
                    <a:pt x="2858" y="2465"/>
                    <a:pt x="2941" y="2465"/>
                  </a:cubicBezTo>
                  <a:cubicBezTo>
                    <a:pt x="3036" y="2465"/>
                    <a:pt x="3108" y="2394"/>
                    <a:pt x="3108" y="2311"/>
                  </a:cubicBezTo>
                  <a:lnTo>
                    <a:pt x="3108" y="1061"/>
                  </a:lnTo>
                  <a:lnTo>
                    <a:pt x="4262" y="1061"/>
                  </a:lnTo>
                  <a:cubicBezTo>
                    <a:pt x="4382" y="1061"/>
                    <a:pt x="4489" y="1120"/>
                    <a:pt x="4560" y="1203"/>
                  </a:cubicBezTo>
                  <a:lnTo>
                    <a:pt x="5548" y="2585"/>
                  </a:lnTo>
                  <a:cubicBezTo>
                    <a:pt x="5572" y="2632"/>
                    <a:pt x="5632" y="2668"/>
                    <a:pt x="5679" y="2668"/>
                  </a:cubicBezTo>
                  <a:cubicBezTo>
                    <a:pt x="5715" y="2668"/>
                    <a:pt x="5751" y="2644"/>
                    <a:pt x="5775" y="2632"/>
                  </a:cubicBezTo>
                  <a:cubicBezTo>
                    <a:pt x="5834" y="2561"/>
                    <a:pt x="5846" y="2454"/>
                    <a:pt x="5798" y="2382"/>
                  </a:cubicBezTo>
                  <a:lnTo>
                    <a:pt x="4822" y="1001"/>
                  </a:lnTo>
                  <a:cubicBezTo>
                    <a:pt x="4679" y="822"/>
                    <a:pt x="4477" y="703"/>
                    <a:pt x="4251" y="703"/>
                  </a:cubicBezTo>
                  <a:lnTo>
                    <a:pt x="3096" y="703"/>
                  </a:lnTo>
                  <a:lnTo>
                    <a:pt x="3096" y="168"/>
                  </a:lnTo>
                  <a:cubicBezTo>
                    <a:pt x="3096" y="72"/>
                    <a:pt x="3012" y="1"/>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78"/>
            <p:cNvSpPr/>
            <p:nvPr/>
          </p:nvSpPr>
          <p:spPr>
            <a:xfrm>
              <a:off x="7217915" y="4321126"/>
              <a:ext cx="68238" cy="25812"/>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7" name="Google Shape;10407;p78"/>
          <p:cNvGrpSpPr/>
          <p:nvPr/>
        </p:nvGrpSpPr>
        <p:grpSpPr>
          <a:xfrm>
            <a:off x="7565408" y="4279432"/>
            <a:ext cx="248255" cy="361942"/>
            <a:chOff x="7565408" y="4279432"/>
            <a:chExt cx="248255" cy="361942"/>
          </a:xfrm>
        </p:grpSpPr>
        <p:sp>
          <p:nvSpPr>
            <p:cNvPr id="10408" name="Google Shape;10408;p78"/>
            <p:cNvSpPr/>
            <p:nvPr/>
          </p:nvSpPr>
          <p:spPr>
            <a:xfrm>
              <a:off x="7610126" y="4279432"/>
              <a:ext cx="158055" cy="236892"/>
            </a:xfrm>
            <a:custGeom>
              <a:avLst/>
              <a:gdLst/>
              <a:ahLst/>
              <a:cxnLst/>
              <a:rect l="l" t="t" r="r" b="b"/>
              <a:pathLst>
                <a:path w="4966" h="7443" extrusionOk="0">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78"/>
            <p:cNvSpPr/>
            <p:nvPr/>
          </p:nvSpPr>
          <p:spPr>
            <a:xfrm>
              <a:off x="7684411" y="4478004"/>
              <a:ext cx="10248" cy="38702"/>
            </a:xfrm>
            <a:custGeom>
              <a:avLst/>
              <a:gdLst/>
              <a:ahLst/>
              <a:cxnLst/>
              <a:rect l="l" t="t" r="r" b="b"/>
              <a:pathLst>
                <a:path w="322" h="1216" extrusionOk="0">
                  <a:moveTo>
                    <a:pt x="167" y="1"/>
                  </a:moveTo>
                  <a:cubicBezTo>
                    <a:pt x="72" y="1"/>
                    <a:pt x="0" y="72"/>
                    <a:pt x="0" y="167"/>
                  </a:cubicBezTo>
                  <a:lnTo>
                    <a:pt x="0" y="1060"/>
                  </a:lnTo>
                  <a:cubicBezTo>
                    <a:pt x="0" y="1144"/>
                    <a:pt x="72" y="1215"/>
                    <a:pt x="167" y="1215"/>
                  </a:cubicBezTo>
                  <a:cubicBezTo>
                    <a:pt x="250" y="1215"/>
                    <a:pt x="322" y="1144"/>
                    <a:pt x="322" y="1060"/>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78"/>
            <p:cNvSpPr/>
            <p:nvPr/>
          </p:nvSpPr>
          <p:spPr>
            <a:xfrm>
              <a:off x="7638929" y="4489366"/>
              <a:ext cx="10248" cy="27340"/>
            </a:xfrm>
            <a:custGeom>
              <a:avLst/>
              <a:gdLst/>
              <a:ahLst/>
              <a:cxnLst/>
              <a:rect l="l" t="t" r="r" b="b"/>
              <a:pathLst>
                <a:path w="322" h="859" extrusionOk="0">
                  <a:moveTo>
                    <a:pt x="167" y="1"/>
                  </a:moveTo>
                  <a:cubicBezTo>
                    <a:pt x="72" y="1"/>
                    <a:pt x="0" y="72"/>
                    <a:pt x="0" y="168"/>
                  </a:cubicBezTo>
                  <a:lnTo>
                    <a:pt x="0" y="703"/>
                  </a:lnTo>
                  <a:cubicBezTo>
                    <a:pt x="0" y="787"/>
                    <a:pt x="72" y="858"/>
                    <a:pt x="167" y="858"/>
                  </a:cubicBezTo>
                  <a:cubicBezTo>
                    <a:pt x="250" y="858"/>
                    <a:pt x="322" y="787"/>
                    <a:pt x="322" y="703"/>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78"/>
            <p:cNvSpPr/>
            <p:nvPr/>
          </p:nvSpPr>
          <p:spPr>
            <a:xfrm>
              <a:off x="7729479" y="4489366"/>
              <a:ext cx="10662" cy="27340"/>
            </a:xfrm>
            <a:custGeom>
              <a:avLst/>
              <a:gdLst/>
              <a:ahLst/>
              <a:cxnLst/>
              <a:rect l="l" t="t" r="r" b="b"/>
              <a:pathLst>
                <a:path w="335" h="859" extrusionOk="0">
                  <a:moveTo>
                    <a:pt x="156" y="1"/>
                  </a:moveTo>
                  <a:cubicBezTo>
                    <a:pt x="72" y="1"/>
                    <a:pt x="1" y="72"/>
                    <a:pt x="1" y="168"/>
                  </a:cubicBezTo>
                  <a:lnTo>
                    <a:pt x="1" y="703"/>
                  </a:lnTo>
                  <a:cubicBezTo>
                    <a:pt x="1" y="787"/>
                    <a:pt x="72" y="858"/>
                    <a:pt x="156" y="858"/>
                  </a:cubicBezTo>
                  <a:cubicBezTo>
                    <a:pt x="251" y="858"/>
                    <a:pt x="322" y="787"/>
                    <a:pt x="322" y="703"/>
                  </a:cubicBezTo>
                  <a:lnTo>
                    <a:pt x="322" y="168"/>
                  </a:lnTo>
                  <a:cubicBezTo>
                    <a:pt x="334" y="72"/>
                    <a:pt x="263"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78"/>
            <p:cNvSpPr/>
            <p:nvPr/>
          </p:nvSpPr>
          <p:spPr>
            <a:xfrm>
              <a:off x="7673017" y="4608369"/>
              <a:ext cx="33005" cy="33005"/>
            </a:xfrm>
            <a:custGeom>
              <a:avLst/>
              <a:gdLst/>
              <a:ahLst/>
              <a:cxnLst/>
              <a:rect l="l" t="t" r="r" b="b"/>
              <a:pathLst>
                <a:path w="1037" h="1037" extrusionOk="0">
                  <a:moveTo>
                    <a:pt x="525" y="322"/>
                  </a:moveTo>
                  <a:cubicBezTo>
                    <a:pt x="620" y="322"/>
                    <a:pt x="715" y="417"/>
                    <a:pt x="715" y="512"/>
                  </a:cubicBezTo>
                  <a:cubicBezTo>
                    <a:pt x="715" y="620"/>
                    <a:pt x="620" y="715"/>
                    <a:pt x="525" y="715"/>
                  </a:cubicBezTo>
                  <a:cubicBezTo>
                    <a:pt x="418" y="715"/>
                    <a:pt x="322" y="620"/>
                    <a:pt x="322" y="512"/>
                  </a:cubicBezTo>
                  <a:cubicBezTo>
                    <a:pt x="322" y="417"/>
                    <a:pt x="418" y="322"/>
                    <a:pt x="525" y="322"/>
                  </a:cubicBezTo>
                  <a:close/>
                  <a:moveTo>
                    <a:pt x="525" y="0"/>
                  </a:moveTo>
                  <a:cubicBezTo>
                    <a:pt x="239" y="0"/>
                    <a:pt x="1" y="239"/>
                    <a:pt x="1" y="512"/>
                  </a:cubicBezTo>
                  <a:cubicBezTo>
                    <a:pt x="1" y="798"/>
                    <a:pt x="239" y="1036"/>
                    <a:pt x="525" y="1036"/>
                  </a:cubicBezTo>
                  <a:cubicBezTo>
                    <a:pt x="799" y="1036"/>
                    <a:pt x="1037" y="798"/>
                    <a:pt x="1037" y="512"/>
                  </a:cubicBezTo>
                  <a:cubicBezTo>
                    <a:pt x="1037" y="239"/>
                    <a:pt x="799"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78"/>
            <p:cNvSpPr/>
            <p:nvPr/>
          </p:nvSpPr>
          <p:spPr>
            <a:xfrm>
              <a:off x="7565408" y="4608369"/>
              <a:ext cx="33387" cy="33005"/>
            </a:xfrm>
            <a:custGeom>
              <a:avLst/>
              <a:gdLst/>
              <a:ahLst/>
              <a:cxnLst/>
              <a:rect l="l" t="t" r="r" b="b"/>
              <a:pathLst>
                <a:path w="1049" h="1037" extrusionOk="0">
                  <a:moveTo>
                    <a:pt x="524" y="322"/>
                  </a:moveTo>
                  <a:cubicBezTo>
                    <a:pt x="632" y="322"/>
                    <a:pt x="715" y="417"/>
                    <a:pt x="715" y="512"/>
                  </a:cubicBezTo>
                  <a:cubicBezTo>
                    <a:pt x="715" y="620"/>
                    <a:pt x="632" y="715"/>
                    <a:pt x="524" y="715"/>
                  </a:cubicBezTo>
                  <a:cubicBezTo>
                    <a:pt x="417" y="715"/>
                    <a:pt x="334" y="620"/>
                    <a:pt x="334" y="512"/>
                  </a:cubicBezTo>
                  <a:cubicBezTo>
                    <a:pt x="334" y="417"/>
                    <a:pt x="417" y="322"/>
                    <a:pt x="524" y="322"/>
                  </a:cubicBezTo>
                  <a:close/>
                  <a:moveTo>
                    <a:pt x="524" y="0"/>
                  </a:moveTo>
                  <a:cubicBezTo>
                    <a:pt x="239" y="0"/>
                    <a:pt x="1" y="239"/>
                    <a:pt x="1" y="512"/>
                  </a:cubicBezTo>
                  <a:cubicBezTo>
                    <a:pt x="1" y="798"/>
                    <a:pt x="239" y="1036"/>
                    <a:pt x="524" y="1036"/>
                  </a:cubicBezTo>
                  <a:cubicBezTo>
                    <a:pt x="810" y="1036"/>
                    <a:pt x="1048" y="798"/>
                    <a:pt x="1048" y="512"/>
                  </a:cubicBezTo>
                  <a:cubicBezTo>
                    <a:pt x="1048" y="239"/>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78"/>
            <p:cNvSpPr/>
            <p:nvPr/>
          </p:nvSpPr>
          <p:spPr>
            <a:xfrm>
              <a:off x="7780657" y="4608369"/>
              <a:ext cx="33005" cy="33005"/>
            </a:xfrm>
            <a:custGeom>
              <a:avLst/>
              <a:gdLst/>
              <a:ahLst/>
              <a:cxnLst/>
              <a:rect l="l" t="t" r="r" b="b"/>
              <a:pathLst>
                <a:path w="1037" h="1037" extrusionOk="0">
                  <a:moveTo>
                    <a:pt x="512" y="322"/>
                  </a:moveTo>
                  <a:cubicBezTo>
                    <a:pt x="619" y="322"/>
                    <a:pt x="715" y="417"/>
                    <a:pt x="715" y="512"/>
                  </a:cubicBezTo>
                  <a:cubicBezTo>
                    <a:pt x="715" y="620"/>
                    <a:pt x="619" y="715"/>
                    <a:pt x="512" y="715"/>
                  </a:cubicBezTo>
                  <a:cubicBezTo>
                    <a:pt x="417" y="715"/>
                    <a:pt x="322" y="620"/>
                    <a:pt x="322" y="512"/>
                  </a:cubicBezTo>
                  <a:cubicBezTo>
                    <a:pt x="322" y="417"/>
                    <a:pt x="417" y="322"/>
                    <a:pt x="512" y="322"/>
                  </a:cubicBezTo>
                  <a:close/>
                  <a:moveTo>
                    <a:pt x="512" y="0"/>
                  </a:moveTo>
                  <a:cubicBezTo>
                    <a:pt x="238" y="0"/>
                    <a:pt x="0" y="239"/>
                    <a:pt x="0" y="512"/>
                  </a:cubicBezTo>
                  <a:cubicBezTo>
                    <a:pt x="0" y="798"/>
                    <a:pt x="238" y="1036"/>
                    <a:pt x="512" y="1036"/>
                  </a:cubicBezTo>
                  <a:cubicBezTo>
                    <a:pt x="798" y="1036"/>
                    <a:pt x="1036" y="798"/>
                    <a:pt x="1036" y="512"/>
                  </a:cubicBezTo>
                  <a:cubicBezTo>
                    <a:pt x="1036" y="239"/>
                    <a:pt x="79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78"/>
            <p:cNvSpPr/>
            <p:nvPr/>
          </p:nvSpPr>
          <p:spPr>
            <a:xfrm>
              <a:off x="7596090" y="4528801"/>
              <a:ext cx="186859" cy="73362"/>
            </a:xfrm>
            <a:custGeom>
              <a:avLst/>
              <a:gdLst/>
              <a:ahLst/>
              <a:cxnLst/>
              <a:rect l="l" t="t" r="r" b="b"/>
              <a:pathLst>
                <a:path w="5871" h="2305" extrusionOk="0">
                  <a:moveTo>
                    <a:pt x="2942" y="0"/>
                  </a:moveTo>
                  <a:cubicBezTo>
                    <a:pt x="2847" y="0"/>
                    <a:pt x="2775" y="72"/>
                    <a:pt x="2775" y="155"/>
                  </a:cubicBezTo>
                  <a:lnTo>
                    <a:pt x="2775" y="357"/>
                  </a:lnTo>
                  <a:lnTo>
                    <a:pt x="1608" y="357"/>
                  </a:lnTo>
                  <a:cubicBezTo>
                    <a:pt x="1394" y="357"/>
                    <a:pt x="1180" y="453"/>
                    <a:pt x="1049" y="655"/>
                  </a:cubicBezTo>
                  <a:lnTo>
                    <a:pt x="60" y="2036"/>
                  </a:lnTo>
                  <a:cubicBezTo>
                    <a:pt x="1" y="2108"/>
                    <a:pt x="37" y="2215"/>
                    <a:pt x="108" y="2274"/>
                  </a:cubicBezTo>
                  <a:cubicBezTo>
                    <a:pt x="133" y="2295"/>
                    <a:pt x="163" y="2304"/>
                    <a:pt x="193" y="2304"/>
                  </a:cubicBezTo>
                  <a:cubicBezTo>
                    <a:pt x="249" y="2304"/>
                    <a:pt x="308" y="2273"/>
                    <a:pt x="346" y="2227"/>
                  </a:cubicBezTo>
                  <a:lnTo>
                    <a:pt x="1334" y="846"/>
                  </a:lnTo>
                  <a:cubicBezTo>
                    <a:pt x="1406" y="750"/>
                    <a:pt x="1513" y="691"/>
                    <a:pt x="1632" y="691"/>
                  </a:cubicBezTo>
                  <a:lnTo>
                    <a:pt x="2787" y="691"/>
                  </a:lnTo>
                  <a:lnTo>
                    <a:pt x="2787" y="1941"/>
                  </a:lnTo>
                  <a:cubicBezTo>
                    <a:pt x="2787" y="2036"/>
                    <a:pt x="2858" y="2108"/>
                    <a:pt x="2954" y="2108"/>
                  </a:cubicBezTo>
                  <a:cubicBezTo>
                    <a:pt x="3037" y="2108"/>
                    <a:pt x="3120" y="2036"/>
                    <a:pt x="3120" y="1941"/>
                  </a:cubicBezTo>
                  <a:lnTo>
                    <a:pt x="3120" y="691"/>
                  </a:lnTo>
                  <a:lnTo>
                    <a:pt x="4275" y="691"/>
                  </a:lnTo>
                  <a:cubicBezTo>
                    <a:pt x="4394" y="691"/>
                    <a:pt x="4502" y="750"/>
                    <a:pt x="4573" y="846"/>
                  </a:cubicBezTo>
                  <a:lnTo>
                    <a:pt x="5561" y="2227"/>
                  </a:lnTo>
                  <a:cubicBezTo>
                    <a:pt x="5585" y="2274"/>
                    <a:pt x="5645" y="2298"/>
                    <a:pt x="5692" y="2298"/>
                  </a:cubicBezTo>
                  <a:cubicBezTo>
                    <a:pt x="5716" y="2298"/>
                    <a:pt x="5764" y="2286"/>
                    <a:pt x="5775" y="2274"/>
                  </a:cubicBezTo>
                  <a:cubicBezTo>
                    <a:pt x="5859" y="2215"/>
                    <a:pt x="5871" y="2108"/>
                    <a:pt x="5811" y="2036"/>
                  </a:cubicBezTo>
                  <a:lnTo>
                    <a:pt x="4823" y="655"/>
                  </a:lnTo>
                  <a:cubicBezTo>
                    <a:pt x="4692" y="476"/>
                    <a:pt x="4490" y="357"/>
                    <a:pt x="4263" y="357"/>
                  </a:cubicBezTo>
                  <a:lnTo>
                    <a:pt x="3097" y="357"/>
                  </a:lnTo>
                  <a:lnTo>
                    <a:pt x="3097" y="155"/>
                  </a:lnTo>
                  <a:cubicBezTo>
                    <a:pt x="3097" y="72"/>
                    <a:pt x="3025"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6" name="Google Shape;10416;p78"/>
          <p:cNvGrpSpPr/>
          <p:nvPr/>
        </p:nvGrpSpPr>
        <p:grpSpPr>
          <a:xfrm>
            <a:off x="6264109" y="4279432"/>
            <a:ext cx="225498" cy="361560"/>
            <a:chOff x="6264109" y="4279432"/>
            <a:chExt cx="225498" cy="361560"/>
          </a:xfrm>
        </p:grpSpPr>
        <p:sp>
          <p:nvSpPr>
            <p:cNvPr id="10417" name="Google Shape;10417;p78"/>
            <p:cNvSpPr/>
            <p:nvPr/>
          </p:nvSpPr>
          <p:spPr>
            <a:xfrm>
              <a:off x="6264109" y="4279432"/>
              <a:ext cx="225498" cy="361560"/>
            </a:xfrm>
            <a:custGeom>
              <a:avLst/>
              <a:gdLst/>
              <a:ahLst/>
              <a:cxnLst/>
              <a:rect l="l" t="t" r="r" b="b"/>
              <a:pathLst>
                <a:path w="7085" h="11360" extrusionOk="0">
                  <a:moveTo>
                    <a:pt x="6716" y="870"/>
                  </a:moveTo>
                  <a:cubicBezTo>
                    <a:pt x="6716" y="870"/>
                    <a:pt x="6728" y="870"/>
                    <a:pt x="6728" y="882"/>
                  </a:cubicBezTo>
                  <a:lnTo>
                    <a:pt x="6728" y="1239"/>
                  </a:lnTo>
                  <a:lnTo>
                    <a:pt x="6751" y="1239"/>
                  </a:lnTo>
                  <a:lnTo>
                    <a:pt x="6192" y="1251"/>
                  </a:lnTo>
                  <a:cubicBezTo>
                    <a:pt x="6108" y="1251"/>
                    <a:pt x="6037" y="1322"/>
                    <a:pt x="6037" y="1418"/>
                  </a:cubicBezTo>
                  <a:cubicBezTo>
                    <a:pt x="6037" y="1501"/>
                    <a:pt x="6108" y="1584"/>
                    <a:pt x="6192" y="1584"/>
                  </a:cubicBezTo>
                  <a:lnTo>
                    <a:pt x="6394" y="1584"/>
                  </a:lnTo>
                  <a:lnTo>
                    <a:pt x="6394" y="7454"/>
                  </a:lnTo>
                  <a:cubicBezTo>
                    <a:pt x="6394" y="7454"/>
                    <a:pt x="6394" y="7478"/>
                    <a:pt x="6370" y="7478"/>
                  </a:cubicBezTo>
                  <a:lnTo>
                    <a:pt x="679" y="7478"/>
                  </a:lnTo>
                  <a:cubicBezTo>
                    <a:pt x="679" y="7478"/>
                    <a:pt x="655" y="7478"/>
                    <a:pt x="655" y="7454"/>
                  </a:cubicBezTo>
                  <a:lnTo>
                    <a:pt x="655" y="1584"/>
                  </a:lnTo>
                  <a:lnTo>
                    <a:pt x="5477" y="1584"/>
                  </a:lnTo>
                  <a:cubicBezTo>
                    <a:pt x="5573" y="1584"/>
                    <a:pt x="5644" y="1501"/>
                    <a:pt x="5644" y="1418"/>
                  </a:cubicBezTo>
                  <a:cubicBezTo>
                    <a:pt x="5644" y="1322"/>
                    <a:pt x="5573" y="1251"/>
                    <a:pt x="5477" y="1251"/>
                  </a:cubicBezTo>
                  <a:lnTo>
                    <a:pt x="322" y="1251"/>
                  </a:lnTo>
                  <a:cubicBezTo>
                    <a:pt x="322" y="1251"/>
                    <a:pt x="298" y="1251"/>
                    <a:pt x="298" y="1239"/>
                  </a:cubicBezTo>
                  <a:lnTo>
                    <a:pt x="298" y="882"/>
                  </a:lnTo>
                  <a:cubicBezTo>
                    <a:pt x="298" y="882"/>
                    <a:pt x="298" y="870"/>
                    <a:pt x="322" y="870"/>
                  </a:cubicBezTo>
                  <a:close/>
                  <a:moveTo>
                    <a:pt x="5358" y="7811"/>
                  </a:moveTo>
                  <a:lnTo>
                    <a:pt x="5858" y="10335"/>
                  </a:lnTo>
                  <a:lnTo>
                    <a:pt x="3691" y="10335"/>
                  </a:lnTo>
                  <a:lnTo>
                    <a:pt x="3691" y="8371"/>
                  </a:lnTo>
                  <a:cubicBezTo>
                    <a:pt x="3691" y="8276"/>
                    <a:pt x="3620" y="8204"/>
                    <a:pt x="3537" y="8204"/>
                  </a:cubicBezTo>
                  <a:cubicBezTo>
                    <a:pt x="3441" y="8204"/>
                    <a:pt x="3370" y="8276"/>
                    <a:pt x="3370" y="8371"/>
                  </a:cubicBezTo>
                  <a:lnTo>
                    <a:pt x="3370" y="10335"/>
                  </a:lnTo>
                  <a:lnTo>
                    <a:pt x="1215" y="10335"/>
                  </a:lnTo>
                  <a:lnTo>
                    <a:pt x="1715" y="7811"/>
                  </a:lnTo>
                  <a:close/>
                  <a:moveTo>
                    <a:pt x="3549" y="1"/>
                  </a:moveTo>
                  <a:cubicBezTo>
                    <a:pt x="3453" y="1"/>
                    <a:pt x="3382" y="72"/>
                    <a:pt x="3382" y="168"/>
                  </a:cubicBezTo>
                  <a:lnTo>
                    <a:pt x="3382" y="537"/>
                  </a:lnTo>
                  <a:lnTo>
                    <a:pt x="346" y="537"/>
                  </a:lnTo>
                  <a:cubicBezTo>
                    <a:pt x="155" y="537"/>
                    <a:pt x="0" y="691"/>
                    <a:pt x="0" y="882"/>
                  </a:cubicBezTo>
                  <a:lnTo>
                    <a:pt x="0" y="1239"/>
                  </a:lnTo>
                  <a:cubicBezTo>
                    <a:pt x="0" y="1430"/>
                    <a:pt x="155" y="1584"/>
                    <a:pt x="346" y="1584"/>
                  </a:cubicBezTo>
                  <a:lnTo>
                    <a:pt x="358" y="1584"/>
                  </a:lnTo>
                  <a:lnTo>
                    <a:pt x="358" y="7454"/>
                  </a:lnTo>
                  <a:cubicBezTo>
                    <a:pt x="358" y="7645"/>
                    <a:pt x="512" y="7799"/>
                    <a:pt x="703" y="7799"/>
                  </a:cubicBezTo>
                  <a:lnTo>
                    <a:pt x="1382" y="7799"/>
                  </a:lnTo>
                  <a:lnTo>
                    <a:pt x="715" y="11157"/>
                  </a:lnTo>
                  <a:cubicBezTo>
                    <a:pt x="703" y="11252"/>
                    <a:pt x="762" y="11347"/>
                    <a:pt x="858" y="11359"/>
                  </a:cubicBezTo>
                  <a:lnTo>
                    <a:pt x="882" y="11359"/>
                  </a:lnTo>
                  <a:cubicBezTo>
                    <a:pt x="953" y="11359"/>
                    <a:pt x="1036" y="11300"/>
                    <a:pt x="1048" y="11217"/>
                  </a:cubicBezTo>
                  <a:lnTo>
                    <a:pt x="1167" y="10645"/>
                  </a:lnTo>
                  <a:lnTo>
                    <a:pt x="3382" y="10645"/>
                  </a:lnTo>
                  <a:lnTo>
                    <a:pt x="3382" y="11193"/>
                  </a:lnTo>
                  <a:cubicBezTo>
                    <a:pt x="3382" y="11288"/>
                    <a:pt x="3453" y="11359"/>
                    <a:pt x="3549" y="11359"/>
                  </a:cubicBezTo>
                  <a:cubicBezTo>
                    <a:pt x="3632" y="11359"/>
                    <a:pt x="3703" y="11288"/>
                    <a:pt x="3703" y="11193"/>
                  </a:cubicBezTo>
                  <a:lnTo>
                    <a:pt x="3703" y="10645"/>
                  </a:lnTo>
                  <a:lnTo>
                    <a:pt x="5930" y="10645"/>
                  </a:lnTo>
                  <a:lnTo>
                    <a:pt x="6049" y="11217"/>
                  </a:lnTo>
                  <a:cubicBezTo>
                    <a:pt x="6061" y="11300"/>
                    <a:pt x="6132" y="11359"/>
                    <a:pt x="6204" y="11359"/>
                  </a:cubicBezTo>
                  <a:lnTo>
                    <a:pt x="6239" y="11359"/>
                  </a:lnTo>
                  <a:cubicBezTo>
                    <a:pt x="6323" y="11336"/>
                    <a:pt x="6382" y="11252"/>
                    <a:pt x="6370" y="11157"/>
                  </a:cubicBezTo>
                  <a:lnTo>
                    <a:pt x="5704" y="7799"/>
                  </a:lnTo>
                  <a:lnTo>
                    <a:pt x="6382" y="7799"/>
                  </a:lnTo>
                  <a:cubicBezTo>
                    <a:pt x="6585" y="7799"/>
                    <a:pt x="6728" y="7645"/>
                    <a:pt x="6728" y="7454"/>
                  </a:cubicBezTo>
                  <a:lnTo>
                    <a:pt x="6728" y="1584"/>
                  </a:lnTo>
                  <a:lnTo>
                    <a:pt x="6739" y="1584"/>
                  </a:lnTo>
                  <a:cubicBezTo>
                    <a:pt x="6942" y="1584"/>
                    <a:pt x="7085" y="1430"/>
                    <a:pt x="7085" y="1239"/>
                  </a:cubicBezTo>
                  <a:lnTo>
                    <a:pt x="7085" y="882"/>
                  </a:lnTo>
                  <a:cubicBezTo>
                    <a:pt x="7085" y="691"/>
                    <a:pt x="6930" y="537"/>
                    <a:pt x="6751" y="537"/>
                  </a:cubicBezTo>
                  <a:lnTo>
                    <a:pt x="3715" y="537"/>
                  </a:lnTo>
                  <a:lnTo>
                    <a:pt x="3715" y="168"/>
                  </a:lnTo>
                  <a:cubicBezTo>
                    <a:pt x="3715" y="72"/>
                    <a:pt x="3632" y="1"/>
                    <a:pt x="3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78"/>
            <p:cNvSpPr/>
            <p:nvPr/>
          </p:nvSpPr>
          <p:spPr>
            <a:xfrm>
              <a:off x="6303129" y="4370395"/>
              <a:ext cx="146693" cy="106495"/>
            </a:xfrm>
            <a:custGeom>
              <a:avLst/>
              <a:gdLst/>
              <a:ahLst/>
              <a:cxnLst/>
              <a:rect l="l" t="t" r="r" b="b"/>
              <a:pathLst>
                <a:path w="4609" h="3346" extrusionOk="0">
                  <a:moveTo>
                    <a:pt x="3561" y="0"/>
                  </a:moveTo>
                  <a:cubicBezTo>
                    <a:pt x="3466" y="0"/>
                    <a:pt x="3394" y="72"/>
                    <a:pt x="3394" y="167"/>
                  </a:cubicBezTo>
                  <a:cubicBezTo>
                    <a:pt x="3394" y="250"/>
                    <a:pt x="3466" y="334"/>
                    <a:pt x="3561" y="334"/>
                  </a:cubicBezTo>
                  <a:lnTo>
                    <a:pt x="4049" y="334"/>
                  </a:lnTo>
                  <a:lnTo>
                    <a:pt x="2406" y="1965"/>
                  </a:lnTo>
                  <a:lnTo>
                    <a:pt x="2394" y="1965"/>
                  </a:lnTo>
                  <a:lnTo>
                    <a:pt x="2025" y="1596"/>
                  </a:lnTo>
                  <a:cubicBezTo>
                    <a:pt x="1959" y="1530"/>
                    <a:pt x="1870" y="1498"/>
                    <a:pt x="1781" y="1498"/>
                  </a:cubicBezTo>
                  <a:cubicBezTo>
                    <a:pt x="1692" y="1498"/>
                    <a:pt x="1602" y="1530"/>
                    <a:pt x="1537" y="1596"/>
                  </a:cubicBezTo>
                  <a:lnTo>
                    <a:pt x="60" y="3072"/>
                  </a:lnTo>
                  <a:cubicBezTo>
                    <a:pt x="1" y="3132"/>
                    <a:pt x="1" y="3227"/>
                    <a:pt x="60" y="3310"/>
                  </a:cubicBezTo>
                  <a:cubicBezTo>
                    <a:pt x="84" y="3334"/>
                    <a:pt x="132" y="3346"/>
                    <a:pt x="179" y="3346"/>
                  </a:cubicBezTo>
                  <a:cubicBezTo>
                    <a:pt x="227" y="3346"/>
                    <a:pt x="263" y="3334"/>
                    <a:pt x="298" y="3310"/>
                  </a:cubicBezTo>
                  <a:lnTo>
                    <a:pt x="1775" y="1834"/>
                  </a:lnTo>
                  <a:lnTo>
                    <a:pt x="1787" y="1834"/>
                  </a:lnTo>
                  <a:lnTo>
                    <a:pt x="2156" y="2203"/>
                  </a:lnTo>
                  <a:cubicBezTo>
                    <a:pt x="2215" y="2263"/>
                    <a:pt x="2311" y="2310"/>
                    <a:pt x="2394" y="2310"/>
                  </a:cubicBezTo>
                  <a:cubicBezTo>
                    <a:pt x="2477" y="2310"/>
                    <a:pt x="2573" y="2274"/>
                    <a:pt x="2632" y="2203"/>
                  </a:cubicBezTo>
                  <a:lnTo>
                    <a:pt x="4263" y="572"/>
                  </a:lnTo>
                  <a:lnTo>
                    <a:pt x="4263" y="1060"/>
                  </a:lnTo>
                  <a:cubicBezTo>
                    <a:pt x="4263" y="1143"/>
                    <a:pt x="4347" y="1227"/>
                    <a:pt x="4430" y="1227"/>
                  </a:cubicBezTo>
                  <a:cubicBezTo>
                    <a:pt x="4525" y="1227"/>
                    <a:pt x="4597" y="1143"/>
                    <a:pt x="4597" y="1060"/>
                  </a:cubicBezTo>
                  <a:lnTo>
                    <a:pt x="4597" y="167"/>
                  </a:lnTo>
                  <a:cubicBezTo>
                    <a:pt x="4609" y="72"/>
                    <a:pt x="4537" y="0"/>
                    <a:pt x="4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9" name="Google Shape;10419;p78"/>
          <p:cNvGrpSpPr/>
          <p:nvPr/>
        </p:nvGrpSpPr>
        <p:grpSpPr>
          <a:xfrm>
            <a:off x="7929578" y="4284365"/>
            <a:ext cx="395266" cy="351312"/>
            <a:chOff x="7929578" y="4284365"/>
            <a:chExt cx="395266" cy="351312"/>
          </a:xfrm>
        </p:grpSpPr>
        <p:sp>
          <p:nvSpPr>
            <p:cNvPr id="10420" name="Google Shape;10420;p78"/>
            <p:cNvSpPr/>
            <p:nvPr/>
          </p:nvSpPr>
          <p:spPr>
            <a:xfrm>
              <a:off x="7954213" y="4588668"/>
              <a:ext cx="11394" cy="47009"/>
            </a:xfrm>
            <a:custGeom>
              <a:avLst/>
              <a:gdLst/>
              <a:ahLst/>
              <a:cxnLst/>
              <a:rect l="l" t="t" r="r" b="b"/>
              <a:pathLst>
                <a:path w="358" h="1477" extrusionOk="0">
                  <a:moveTo>
                    <a:pt x="179" y="0"/>
                  </a:moveTo>
                  <a:cubicBezTo>
                    <a:pt x="84" y="0"/>
                    <a:pt x="0" y="84"/>
                    <a:pt x="0" y="179"/>
                  </a:cubicBezTo>
                  <a:lnTo>
                    <a:pt x="0" y="1298"/>
                  </a:lnTo>
                  <a:cubicBezTo>
                    <a:pt x="0" y="1405"/>
                    <a:pt x="84" y="1477"/>
                    <a:pt x="179" y="1477"/>
                  </a:cubicBezTo>
                  <a:cubicBezTo>
                    <a:pt x="286" y="1477"/>
                    <a:pt x="358" y="1405"/>
                    <a:pt x="358" y="1298"/>
                  </a:cubicBezTo>
                  <a:lnTo>
                    <a:pt x="358" y="179"/>
                  </a:lnTo>
                  <a:cubicBezTo>
                    <a:pt x="358" y="96"/>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78"/>
            <p:cNvSpPr/>
            <p:nvPr/>
          </p:nvSpPr>
          <p:spPr>
            <a:xfrm>
              <a:off x="7929578" y="4432522"/>
              <a:ext cx="213372" cy="203155"/>
            </a:xfrm>
            <a:custGeom>
              <a:avLst/>
              <a:gdLst/>
              <a:ahLst/>
              <a:cxnLst/>
              <a:rect l="l" t="t" r="r" b="b"/>
              <a:pathLst>
                <a:path w="6704" h="6383" extrusionOk="0">
                  <a:moveTo>
                    <a:pt x="6192" y="1013"/>
                  </a:moveTo>
                  <a:lnTo>
                    <a:pt x="6275" y="1275"/>
                  </a:lnTo>
                  <a:cubicBezTo>
                    <a:pt x="6287" y="1358"/>
                    <a:pt x="6275" y="1430"/>
                    <a:pt x="6216" y="1489"/>
                  </a:cubicBezTo>
                  <a:lnTo>
                    <a:pt x="6108" y="1596"/>
                  </a:lnTo>
                  <a:lnTo>
                    <a:pt x="5858" y="1334"/>
                  </a:lnTo>
                  <a:lnTo>
                    <a:pt x="6192" y="1013"/>
                  </a:lnTo>
                  <a:close/>
                  <a:moveTo>
                    <a:pt x="1941" y="382"/>
                  </a:moveTo>
                  <a:cubicBezTo>
                    <a:pt x="2251" y="382"/>
                    <a:pt x="2536" y="501"/>
                    <a:pt x="2763" y="727"/>
                  </a:cubicBezTo>
                  <a:cubicBezTo>
                    <a:pt x="2965" y="953"/>
                    <a:pt x="3096" y="1251"/>
                    <a:pt x="3132" y="1573"/>
                  </a:cubicBezTo>
                  <a:cubicBezTo>
                    <a:pt x="3144" y="1692"/>
                    <a:pt x="3156" y="1846"/>
                    <a:pt x="3179" y="2001"/>
                  </a:cubicBezTo>
                  <a:cubicBezTo>
                    <a:pt x="2977" y="1680"/>
                    <a:pt x="2656" y="1430"/>
                    <a:pt x="2239" y="1287"/>
                  </a:cubicBezTo>
                  <a:cubicBezTo>
                    <a:pt x="1947" y="1199"/>
                    <a:pt x="1670" y="1191"/>
                    <a:pt x="1579" y="1191"/>
                  </a:cubicBezTo>
                  <a:cubicBezTo>
                    <a:pt x="1559" y="1191"/>
                    <a:pt x="1548" y="1192"/>
                    <a:pt x="1548" y="1192"/>
                  </a:cubicBezTo>
                  <a:cubicBezTo>
                    <a:pt x="1513" y="1192"/>
                    <a:pt x="1465" y="1204"/>
                    <a:pt x="1429" y="1251"/>
                  </a:cubicBezTo>
                  <a:lnTo>
                    <a:pt x="1108" y="1585"/>
                  </a:lnTo>
                  <a:cubicBezTo>
                    <a:pt x="1036" y="1668"/>
                    <a:pt x="1036" y="1787"/>
                    <a:pt x="1108" y="1846"/>
                  </a:cubicBezTo>
                  <a:cubicBezTo>
                    <a:pt x="1143" y="1882"/>
                    <a:pt x="1191" y="1900"/>
                    <a:pt x="1237" y="1900"/>
                  </a:cubicBezTo>
                  <a:cubicBezTo>
                    <a:pt x="1283" y="1900"/>
                    <a:pt x="1328" y="1882"/>
                    <a:pt x="1358" y="1846"/>
                  </a:cubicBezTo>
                  <a:lnTo>
                    <a:pt x="1632" y="1561"/>
                  </a:lnTo>
                  <a:cubicBezTo>
                    <a:pt x="1870" y="1573"/>
                    <a:pt x="2620" y="1668"/>
                    <a:pt x="2906" y="2299"/>
                  </a:cubicBezTo>
                  <a:cubicBezTo>
                    <a:pt x="2834" y="2763"/>
                    <a:pt x="2417" y="3120"/>
                    <a:pt x="1929" y="3120"/>
                  </a:cubicBezTo>
                  <a:cubicBezTo>
                    <a:pt x="1393" y="3120"/>
                    <a:pt x="941" y="2680"/>
                    <a:pt x="941" y="2144"/>
                  </a:cubicBezTo>
                  <a:cubicBezTo>
                    <a:pt x="941" y="2037"/>
                    <a:pt x="870" y="1966"/>
                    <a:pt x="762" y="1966"/>
                  </a:cubicBezTo>
                  <a:cubicBezTo>
                    <a:pt x="751" y="1966"/>
                    <a:pt x="715" y="1966"/>
                    <a:pt x="703" y="1977"/>
                  </a:cubicBezTo>
                  <a:cubicBezTo>
                    <a:pt x="715" y="1835"/>
                    <a:pt x="751" y="1680"/>
                    <a:pt x="751" y="1573"/>
                  </a:cubicBezTo>
                  <a:cubicBezTo>
                    <a:pt x="774" y="1251"/>
                    <a:pt x="893" y="953"/>
                    <a:pt x="1120" y="727"/>
                  </a:cubicBezTo>
                  <a:cubicBezTo>
                    <a:pt x="1334" y="501"/>
                    <a:pt x="1632" y="382"/>
                    <a:pt x="1941" y="382"/>
                  </a:cubicBezTo>
                  <a:close/>
                  <a:moveTo>
                    <a:pt x="631" y="2442"/>
                  </a:moveTo>
                  <a:cubicBezTo>
                    <a:pt x="703" y="2763"/>
                    <a:pt x="917" y="3049"/>
                    <a:pt x="1179" y="3228"/>
                  </a:cubicBezTo>
                  <a:lnTo>
                    <a:pt x="1179" y="3442"/>
                  </a:lnTo>
                  <a:lnTo>
                    <a:pt x="1167" y="3442"/>
                  </a:lnTo>
                  <a:cubicBezTo>
                    <a:pt x="822" y="3382"/>
                    <a:pt x="572" y="3287"/>
                    <a:pt x="417" y="3216"/>
                  </a:cubicBezTo>
                  <a:cubicBezTo>
                    <a:pt x="405" y="3216"/>
                    <a:pt x="417" y="3204"/>
                    <a:pt x="417" y="3204"/>
                  </a:cubicBezTo>
                  <a:cubicBezTo>
                    <a:pt x="501" y="2989"/>
                    <a:pt x="572" y="2728"/>
                    <a:pt x="631" y="2442"/>
                  </a:cubicBezTo>
                  <a:close/>
                  <a:moveTo>
                    <a:pt x="3239" y="2454"/>
                  </a:moveTo>
                  <a:cubicBezTo>
                    <a:pt x="3275" y="2692"/>
                    <a:pt x="3334" y="2942"/>
                    <a:pt x="3418" y="3144"/>
                  </a:cubicBezTo>
                  <a:lnTo>
                    <a:pt x="3084" y="3454"/>
                  </a:lnTo>
                  <a:cubicBezTo>
                    <a:pt x="3037" y="3478"/>
                    <a:pt x="3001" y="3513"/>
                    <a:pt x="2941" y="3513"/>
                  </a:cubicBezTo>
                  <a:lnTo>
                    <a:pt x="2894" y="3513"/>
                  </a:lnTo>
                  <a:cubicBezTo>
                    <a:pt x="2775" y="3513"/>
                    <a:pt x="2679" y="3418"/>
                    <a:pt x="2679" y="3299"/>
                  </a:cubicBezTo>
                  <a:lnTo>
                    <a:pt x="2679" y="3239"/>
                  </a:lnTo>
                  <a:cubicBezTo>
                    <a:pt x="2953" y="3061"/>
                    <a:pt x="3144" y="2787"/>
                    <a:pt x="3239" y="2454"/>
                  </a:cubicBezTo>
                  <a:close/>
                  <a:moveTo>
                    <a:pt x="2358" y="3418"/>
                  </a:moveTo>
                  <a:cubicBezTo>
                    <a:pt x="2370" y="3525"/>
                    <a:pt x="2429" y="3620"/>
                    <a:pt x="2489" y="3692"/>
                  </a:cubicBezTo>
                  <a:lnTo>
                    <a:pt x="2203" y="3954"/>
                  </a:lnTo>
                  <a:cubicBezTo>
                    <a:pt x="2132" y="4031"/>
                    <a:pt x="2033" y="4070"/>
                    <a:pt x="1934" y="4070"/>
                  </a:cubicBezTo>
                  <a:cubicBezTo>
                    <a:pt x="1834" y="4070"/>
                    <a:pt x="1733" y="4031"/>
                    <a:pt x="1655" y="3954"/>
                  </a:cubicBezTo>
                  <a:lnTo>
                    <a:pt x="1489" y="3799"/>
                  </a:lnTo>
                  <a:cubicBezTo>
                    <a:pt x="1524" y="3740"/>
                    <a:pt x="1536" y="3680"/>
                    <a:pt x="1536" y="3620"/>
                  </a:cubicBezTo>
                  <a:lnTo>
                    <a:pt x="1536" y="3418"/>
                  </a:lnTo>
                  <a:cubicBezTo>
                    <a:pt x="1667" y="3466"/>
                    <a:pt x="1810" y="3478"/>
                    <a:pt x="1941" y="3478"/>
                  </a:cubicBezTo>
                  <a:cubicBezTo>
                    <a:pt x="2084" y="3478"/>
                    <a:pt x="2227" y="3454"/>
                    <a:pt x="2358" y="3418"/>
                  </a:cubicBezTo>
                  <a:close/>
                  <a:moveTo>
                    <a:pt x="1941" y="1"/>
                  </a:moveTo>
                  <a:cubicBezTo>
                    <a:pt x="1120" y="1"/>
                    <a:pt x="465" y="656"/>
                    <a:pt x="393" y="1537"/>
                  </a:cubicBezTo>
                  <a:cubicBezTo>
                    <a:pt x="358" y="1882"/>
                    <a:pt x="239" y="2644"/>
                    <a:pt x="72" y="3061"/>
                  </a:cubicBezTo>
                  <a:cubicBezTo>
                    <a:pt x="0" y="3251"/>
                    <a:pt x="96" y="3454"/>
                    <a:pt x="274" y="3537"/>
                  </a:cubicBezTo>
                  <a:cubicBezTo>
                    <a:pt x="405" y="3597"/>
                    <a:pt x="608" y="3692"/>
                    <a:pt x="893" y="3751"/>
                  </a:cubicBezTo>
                  <a:lnTo>
                    <a:pt x="417" y="3990"/>
                  </a:lnTo>
                  <a:cubicBezTo>
                    <a:pt x="155" y="4121"/>
                    <a:pt x="0" y="4371"/>
                    <a:pt x="0" y="4668"/>
                  </a:cubicBezTo>
                  <a:lnTo>
                    <a:pt x="0" y="6204"/>
                  </a:lnTo>
                  <a:cubicBezTo>
                    <a:pt x="0" y="6311"/>
                    <a:pt x="72" y="6383"/>
                    <a:pt x="179" y="6383"/>
                  </a:cubicBezTo>
                  <a:cubicBezTo>
                    <a:pt x="286" y="6383"/>
                    <a:pt x="358" y="6311"/>
                    <a:pt x="358" y="6204"/>
                  </a:cubicBezTo>
                  <a:lnTo>
                    <a:pt x="358" y="4668"/>
                  </a:lnTo>
                  <a:cubicBezTo>
                    <a:pt x="358" y="4525"/>
                    <a:pt x="453" y="4371"/>
                    <a:pt x="584" y="4311"/>
                  </a:cubicBezTo>
                  <a:lnTo>
                    <a:pt x="1191" y="4013"/>
                  </a:lnTo>
                  <a:lnTo>
                    <a:pt x="1405" y="4216"/>
                  </a:lnTo>
                  <a:cubicBezTo>
                    <a:pt x="1548" y="4347"/>
                    <a:pt x="1739" y="4418"/>
                    <a:pt x="1929" y="4418"/>
                  </a:cubicBezTo>
                  <a:cubicBezTo>
                    <a:pt x="2120" y="4418"/>
                    <a:pt x="2310" y="4347"/>
                    <a:pt x="2453" y="4216"/>
                  </a:cubicBezTo>
                  <a:lnTo>
                    <a:pt x="2822" y="3859"/>
                  </a:lnTo>
                  <a:lnTo>
                    <a:pt x="2929" y="3859"/>
                  </a:lnTo>
                  <a:cubicBezTo>
                    <a:pt x="3084" y="3859"/>
                    <a:pt x="3215" y="3799"/>
                    <a:pt x="3322" y="3692"/>
                  </a:cubicBezTo>
                  <a:lnTo>
                    <a:pt x="5584" y="1561"/>
                  </a:lnTo>
                  <a:lnTo>
                    <a:pt x="5835" y="1811"/>
                  </a:lnTo>
                  <a:lnTo>
                    <a:pt x="3001" y="4656"/>
                  </a:lnTo>
                  <a:cubicBezTo>
                    <a:pt x="2822" y="4835"/>
                    <a:pt x="2715" y="5073"/>
                    <a:pt x="2715" y="5347"/>
                  </a:cubicBezTo>
                  <a:lnTo>
                    <a:pt x="2715" y="6192"/>
                  </a:lnTo>
                  <a:cubicBezTo>
                    <a:pt x="2715" y="6299"/>
                    <a:pt x="2787" y="6371"/>
                    <a:pt x="2894" y="6371"/>
                  </a:cubicBezTo>
                  <a:cubicBezTo>
                    <a:pt x="3001" y="6371"/>
                    <a:pt x="3072" y="6299"/>
                    <a:pt x="3072" y="6192"/>
                  </a:cubicBezTo>
                  <a:lnTo>
                    <a:pt x="3072" y="5371"/>
                  </a:lnTo>
                  <a:cubicBezTo>
                    <a:pt x="3072" y="5204"/>
                    <a:pt x="3132" y="5061"/>
                    <a:pt x="3251" y="4954"/>
                  </a:cubicBezTo>
                  <a:lnTo>
                    <a:pt x="6466" y="1739"/>
                  </a:lnTo>
                  <a:cubicBezTo>
                    <a:pt x="6597" y="1608"/>
                    <a:pt x="6656" y="1394"/>
                    <a:pt x="6608" y="1204"/>
                  </a:cubicBezTo>
                  <a:lnTo>
                    <a:pt x="6513" y="727"/>
                  </a:lnTo>
                  <a:lnTo>
                    <a:pt x="6632" y="608"/>
                  </a:lnTo>
                  <a:cubicBezTo>
                    <a:pt x="6704" y="537"/>
                    <a:pt x="6704" y="430"/>
                    <a:pt x="6644" y="358"/>
                  </a:cubicBezTo>
                  <a:cubicBezTo>
                    <a:pt x="6607" y="321"/>
                    <a:pt x="6560" y="303"/>
                    <a:pt x="6513" y="303"/>
                  </a:cubicBezTo>
                  <a:cubicBezTo>
                    <a:pt x="6470" y="303"/>
                    <a:pt x="6428" y="318"/>
                    <a:pt x="6394" y="346"/>
                  </a:cubicBezTo>
                  <a:lnTo>
                    <a:pt x="3727" y="2858"/>
                  </a:lnTo>
                  <a:cubicBezTo>
                    <a:pt x="3608" y="2430"/>
                    <a:pt x="3501" y="1846"/>
                    <a:pt x="3489" y="1537"/>
                  </a:cubicBezTo>
                  <a:cubicBezTo>
                    <a:pt x="3429" y="656"/>
                    <a:pt x="2751"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78"/>
            <p:cNvSpPr/>
            <p:nvPr/>
          </p:nvSpPr>
          <p:spPr>
            <a:xfrm>
              <a:off x="8090243" y="4284365"/>
              <a:ext cx="234601" cy="196344"/>
            </a:xfrm>
            <a:custGeom>
              <a:avLst/>
              <a:gdLst/>
              <a:ahLst/>
              <a:cxnLst/>
              <a:rect l="l" t="t" r="r" b="b"/>
              <a:pathLst>
                <a:path w="7371" h="6169" extrusionOk="0">
                  <a:moveTo>
                    <a:pt x="572" y="1"/>
                  </a:moveTo>
                  <a:cubicBezTo>
                    <a:pt x="251" y="1"/>
                    <a:pt x="1" y="251"/>
                    <a:pt x="1" y="560"/>
                  </a:cubicBezTo>
                  <a:lnTo>
                    <a:pt x="1" y="5275"/>
                  </a:lnTo>
                  <a:cubicBezTo>
                    <a:pt x="1" y="5382"/>
                    <a:pt x="72" y="5454"/>
                    <a:pt x="179" y="5454"/>
                  </a:cubicBezTo>
                  <a:cubicBezTo>
                    <a:pt x="286" y="5454"/>
                    <a:pt x="358" y="5382"/>
                    <a:pt x="358" y="5275"/>
                  </a:cubicBezTo>
                  <a:lnTo>
                    <a:pt x="358" y="560"/>
                  </a:lnTo>
                  <a:cubicBezTo>
                    <a:pt x="358" y="441"/>
                    <a:pt x="453" y="358"/>
                    <a:pt x="572" y="358"/>
                  </a:cubicBezTo>
                  <a:lnTo>
                    <a:pt x="6787" y="358"/>
                  </a:lnTo>
                  <a:cubicBezTo>
                    <a:pt x="6906" y="358"/>
                    <a:pt x="7002" y="441"/>
                    <a:pt x="7002" y="560"/>
                  </a:cubicBezTo>
                  <a:lnTo>
                    <a:pt x="7002" y="5608"/>
                  </a:lnTo>
                  <a:cubicBezTo>
                    <a:pt x="7002" y="5728"/>
                    <a:pt x="6906" y="5811"/>
                    <a:pt x="6787" y="5811"/>
                  </a:cubicBezTo>
                  <a:lnTo>
                    <a:pt x="2191" y="5811"/>
                  </a:lnTo>
                  <a:cubicBezTo>
                    <a:pt x="2084" y="5811"/>
                    <a:pt x="2013" y="5894"/>
                    <a:pt x="2013" y="5989"/>
                  </a:cubicBezTo>
                  <a:cubicBezTo>
                    <a:pt x="2013" y="6097"/>
                    <a:pt x="2084" y="6168"/>
                    <a:pt x="2191" y="6168"/>
                  </a:cubicBezTo>
                  <a:lnTo>
                    <a:pt x="6787" y="6168"/>
                  </a:lnTo>
                  <a:cubicBezTo>
                    <a:pt x="7097" y="6168"/>
                    <a:pt x="7359" y="5918"/>
                    <a:pt x="7359" y="5608"/>
                  </a:cubicBezTo>
                  <a:lnTo>
                    <a:pt x="7359" y="560"/>
                  </a:lnTo>
                  <a:cubicBezTo>
                    <a:pt x="7371" y="251"/>
                    <a:pt x="7097" y="1"/>
                    <a:pt x="6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78"/>
            <p:cNvSpPr/>
            <p:nvPr/>
          </p:nvSpPr>
          <p:spPr>
            <a:xfrm>
              <a:off x="8145591" y="4309382"/>
              <a:ext cx="136063" cy="135299"/>
            </a:xfrm>
            <a:custGeom>
              <a:avLst/>
              <a:gdLst/>
              <a:ahLst/>
              <a:cxnLst/>
              <a:rect l="l" t="t" r="r" b="b"/>
              <a:pathLst>
                <a:path w="4275" h="4251" extrusionOk="0">
                  <a:moveTo>
                    <a:pt x="1953" y="739"/>
                  </a:moveTo>
                  <a:cubicBezTo>
                    <a:pt x="2322" y="739"/>
                    <a:pt x="2655" y="882"/>
                    <a:pt x="2917" y="1084"/>
                  </a:cubicBezTo>
                  <a:lnTo>
                    <a:pt x="1822" y="2179"/>
                  </a:lnTo>
                  <a:cubicBezTo>
                    <a:pt x="1750" y="2263"/>
                    <a:pt x="1750" y="2382"/>
                    <a:pt x="1822" y="2441"/>
                  </a:cubicBezTo>
                  <a:cubicBezTo>
                    <a:pt x="1845" y="2465"/>
                    <a:pt x="1905" y="2501"/>
                    <a:pt x="1953" y="2501"/>
                  </a:cubicBezTo>
                  <a:cubicBezTo>
                    <a:pt x="2000" y="2501"/>
                    <a:pt x="2048" y="2477"/>
                    <a:pt x="2084" y="2441"/>
                  </a:cubicBezTo>
                  <a:lnTo>
                    <a:pt x="2643" y="1882"/>
                  </a:lnTo>
                  <a:cubicBezTo>
                    <a:pt x="2715" y="2001"/>
                    <a:pt x="2762" y="2155"/>
                    <a:pt x="2762" y="2298"/>
                  </a:cubicBezTo>
                  <a:cubicBezTo>
                    <a:pt x="2762" y="2739"/>
                    <a:pt x="2405" y="3096"/>
                    <a:pt x="1965" y="3096"/>
                  </a:cubicBezTo>
                  <a:cubicBezTo>
                    <a:pt x="1536" y="3096"/>
                    <a:pt x="1179" y="2739"/>
                    <a:pt x="1179" y="2298"/>
                  </a:cubicBezTo>
                  <a:cubicBezTo>
                    <a:pt x="1179" y="1870"/>
                    <a:pt x="1536" y="1513"/>
                    <a:pt x="1965" y="1513"/>
                  </a:cubicBezTo>
                  <a:cubicBezTo>
                    <a:pt x="2072" y="1513"/>
                    <a:pt x="2143" y="1441"/>
                    <a:pt x="2143" y="1334"/>
                  </a:cubicBezTo>
                  <a:cubicBezTo>
                    <a:pt x="2143" y="1227"/>
                    <a:pt x="2072" y="1155"/>
                    <a:pt x="1965" y="1155"/>
                  </a:cubicBezTo>
                  <a:cubicBezTo>
                    <a:pt x="1334" y="1155"/>
                    <a:pt x="822" y="1679"/>
                    <a:pt x="822" y="2298"/>
                  </a:cubicBezTo>
                  <a:cubicBezTo>
                    <a:pt x="822" y="2941"/>
                    <a:pt x="1345" y="3453"/>
                    <a:pt x="1965" y="3453"/>
                  </a:cubicBezTo>
                  <a:cubicBezTo>
                    <a:pt x="2607" y="3453"/>
                    <a:pt x="3119" y="2929"/>
                    <a:pt x="3119" y="2298"/>
                  </a:cubicBezTo>
                  <a:cubicBezTo>
                    <a:pt x="3119" y="2060"/>
                    <a:pt x="3036" y="1822"/>
                    <a:pt x="2893" y="1632"/>
                  </a:cubicBezTo>
                  <a:lnTo>
                    <a:pt x="3191" y="1334"/>
                  </a:lnTo>
                  <a:cubicBezTo>
                    <a:pt x="3381" y="1608"/>
                    <a:pt x="3512" y="1953"/>
                    <a:pt x="3512" y="2310"/>
                  </a:cubicBezTo>
                  <a:cubicBezTo>
                    <a:pt x="3512" y="3168"/>
                    <a:pt x="2822" y="3870"/>
                    <a:pt x="1953" y="3870"/>
                  </a:cubicBezTo>
                  <a:cubicBezTo>
                    <a:pt x="1095" y="3870"/>
                    <a:pt x="393" y="3168"/>
                    <a:pt x="393" y="2310"/>
                  </a:cubicBezTo>
                  <a:cubicBezTo>
                    <a:pt x="393" y="1441"/>
                    <a:pt x="1095" y="739"/>
                    <a:pt x="1953" y="739"/>
                  </a:cubicBezTo>
                  <a:close/>
                  <a:moveTo>
                    <a:pt x="3500" y="0"/>
                  </a:moveTo>
                  <a:cubicBezTo>
                    <a:pt x="3393" y="0"/>
                    <a:pt x="3322" y="72"/>
                    <a:pt x="3322" y="179"/>
                  </a:cubicBezTo>
                  <a:lnTo>
                    <a:pt x="3322" y="679"/>
                  </a:lnTo>
                  <a:lnTo>
                    <a:pt x="3179" y="834"/>
                  </a:lnTo>
                  <a:cubicBezTo>
                    <a:pt x="2846" y="548"/>
                    <a:pt x="2417" y="381"/>
                    <a:pt x="1941" y="381"/>
                  </a:cubicBezTo>
                  <a:cubicBezTo>
                    <a:pt x="869" y="381"/>
                    <a:pt x="0" y="1251"/>
                    <a:pt x="0" y="2322"/>
                  </a:cubicBezTo>
                  <a:cubicBezTo>
                    <a:pt x="0" y="3394"/>
                    <a:pt x="869" y="4251"/>
                    <a:pt x="1941" y="4251"/>
                  </a:cubicBezTo>
                  <a:cubicBezTo>
                    <a:pt x="3012" y="4251"/>
                    <a:pt x="3870" y="3394"/>
                    <a:pt x="3870" y="2322"/>
                  </a:cubicBezTo>
                  <a:cubicBezTo>
                    <a:pt x="3870" y="1858"/>
                    <a:pt x="3715" y="1429"/>
                    <a:pt x="3429" y="1084"/>
                  </a:cubicBezTo>
                  <a:lnTo>
                    <a:pt x="3572" y="941"/>
                  </a:lnTo>
                  <a:lnTo>
                    <a:pt x="4084" y="941"/>
                  </a:lnTo>
                  <a:cubicBezTo>
                    <a:pt x="4191" y="941"/>
                    <a:pt x="4262" y="858"/>
                    <a:pt x="4262" y="751"/>
                  </a:cubicBezTo>
                  <a:cubicBezTo>
                    <a:pt x="4262" y="655"/>
                    <a:pt x="4191" y="584"/>
                    <a:pt x="4084" y="584"/>
                  </a:cubicBezTo>
                  <a:lnTo>
                    <a:pt x="3929" y="584"/>
                  </a:lnTo>
                  <a:lnTo>
                    <a:pt x="4203" y="310"/>
                  </a:lnTo>
                  <a:cubicBezTo>
                    <a:pt x="4274" y="239"/>
                    <a:pt x="4274" y="120"/>
                    <a:pt x="4203" y="60"/>
                  </a:cubicBezTo>
                  <a:cubicBezTo>
                    <a:pt x="4167" y="24"/>
                    <a:pt x="4120" y="6"/>
                    <a:pt x="4073" y="6"/>
                  </a:cubicBezTo>
                  <a:cubicBezTo>
                    <a:pt x="4027" y="6"/>
                    <a:pt x="3983" y="24"/>
                    <a:pt x="3953" y="60"/>
                  </a:cubicBezTo>
                  <a:lnTo>
                    <a:pt x="3679" y="322"/>
                  </a:lnTo>
                  <a:lnTo>
                    <a:pt x="3679" y="179"/>
                  </a:lnTo>
                  <a:cubicBezTo>
                    <a:pt x="3679" y="72"/>
                    <a:pt x="3608" y="0"/>
                    <a:pt x="3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4" name="Google Shape;10424;p78"/>
          <p:cNvGrpSpPr/>
          <p:nvPr/>
        </p:nvGrpSpPr>
        <p:grpSpPr>
          <a:xfrm>
            <a:off x="6595502" y="4323777"/>
            <a:ext cx="426315" cy="332826"/>
            <a:chOff x="6639652" y="4323777"/>
            <a:chExt cx="426315" cy="332826"/>
          </a:xfrm>
        </p:grpSpPr>
        <p:sp>
          <p:nvSpPr>
            <p:cNvPr id="10425" name="Google Shape;10425;p78"/>
            <p:cNvSpPr/>
            <p:nvPr/>
          </p:nvSpPr>
          <p:spPr>
            <a:xfrm>
              <a:off x="6639652" y="4323777"/>
              <a:ext cx="426315" cy="332826"/>
            </a:xfrm>
            <a:custGeom>
              <a:avLst/>
              <a:gdLst/>
              <a:ahLst/>
              <a:cxnLst/>
              <a:rect l="l" t="t" r="r" b="b"/>
              <a:pathLst>
                <a:path w="10967" h="8562" extrusionOk="0">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78"/>
            <p:cNvSpPr/>
            <p:nvPr/>
          </p:nvSpPr>
          <p:spPr>
            <a:xfrm>
              <a:off x="6830793" y="4458937"/>
              <a:ext cx="41244" cy="85675"/>
            </a:xfrm>
            <a:custGeom>
              <a:avLst/>
              <a:gdLst/>
              <a:ahLst/>
              <a:cxnLst/>
              <a:rect l="l" t="t" r="r" b="b"/>
              <a:pathLst>
                <a:path w="1061" h="2204" extrusionOk="0">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78"/>
            <p:cNvSpPr/>
            <p:nvPr/>
          </p:nvSpPr>
          <p:spPr>
            <a:xfrm>
              <a:off x="6879423" y="4426556"/>
              <a:ext cx="41205" cy="118522"/>
            </a:xfrm>
            <a:custGeom>
              <a:avLst/>
              <a:gdLst/>
              <a:ahLst/>
              <a:cxnLst/>
              <a:rect l="l" t="t" r="r" b="b"/>
              <a:pathLst>
                <a:path w="1060" h="3049" extrusionOk="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78"/>
            <p:cNvSpPr/>
            <p:nvPr/>
          </p:nvSpPr>
          <p:spPr>
            <a:xfrm>
              <a:off x="6927549" y="4443194"/>
              <a:ext cx="41205" cy="101418"/>
            </a:xfrm>
            <a:custGeom>
              <a:avLst/>
              <a:gdLst/>
              <a:ahLst/>
              <a:cxnLst/>
              <a:rect l="l" t="t" r="r" b="b"/>
              <a:pathLst>
                <a:path w="1060" h="2609" extrusionOk="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78"/>
            <p:cNvSpPr/>
            <p:nvPr/>
          </p:nvSpPr>
          <p:spPr>
            <a:xfrm>
              <a:off x="6976141" y="4387645"/>
              <a:ext cx="41244" cy="156967"/>
            </a:xfrm>
            <a:custGeom>
              <a:avLst/>
              <a:gdLst/>
              <a:ahLst/>
              <a:cxnLst/>
              <a:rect l="l" t="t" r="r" b="b"/>
              <a:pathLst>
                <a:path w="1061" h="4038" extrusionOk="0">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78"/>
            <p:cNvSpPr/>
            <p:nvPr/>
          </p:nvSpPr>
          <p:spPr>
            <a:xfrm>
              <a:off x="6745193" y="4404321"/>
              <a:ext cx="50029" cy="13916"/>
            </a:xfrm>
            <a:custGeom>
              <a:avLst/>
              <a:gdLst/>
              <a:ahLst/>
              <a:cxnLst/>
              <a:rect l="l" t="t" r="r" b="b"/>
              <a:pathLst>
                <a:path w="1287" h="358" extrusionOk="0">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78"/>
            <p:cNvSpPr/>
            <p:nvPr/>
          </p:nvSpPr>
          <p:spPr>
            <a:xfrm>
              <a:off x="6745193" y="4426090"/>
              <a:ext cx="69465" cy="13916"/>
            </a:xfrm>
            <a:custGeom>
              <a:avLst/>
              <a:gdLst/>
              <a:ahLst/>
              <a:cxnLst/>
              <a:rect l="l" t="t" r="r" b="b"/>
              <a:pathLst>
                <a:path w="1787" h="358" extrusionOk="0">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78"/>
            <p:cNvSpPr/>
            <p:nvPr/>
          </p:nvSpPr>
          <p:spPr>
            <a:xfrm>
              <a:off x="6745193" y="4447353"/>
              <a:ext cx="69465" cy="13955"/>
            </a:xfrm>
            <a:custGeom>
              <a:avLst/>
              <a:gdLst/>
              <a:ahLst/>
              <a:cxnLst/>
              <a:rect l="l" t="t" r="r" b="b"/>
              <a:pathLst>
                <a:path w="1787" h="359" extrusionOk="0">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78"/>
            <p:cNvSpPr/>
            <p:nvPr/>
          </p:nvSpPr>
          <p:spPr>
            <a:xfrm>
              <a:off x="6745193" y="4468189"/>
              <a:ext cx="69465" cy="13916"/>
            </a:xfrm>
            <a:custGeom>
              <a:avLst/>
              <a:gdLst/>
              <a:ahLst/>
              <a:cxnLst/>
              <a:rect l="l" t="t" r="r" b="b"/>
              <a:pathLst>
                <a:path w="1787" h="358" extrusionOk="0">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78"/>
            <p:cNvSpPr/>
            <p:nvPr/>
          </p:nvSpPr>
          <p:spPr>
            <a:xfrm>
              <a:off x="6684551" y="4528830"/>
              <a:ext cx="83809" cy="83809"/>
            </a:xfrm>
            <a:custGeom>
              <a:avLst/>
              <a:gdLst/>
              <a:ahLst/>
              <a:cxnLst/>
              <a:rect l="l" t="t" r="r" b="b"/>
              <a:pathLst>
                <a:path w="2156" h="2156" extrusionOk="0">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5" name="Google Shape;10435;p78"/>
          <p:cNvGrpSpPr/>
          <p:nvPr/>
        </p:nvGrpSpPr>
        <p:grpSpPr>
          <a:xfrm>
            <a:off x="5357662" y="4297637"/>
            <a:ext cx="287275" cy="326296"/>
            <a:chOff x="5357662" y="4297637"/>
            <a:chExt cx="287275" cy="326296"/>
          </a:xfrm>
        </p:grpSpPr>
        <p:sp>
          <p:nvSpPr>
            <p:cNvPr id="10436" name="Google Shape;10436;p78"/>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78"/>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78"/>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78"/>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78"/>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78"/>
          <p:cNvGrpSpPr/>
          <p:nvPr/>
        </p:nvGrpSpPr>
        <p:grpSpPr>
          <a:xfrm>
            <a:off x="5774124" y="4294550"/>
            <a:ext cx="331611" cy="331674"/>
            <a:chOff x="5774124" y="4294550"/>
            <a:chExt cx="331611" cy="331674"/>
          </a:xfrm>
        </p:grpSpPr>
        <p:sp>
          <p:nvSpPr>
            <p:cNvPr id="10442" name="Google Shape;10442;p78"/>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78"/>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4" name="Google Shape;10444;p78"/>
          <p:cNvGrpSpPr/>
          <p:nvPr/>
        </p:nvGrpSpPr>
        <p:grpSpPr>
          <a:xfrm>
            <a:off x="4890434" y="4287389"/>
            <a:ext cx="345997" cy="346029"/>
            <a:chOff x="4890434" y="4287389"/>
            <a:chExt cx="345997" cy="346029"/>
          </a:xfrm>
        </p:grpSpPr>
        <p:sp>
          <p:nvSpPr>
            <p:cNvPr id="10445" name="Google Shape;10445;p78"/>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78"/>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78"/>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78"/>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78"/>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78"/>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78"/>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78"/>
          <p:cNvGrpSpPr/>
          <p:nvPr/>
        </p:nvGrpSpPr>
        <p:grpSpPr>
          <a:xfrm>
            <a:off x="2165809" y="3811059"/>
            <a:ext cx="422542" cy="342973"/>
            <a:chOff x="2165809" y="3811059"/>
            <a:chExt cx="422542" cy="342973"/>
          </a:xfrm>
        </p:grpSpPr>
        <p:sp>
          <p:nvSpPr>
            <p:cNvPr id="10453" name="Google Shape;10453;p78"/>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78"/>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78"/>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78"/>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78"/>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78"/>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78"/>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78"/>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78"/>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78"/>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78"/>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78"/>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78"/>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78"/>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78"/>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78"/>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78"/>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78"/>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1" name="Google Shape;10471;p78"/>
          <p:cNvSpPr/>
          <p:nvPr/>
        </p:nvSpPr>
        <p:spPr>
          <a:xfrm>
            <a:off x="6217513" y="3397651"/>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2" name="Google Shape;10472;p78"/>
          <p:cNvGrpSpPr/>
          <p:nvPr/>
        </p:nvGrpSpPr>
        <p:grpSpPr>
          <a:xfrm>
            <a:off x="903530" y="3806125"/>
            <a:ext cx="264550" cy="353222"/>
            <a:chOff x="903530" y="3806125"/>
            <a:chExt cx="264550" cy="353222"/>
          </a:xfrm>
        </p:grpSpPr>
        <p:sp>
          <p:nvSpPr>
            <p:cNvPr id="10473" name="Google Shape;10473;p78"/>
            <p:cNvSpPr/>
            <p:nvPr/>
          </p:nvSpPr>
          <p:spPr>
            <a:xfrm>
              <a:off x="926637" y="3839321"/>
              <a:ext cx="173237" cy="162002"/>
            </a:xfrm>
            <a:custGeom>
              <a:avLst/>
              <a:gdLst/>
              <a:ahLst/>
              <a:cxnLst/>
              <a:rect l="l" t="t" r="r" b="b"/>
              <a:pathLst>
                <a:path w="5443" h="5090" extrusionOk="0">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78"/>
            <p:cNvSpPr/>
            <p:nvPr/>
          </p:nvSpPr>
          <p:spPr>
            <a:xfrm>
              <a:off x="903530" y="3806125"/>
              <a:ext cx="264550" cy="353222"/>
            </a:xfrm>
            <a:custGeom>
              <a:avLst/>
              <a:gdLst/>
              <a:ahLst/>
              <a:cxnLst/>
              <a:rect l="l" t="t" r="r" b="b"/>
              <a:pathLst>
                <a:path w="8312" h="11098" extrusionOk="0">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78"/>
            <p:cNvSpPr/>
            <p:nvPr/>
          </p:nvSpPr>
          <p:spPr>
            <a:xfrm>
              <a:off x="1008879" y="3904059"/>
              <a:ext cx="54966" cy="18460"/>
            </a:xfrm>
            <a:custGeom>
              <a:avLst/>
              <a:gdLst/>
              <a:ahLst/>
              <a:cxnLst/>
              <a:rect l="l" t="t" r="r" b="b"/>
              <a:pathLst>
                <a:path w="1727" h="580" extrusionOk="0">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78"/>
            <p:cNvSpPr/>
            <p:nvPr/>
          </p:nvSpPr>
          <p:spPr>
            <a:xfrm>
              <a:off x="972118" y="3872072"/>
              <a:ext cx="172473" cy="164866"/>
            </a:xfrm>
            <a:custGeom>
              <a:avLst/>
              <a:gdLst/>
              <a:ahLst/>
              <a:cxnLst/>
              <a:rect l="l" t="t" r="r" b="b"/>
              <a:pathLst>
                <a:path w="5419" h="5180" extrusionOk="0">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7" name="Google Shape;10477;p78"/>
          <p:cNvGrpSpPr/>
          <p:nvPr/>
        </p:nvGrpSpPr>
        <p:grpSpPr>
          <a:xfrm>
            <a:off x="2611458" y="3816374"/>
            <a:ext cx="426329" cy="332375"/>
            <a:chOff x="2611458" y="3816374"/>
            <a:chExt cx="426329" cy="332375"/>
          </a:xfrm>
        </p:grpSpPr>
        <p:sp>
          <p:nvSpPr>
            <p:cNvPr id="10478" name="Google Shape;10478;p7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7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7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7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7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7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7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7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7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7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8" name="Google Shape;10488;p78"/>
          <p:cNvSpPr/>
          <p:nvPr/>
        </p:nvSpPr>
        <p:spPr>
          <a:xfrm>
            <a:off x="1752752" y="3803866"/>
            <a:ext cx="356245" cy="356627"/>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9" name="Google Shape;10489;p78"/>
          <p:cNvGrpSpPr/>
          <p:nvPr/>
        </p:nvGrpSpPr>
        <p:grpSpPr>
          <a:xfrm>
            <a:off x="4019984" y="3805393"/>
            <a:ext cx="293704" cy="353954"/>
            <a:chOff x="4019984" y="3805393"/>
            <a:chExt cx="293704" cy="353954"/>
          </a:xfrm>
        </p:grpSpPr>
        <p:sp>
          <p:nvSpPr>
            <p:cNvPr id="10490" name="Google Shape;10490;p78"/>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78"/>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78"/>
          <p:cNvGrpSpPr/>
          <p:nvPr/>
        </p:nvGrpSpPr>
        <p:grpSpPr>
          <a:xfrm>
            <a:off x="8006505" y="3390044"/>
            <a:ext cx="323654" cy="303189"/>
            <a:chOff x="8006505" y="3390044"/>
            <a:chExt cx="323654" cy="303189"/>
          </a:xfrm>
        </p:grpSpPr>
        <p:sp>
          <p:nvSpPr>
            <p:cNvPr id="10493" name="Google Shape;10493;p78"/>
            <p:cNvSpPr/>
            <p:nvPr/>
          </p:nvSpPr>
          <p:spPr>
            <a:xfrm>
              <a:off x="8006505" y="3390044"/>
              <a:ext cx="323654" cy="303189"/>
            </a:xfrm>
            <a:custGeom>
              <a:avLst/>
              <a:gdLst/>
              <a:ahLst/>
              <a:cxnLst/>
              <a:rect l="l" t="t" r="r" b="b"/>
              <a:pathLst>
                <a:path w="10169" h="9526" extrusionOk="0">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78"/>
            <p:cNvSpPr/>
            <p:nvPr/>
          </p:nvSpPr>
          <p:spPr>
            <a:xfrm>
              <a:off x="8148997" y="3444247"/>
              <a:ext cx="37907" cy="37938"/>
            </a:xfrm>
            <a:custGeom>
              <a:avLst/>
              <a:gdLst/>
              <a:ahLst/>
              <a:cxnLst/>
              <a:rect l="l" t="t" r="r" b="b"/>
              <a:pathLst>
                <a:path w="1191" h="1192" extrusionOk="0">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78"/>
            <p:cNvSpPr/>
            <p:nvPr/>
          </p:nvSpPr>
          <p:spPr>
            <a:xfrm>
              <a:off x="8089861" y="3526871"/>
              <a:ext cx="165630" cy="104617"/>
            </a:xfrm>
            <a:custGeom>
              <a:avLst/>
              <a:gdLst/>
              <a:ahLst/>
              <a:cxnLst/>
              <a:rect l="l" t="t" r="r" b="b"/>
              <a:pathLst>
                <a:path w="5204" h="3287" extrusionOk="0">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78"/>
            <p:cNvSpPr/>
            <p:nvPr/>
          </p:nvSpPr>
          <p:spPr>
            <a:xfrm>
              <a:off x="8067519" y="3519742"/>
              <a:ext cx="32241" cy="30268"/>
            </a:xfrm>
            <a:custGeom>
              <a:avLst/>
              <a:gdLst/>
              <a:ahLst/>
              <a:cxnLst/>
              <a:rect l="l" t="t" r="r" b="b"/>
              <a:pathLst>
                <a:path w="1013" h="951" extrusionOk="0">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78"/>
            <p:cNvSpPr/>
            <p:nvPr/>
          </p:nvSpPr>
          <p:spPr>
            <a:xfrm>
              <a:off x="8244479" y="3601602"/>
              <a:ext cx="32623" cy="30268"/>
            </a:xfrm>
            <a:custGeom>
              <a:avLst/>
              <a:gdLst/>
              <a:ahLst/>
              <a:cxnLst/>
              <a:rect l="l" t="t" r="r" b="b"/>
              <a:pathLst>
                <a:path w="1025" h="951" extrusionOk="0">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78"/>
            <p:cNvSpPr/>
            <p:nvPr/>
          </p:nvSpPr>
          <p:spPr>
            <a:xfrm>
              <a:off x="8156190" y="3533396"/>
              <a:ext cx="32241" cy="30236"/>
            </a:xfrm>
            <a:custGeom>
              <a:avLst/>
              <a:gdLst/>
              <a:ahLst/>
              <a:cxnLst/>
              <a:rect l="l" t="t" r="r" b="b"/>
              <a:pathLst>
                <a:path w="1013" h="950" extrusionOk="0">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9" name="Google Shape;10499;p78"/>
          <p:cNvGrpSpPr/>
          <p:nvPr/>
        </p:nvGrpSpPr>
        <p:grpSpPr>
          <a:xfrm>
            <a:off x="1299146" y="3806507"/>
            <a:ext cx="367990" cy="351312"/>
            <a:chOff x="1299146" y="3806507"/>
            <a:chExt cx="367990" cy="351312"/>
          </a:xfrm>
        </p:grpSpPr>
        <p:sp>
          <p:nvSpPr>
            <p:cNvPr id="10500" name="Google Shape;10500;p78"/>
            <p:cNvSpPr/>
            <p:nvPr/>
          </p:nvSpPr>
          <p:spPr>
            <a:xfrm>
              <a:off x="1299146" y="3844414"/>
              <a:ext cx="321012" cy="313405"/>
            </a:xfrm>
            <a:custGeom>
              <a:avLst/>
              <a:gdLst/>
              <a:ahLst/>
              <a:cxnLst/>
              <a:rect l="l" t="t" r="r" b="b"/>
              <a:pathLst>
                <a:path w="10086" h="9847" extrusionOk="0">
                  <a:moveTo>
                    <a:pt x="8728" y="1"/>
                  </a:moveTo>
                  <a:cubicBezTo>
                    <a:pt x="8383" y="1"/>
                    <a:pt x="8038" y="143"/>
                    <a:pt x="7787" y="405"/>
                  </a:cubicBezTo>
                  <a:lnTo>
                    <a:pt x="6847" y="1346"/>
                  </a:lnTo>
                  <a:cubicBezTo>
                    <a:pt x="6775" y="1417"/>
                    <a:pt x="6775" y="1525"/>
                    <a:pt x="6847" y="1596"/>
                  </a:cubicBezTo>
                  <a:cubicBezTo>
                    <a:pt x="6883" y="1632"/>
                    <a:pt x="6927" y="1650"/>
                    <a:pt x="6972" y="1650"/>
                  </a:cubicBezTo>
                  <a:cubicBezTo>
                    <a:pt x="7017" y="1650"/>
                    <a:pt x="7061" y="1632"/>
                    <a:pt x="7097" y="1596"/>
                  </a:cubicBezTo>
                  <a:lnTo>
                    <a:pt x="8038" y="667"/>
                  </a:lnTo>
                  <a:cubicBezTo>
                    <a:pt x="8228" y="465"/>
                    <a:pt x="8478" y="370"/>
                    <a:pt x="8728" y="370"/>
                  </a:cubicBezTo>
                  <a:cubicBezTo>
                    <a:pt x="8990" y="370"/>
                    <a:pt x="9252" y="465"/>
                    <a:pt x="9431" y="667"/>
                  </a:cubicBezTo>
                  <a:cubicBezTo>
                    <a:pt x="9633" y="858"/>
                    <a:pt x="9728" y="1108"/>
                    <a:pt x="9728" y="1358"/>
                  </a:cubicBezTo>
                  <a:cubicBezTo>
                    <a:pt x="9728" y="1620"/>
                    <a:pt x="9633" y="1882"/>
                    <a:pt x="9431" y="2060"/>
                  </a:cubicBezTo>
                  <a:lnTo>
                    <a:pt x="8157" y="3346"/>
                  </a:lnTo>
                  <a:cubicBezTo>
                    <a:pt x="8014" y="3025"/>
                    <a:pt x="7835" y="2751"/>
                    <a:pt x="7585" y="2489"/>
                  </a:cubicBezTo>
                  <a:cubicBezTo>
                    <a:pt x="7085" y="1995"/>
                    <a:pt x="6427" y="1748"/>
                    <a:pt x="5769" y="1748"/>
                  </a:cubicBezTo>
                  <a:cubicBezTo>
                    <a:pt x="5112" y="1748"/>
                    <a:pt x="4454" y="1995"/>
                    <a:pt x="3954" y="2489"/>
                  </a:cubicBezTo>
                  <a:lnTo>
                    <a:pt x="989" y="5454"/>
                  </a:lnTo>
                  <a:cubicBezTo>
                    <a:pt x="1" y="6454"/>
                    <a:pt x="1" y="8085"/>
                    <a:pt x="989" y="9085"/>
                  </a:cubicBezTo>
                  <a:cubicBezTo>
                    <a:pt x="1501" y="9597"/>
                    <a:pt x="2156" y="9847"/>
                    <a:pt x="2811" y="9847"/>
                  </a:cubicBezTo>
                  <a:cubicBezTo>
                    <a:pt x="3466" y="9847"/>
                    <a:pt x="4120" y="9597"/>
                    <a:pt x="4620" y="9085"/>
                  </a:cubicBezTo>
                  <a:lnTo>
                    <a:pt x="6204" y="7513"/>
                  </a:lnTo>
                  <a:cubicBezTo>
                    <a:pt x="6275" y="7430"/>
                    <a:pt x="6275" y="7323"/>
                    <a:pt x="6204" y="7251"/>
                  </a:cubicBezTo>
                  <a:cubicBezTo>
                    <a:pt x="6182" y="7243"/>
                    <a:pt x="6152" y="7237"/>
                    <a:pt x="6120" y="7237"/>
                  </a:cubicBezTo>
                  <a:cubicBezTo>
                    <a:pt x="6064" y="7237"/>
                    <a:pt x="5999" y="7254"/>
                    <a:pt x="5954" y="7299"/>
                  </a:cubicBezTo>
                  <a:lnTo>
                    <a:pt x="4370" y="8883"/>
                  </a:lnTo>
                  <a:cubicBezTo>
                    <a:pt x="3954" y="9299"/>
                    <a:pt x="3394" y="9537"/>
                    <a:pt x="2811" y="9537"/>
                  </a:cubicBezTo>
                  <a:cubicBezTo>
                    <a:pt x="2215" y="9537"/>
                    <a:pt x="1668" y="9311"/>
                    <a:pt x="1251" y="8883"/>
                  </a:cubicBezTo>
                  <a:cubicBezTo>
                    <a:pt x="382" y="8013"/>
                    <a:pt x="382" y="6597"/>
                    <a:pt x="1251" y="5739"/>
                  </a:cubicBezTo>
                  <a:lnTo>
                    <a:pt x="4204" y="2775"/>
                  </a:lnTo>
                  <a:cubicBezTo>
                    <a:pt x="4620" y="2358"/>
                    <a:pt x="5192" y="2120"/>
                    <a:pt x="5775" y="2120"/>
                  </a:cubicBezTo>
                  <a:cubicBezTo>
                    <a:pt x="6371" y="2120"/>
                    <a:pt x="6918" y="2346"/>
                    <a:pt x="7335" y="2775"/>
                  </a:cubicBezTo>
                  <a:cubicBezTo>
                    <a:pt x="7573" y="3013"/>
                    <a:pt x="7764" y="3310"/>
                    <a:pt x="7871" y="3644"/>
                  </a:cubicBezTo>
                  <a:lnTo>
                    <a:pt x="6478" y="5037"/>
                  </a:lnTo>
                  <a:cubicBezTo>
                    <a:pt x="6275" y="5227"/>
                    <a:pt x="6025" y="5335"/>
                    <a:pt x="5775" y="5335"/>
                  </a:cubicBezTo>
                  <a:cubicBezTo>
                    <a:pt x="5501" y="5335"/>
                    <a:pt x="5251" y="5227"/>
                    <a:pt x="5073" y="5037"/>
                  </a:cubicBezTo>
                  <a:cubicBezTo>
                    <a:pt x="4990" y="4942"/>
                    <a:pt x="4906" y="4834"/>
                    <a:pt x="4847" y="4703"/>
                  </a:cubicBezTo>
                  <a:cubicBezTo>
                    <a:pt x="4828" y="4639"/>
                    <a:pt x="4760" y="4596"/>
                    <a:pt x="4692" y="4596"/>
                  </a:cubicBezTo>
                  <a:cubicBezTo>
                    <a:pt x="4672" y="4596"/>
                    <a:pt x="4651" y="4600"/>
                    <a:pt x="4632" y="4608"/>
                  </a:cubicBezTo>
                  <a:cubicBezTo>
                    <a:pt x="4537" y="4632"/>
                    <a:pt x="4489" y="4739"/>
                    <a:pt x="4525" y="4823"/>
                  </a:cubicBezTo>
                  <a:cubicBezTo>
                    <a:pt x="4597" y="4989"/>
                    <a:pt x="4692" y="5144"/>
                    <a:pt x="4823" y="5275"/>
                  </a:cubicBezTo>
                  <a:cubicBezTo>
                    <a:pt x="5073" y="5525"/>
                    <a:pt x="5418" y="5680"/>
                    <a:pt x="5775" y="5680"/>
                  </a:cubicBezTo>
                  <a:cubicBezTo>
                    <a:pt x="6133" y="5680"/>
                    <a:pt x="6478" y="5537"/>
                    <a:pt x="6728" y="5275"/>
                  </a:cubicBezTo>
                  <a:lnTo>
                    <a:pt x="9681" y="2310"/>
                  </a:lnTo>
                  <a:cubicBezTo>
                    <a:pt x="9943" y="2060"/>
                    <a:pt x="10085" y="1715"/>
                    <a:pt x="10085" y="1358"/>
                  </a:cubicBezTo>
                  <a:cubicBezTo>
                    <a:pt x="10085" y="1001"/>
                    <a:pt x="9954" y="655"/>
                    <a:pt x="9681" y="405"/>
                  </a:cubicBezTo>
                  <a:cubicBezTo>
                    <a:pt x="9431" y="155"/>
                    <a:pt x="9085" y="1"/>
                    <a:pt x="87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78"/>
            <p:cNvSpPr/>
            <p:nvPr/>
          </p:nvSpPr>
          <p:spPr>
            <a:xfrm>
              <a:off x="1345391" y="3806507"/>
              <a:ext cx="321744" cy="313819"/>
            </a:xfrm>
            <a:custGeom>
              <a:avLst/>
              <a:gdLst/>
              <a:ahLst/>
              <a:cxnLst/>
              <a:rect l="l" t="t" r="r" b="b"/>
              <a:pathLst>
                <a:path w="10109" h="9860" extrusionOk="0">
                  <a:moveTo>
                    <a:pt x="7281" y="1"/>
                  </a:moveTo>
                  <a:cubicBezTo>
                    <a:pt x="6623" y="1"/>
                    <a:pt x="5965" y="251"/>
                    <a:pt x="5465" y="751"/>
                  </a:cubicBezTo>
                  <a:lnTo>
                    <a:pt x="3894" y="2335"/>
                  </a:lnTo>
                  <a:cubicBezTo>
                    <a:pt x="3810" y="2406"/>
                    <a:pt x="3810" y="2513"/>
                    <a:pt x="3894" y="2585"/>
                  </a:cubicBezTo>
                  <a:cubicBezTo>
                    <a:pt x="3929" y="2620"/>
                    <a:pt x="3974" y="2638"/>
                    <a:pt x="4019" y="2638"/>
                  </a:cubicBezTo>
                  <a:cubicBezTo>
                    <a:pt x="4063" y="2638"/>
                    <a:pt x="4108" y="2620"/>
                    <a:pt x="4144" y="2585"/>
                  </a:cubicBezTo>
                  <a:lnTo>
                    <a:pt x="5715" y="1001"/>
                  </a:lnTo>
                  <a:cubicBezTo>
                    <a:pt x="6150" y="572"/>
                    <a:pt x="6721" y="358"/>
                    <a:pt x="7291" y="358"/>
                  </a:cubicBezTo>
                  <a:cubicBezTo>
                    <a:pt x="7861" y="358"/>
                    <a:pt x="8430" y="572"/>
                    <a:pt x="8859" y="1001"/>
                  </a:cubicBezTo>
                  <a:cubicBezTo>
                    <a:pt x="9728" y="1870"/>
                    <a:pt x="9728" y="3287"/>
                    <a:pt x="8859" y="4144"/>
                  </a:cubicBezTo>
                  <a:lnTo>
                    <a:pt x="5882" y="7097"/>
                  </a:lnTo>
                  <a:cubicBezTo>
                    <a:pt x="5465" y="7514"/>
                    <a:pt x="4894" y="7752"/>
                    <a:pt x="4322" y="7752"/>
                  </a:cubicBezTo>
                  <a:cubicBezTo>
                    <a:pt x="3727" y="7752"/>
                    <a:pt x="3179" y="7526"/>
                    <a:pt x="2763" y="7097"/>
                  </a:cubicBezTo>
                  <a:cubicBezTo>
                    <a:pt x="2513" y="6859"/>
                    <a:pt x="2322" y="6561"/>
                    <a:pt x="2215" y="6228"/>
                  </a:cubicBezTo>
                  <a:lnTo>
                    <a:pt x="3620" y="4835"/>
                  </a:lnTo>
                  <a:cubicBezTo>
                    <a:pt x="3810" y="4632"/>
                    <a:pt x="4060" y="4537"/>
                    <a:pt x="4322" y="4537"/>
                  </a:cubicBezTo>
                  <a:cubicBezTo>
                    <a:pt x="4584" y="4537"/>
                    <a:pt x="4834" y="4632"/>
                    <a:pt x="5013" y="4835"/>
                  </a:cubicBezTo>
                  <a:cubicBezTo>
                    <a:pt x="5108" y="4918"/>
                    <a:pt x="5180" y="5037"/>
                    <a:pt x="5239" y="5156"/>
                  </a:cubicBezTo>
                  <a:cubicBezTo>
                    <a:pt x="5268" y="5232"/>
                    <a:pt x="5334" y="5271"/>
                    <a:pt x="5409" y="5271"/>
                  </a:cubicBezTo>
                  <a:cubicBezTo>
                    <a:pt x="5427" y="5271"/>
                    <a:pt x="5446" y="5268"/>
                    <a:pt x="5465" y="5263"/>
                  </a:cubicBezTo>
                  <a:cubicBezTo>
                    <a:pt x="5549" y="5228"/>
                    <a:pt x="5596" y="5132"/>
                    <a:pt x="5572" y="5037"/>
                  </a:cubicBezTo>
                  <a:cubicBezTo>
                    <a:pt x="5489" y="4871"/>
                    <a:pt x="5406" y="4728"/>
                    <a:pt x="5275" y="4597"/>
                  </a:cubicBezTo>
                  <a:cubicBezTo>
                    <a:pt x="5013" y="4335"/>
                    <a:pt x="4680" y="4192"/>
                    <a:pt x="4322" y="4192"/>
                  </a:cubicBezTo>
                  <a:cubicBezTo>
                    <a:pt x="3965" y="4192"/>
                    <a:pt x="3620" y="4323"/>
                    <a:pt x="3370" y="4597"/>
                  </a:cubicBezTo>
                  <a:lnTo>
                    <a:pt x="1917" y="6037"/>
                  </a:lnTo>
                  <a:cubicBezTo>
                    <a:pt x="1893" y="6049"/>
                    <a:pt x="1882" y="6061"/>
                    <a:pt x="1870" y="6097"/>
                  </a:cubicBezTo>
                  <a:lnTo>
                    <a:pt x="405" y="7549"/>
                  </a:lnTo>
                  <a:cubicBezTo>
                    <a:pt x="155" y="7811"/>
                    <a:pt x="0" y="8145"/>
                    <a:pt x="0" y="8502"/>
                  </a:cubicBezTo>
                  <a:cubicBezTo>
                    <a:pt x="0" y="8859"/>
                    <a:pt x="131" y="9204"/>
                    <a:pt x="405" y="9454"/>
                  </a:cubicBezTo>
                  <a:cubicBezTo>
                    <a:pt x="655" y="9716"/>
                    <a:pt x="1000" y="9859"/>
                    <a:pt x="1358" y="9859"/>
                  </a:cubicBezTo>
                  <a:cubicBezTo>
                    <a:pt x="1715" y="9859"/>
                    <a:pt x="2060" y="9728"/>
                    <a:pt x="2310" y="9454"/>
                  </a:cubicBezTo>
                  <a:lnTo>
                    <a:pt x="3251" y="8526"/>
                  </a:lnTo>
                  <a:cubicBezTo>
                    <a:pt x="3322" y="8442"/>
                    <a:pt x="3322" y="8347"/>
                    <a:pt x="3251" y="8264"/>
                  </a:cubicBezTo>
                  <a:cubicBezTo>
                    <a:pt x="3209" y="8228"/>
                    <a:pt x="3164" y="8210"/>
                    <a:pt x="3120" y="8210"/>
                  </a:cubicBezTo>
                  <a:cubicBezTo>
                    <a:pt x="3075" y="8210"/>
                    <a:pt x="3030" y="8228"/>
                    <a:pt x="2989" y="8264"/>
                  </a:cubicBezTo>
                  <a:lnTo>
                    <a:pt x="2060" y="9204"/>
                  </a:lnTo>
                  <a:cubicBezTo>
                    <a:pt x="1858" y="9395"/>
                    <a:pt x="1608" y="9502"/>
                    <a:pt x="1358" y="9502"/>
                  </a:cubicBezTo>
                  <a:cubicBezTo>
                    <a:pt x="1108" y="9502"/>
                    <a:pt x="834" y="9395"/>
                    <a:pt x="655" y="9204"/>
                  </a:cubicBezTo>
                  <a:cubicBezTo>
                    <a:pt x="465" y="9014"/>
                    <a:pt x="358" y="8764"/>
                    <a:pt x="358" y="8502"/>
                  </a:cubicBezTo>
                  <a:cubicBezTo>
                    <a:pt x="358" y="8252"/>
                    <a:pt x="465" y="7990"/>
                    <a:pt x="655" y="7811"/>
                  </a:cubicBezTo>
                  <a:lnTo>
                    <a:pt x="1941" y="6526"/>
                  </a:lnTo>
                  <a:cubicBezTo>
                    <a:pt x="2072" y="6835"/>
                    <a:pt x="2251" y="7121"/>
                    <a:pt x="2501" y="7371"/>
                  </a:cubicBezTo>
                  <a:cubicBezTo>
                    <a:pt x="3001" y="7859"/>
                    <a:pt x="3632" y="8133"/>
                    <a:pt x="4322" y="8133"/>
                  </a:cubicBezTo>
                  <a:cubicBezTo>
                    <a:pt x="5001" y="8133"/>
                    <a:pt x="5656" y="7871"/>
                    <a:pt x="6132" y="7371"/>
                  </a:cubicBezTo>
                  <a:lnTo>
                    <a:pt x="9097" y="4418"/>
                  </a:lnTo>
                  <a:cubicBezTo>
                    <a:pt x="10109" y="3382"/>
                    <a:pt x="10109" y="1751"/>
                    <a:pt x="9097" y="751"/>
                  </a:cubicBezTo>
                  <a:cubicBezTo>
                    <a:pt x="8597" y="251"/>
                    <a:pt x="7939" y="1"/>
                    <a:pt x="7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2" name="Google Shape;10502;p78"/>
          <p:cNvSpPr/>
          <p:nvPr/>
        </p:nvSpPr>
        <p:spPr>
          <a:xfrm>
            <a:off x="3524716" y="3804184"/>
            <a:ext cx="389187" cy="35592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3" name="Google Shape;10503;p78"/>
          <p:cNvGrpSpPr/>
          <p:nvPr/>
        </p:nvGrpSpPr>
        <p:grpSpPr>
          <a:xfrm>
            <a:off x="3095745" y="3805393"/>
            <a:ext cx="352840" cy="354717"/>
            <a:chOff x="3095745" y="3805393"/>
            <a:chExt cx="352840" cy="354717"/>
          </a:xfrm>
        </p:grpSpPr>
        <p:sp>
          <p:nvSpPr>
            <p:cNvPr id="10504" name="Google Shape;10504;p78"/>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78"/>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78"/>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78"/>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78"/>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78"/>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0" name="Google Shape;10510;p78"/>
          <p:cNvGrpSpPr/>
          <p:nvPr/>
        </p:nvGrpSpPr>
        <p:grpSpPr>
          <a:xfrm>
            <a:off x="7550258" y="3832670"/>
            <a:ext cx="371395" cy="301279"/>
            <a:chOff x="7550258" y="3832670"/>
            <a:chExt cx="371395" cy="301279"/>
          </a:xfrm>
        </p:grpSpPr>
        <p:sp>
          <p:nvSpPr>
            <p:cNvPr id="10511" name="Google Shape;10511;p78"/>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78"/>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78"/>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78"/>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78"/>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78"/>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78"/>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78"/>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78"/>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78"/>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78"/>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78"/>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78"/>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78"/>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78"/>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78"/>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78"/>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78"/>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9" name="Google Shape;10529;p78"/>
          <p:cNvSpPr/>
          <p:nvPr/>
        </p:nvSpPr>
        <p:spPr>
          <a:xfrm>
            <a:off x="7114476" y="3808799"/>
            <a:ext cx="350548" cy="350548"/>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0" name="Google Shape;10530;p78"/>
          <p:cNvGrpSpPr/>
          <p:nvPr/>
        </p:nvGrpSpPr>
        <p:grpSpPr>
          <a:xfrm>
            <a:off x="6659725" y="3808035"/>
            <a:ext cx="367608" cy="350548"/>
            <a:chOff x="6659725" y="3808035"/>
            <a:chExt cx="367608" cy="350548"/>
          </a:xfrm>
        </p:grpSpPr>
        <p:sp>
          <p:nvSpPr>
            <p:cNvPr id="10531" name="Google Shape;10531;p78"/>
            <p:cNvSpPr/>
            <p:nvPr/>
          </p:nvSpPr>
          <p:spPr>
            <a:xfrm>
              <a:off x="6659725" y="3845942"/>
              <a:ext cx="321394" cy="312642"/>
            </a:xfrm>
            <a:custGeom>
              <a:avLst/>
              <a:gdLst/>
              <a:ahLst/>
              <a:cxnLst/>
              <a:rect l="l" t="t" r="r" b="b"/>
              <a:pathLst>
                <a:path w="10098" h="9823" extrusionOk="0">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78"/>
            <p:cNvSpPr/>
            <p:nvPr/>
          </p:nvSpPr>
          <p:spPr>
            <a:xfrm>
              <a:off x="6705588" y="3808035"/>
              <a:ext cx="321744" cy="313787"/>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78"/>
          <p:cNvGrpSpPr/>
          <p:nvPr/>
        </p:nvGrpSpPr>
        <p:grpSpPr>
          <a:xfrm>
            <a:off x="6219391" y="3816756"/>
            <a:ext cx="356627" cy="334252"/>
            <a:chOff x="6219391" y="3816756"/>
            <a:chExt cx="356627" cy="334252"/>
          </a:xfrm>
        </p:grpSpPr>
        <p:sp>
          <p:nvSpPr>
            <p:cNvPr id="10534" name="Google Shape;10534;p78"/>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78"/>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78"/>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78"/>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8" name="Google Shape;10538;p78"/>
          <p:cNvGrpSpPr/>
          <p:nvPr/>
        </p:nvGrpSpPr>
        <p:grpSpPr>
          <a:xfrm>
            <a:off x="5778676" y="3826972"/>
            <a:ext cx="349052" cy="313055"/>
            <a:chOff x="5778676" y="3826972"/>
            <a:chExt cx="349052" cy="313055"/>
          </a:xfrm>
        </p:grpSpPr>
        <p:sp>
          <p:nvSpPr>
            <p:cNvPr id="10539" name="Google Shape;10539;p78"/>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78"/>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78"/>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78"/>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78"/>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4" name="Google Shape;10544;p78"/>
          <p:cNvGrpSpPr/>
          <p:nvPr/>
        </p:nvGrpSpPr>
        <p:grpSpPr>
          <a:xfrm>
            <a:off x="5355784" y="3834547"/>
            <a:ext cx="299019" cy="297905"/>
            <a:chOff x="5355784" y="3834547"/>
            <a:chExt cx="299019" cy="297905"/>
          </a:xfrm>
        </p:grpSpPr>
        <p:sp>
          <p:nvSpPr>
            <p:cNvPr id="10545" name="Google Shape;10545;p78"/>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78"/>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78"/>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78"/>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9" name="Google Shape;10549;p78"/>
          <p:cNvGrpSpPr/>
          <p:nvPr/>
        </p:nvGrpSpPr>
        <p:grpSpPr>
          <a:xfrm>
            <a:off x="8036455" y="3807271"/>
            <a:ext cx="292176" cy="353985"/>
            <a:chOff x="8036455" y="3807271"/>
            <a:chExt cx="292176" cy="353985"/>
          </a:xfrm>
        </p:grpSpPr>
        <p:sp>
          <p:nvSpPr>
            <p:cNvPr id="10550" name="Google Shape;10550;p78"/>
            <p:cNvSpPr/>
            <p:nvPr/>
          </p:nvSpPr>
          <p:spPr>
            <a:xfrm>
              <a:off x="8039479" y="3807271"/>
              <a:ext cx="289153" cy="330465"/>
            </a:xfrm>
            <a:custGeom>
              <a:avLst/>
              <a:gdLst/>
              <a:ahLst/>
              <a:cxnLst/>
              <a:rect l="l" t="t" r="r" b="b"/>
              <a:pathLst>
                <a:path w="9085" h="10383" extrusionOk="0">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78"/>
            <p:cNvSpPr/>
            <p:nvPr/>
          </p:nvSpPr>
          <p:spPr>
            <a:xfrm>
              <a:off x="8036455" y="3934613"/>
              <a:ext cx="291795" cy="226644"/>
            </a:xfrm>
            <a:custGeom>
              <a:avLst/>
              <a:gdLst/>
              <a:ahLst/>
              <a:cxnLst/>
              <a:rect l="l" t="t" r="r" b="b"/>
              <a:pathLst>
                <a:path w="9168" h="7121" extrusionOk="0">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2" name="Google Shape;10552;p78"/>
          <p:cNvGrpSpPr/>
          <p:nvPr/>
        </p:nvGrpSpPr>
        <p:grpSpPr>
          <a:xfrm>
            <a:off x="4874902" y="3808799"/>
            <a:ext cx="345615" cy="350835"/>
            <a:chOff x="4874902" y="3808799"/>
            <a:chExt cx="345615" cy="350835"/>
          </a:xfrm>
        </p:grpSpPr>
        <p:sp>
          <p:nvSpPr>
            <p:cNvPr id="10553" name="Google Shape;10553;p78"/>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78"/>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78"/>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78"/>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78"/>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78"/>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78"/>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78"/>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78"/>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78"/>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78"/>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78"/>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78"/>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78"/>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78"/>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78"/>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78"/>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73"/>
        <p:cNvGrpSpPr/>
        <p:nvPr/>
      </p:nvGrpSpPr>
      <p:grpSpPr>
        <a:xfrm>
          <a:off x="0" y="0"/>
          <a:ext cx="0" cy="0"/>
          <a:chOff x="0" y="0"/>
          <a:chExt cx="0" cy="0"/>
        </a:xfrm>
      </p:grpSpPr>
      <p:sp>
        <p:nvSpPr>
          <p:cNvPr id="10574" name="Google Shape;10574;p7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575" name="Google Shape;10575;p7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10576" name="Google Shape;10576;p79"/>
          <p:cNvGrpSpPr/>
          <p:nvPr/>
        </p:nvGrpSpPr>
        <p:grpSpPr>
          <a:xfrm>
            <a:off x="2704005" y="4258781"/>
            <a:ext cx="342144" cy="362704"/>
            <a:chOff x="2704005" y="4258781"/>
            <a:chExt cx="342144" cy="362704"/>
          </a:xfrm>
        </p:grpSpPr>
        <p:sp>
          <p:nvSpPr>
            <p:cNvPr id="10577" name="Google Shape;10577;p79"/>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79"/>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79"/>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79"/>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79"/>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79"/>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79"/>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4" name="Google Shape;10584;p79"/>
          <p:cNvGrpSpPr/>
          <p:nvPr/>
        </p:nvGrpSpPr>
        <p:grpSpPr>
          <a:xfrm>
            <a:off x="2157462" y="4258496"/>
            <a:ext cx="347435" cy="363370"/>
            <a:chOff x="2157462" y="4258496"/>
            <a:chExt cx="347435" cy="363370"/>
          </a:xfrm>
        </p:grpSpPr>
        <p:sp>
          <p:nvSpPr>
            <p:cNvPr id="10585" name="Google Shape;10585;p79"/>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79"/>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79"/>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79"/>
          <p:cNvGrpSpPr/>
          <p:nvPr/>
        </p:nvGrpSpPr>
        <p:grpSpPr>
          <a:xfrm>
            <a:off x="4010963" y="3763781"/>
            <a:ext cx="343665" cy="363211"/>
            <a:chOff x="4010963" y="3763781"/>
            <a:chExt cx="343665" cy="363211"/>
          </a:xfrm>
        </p:grpSpPr>
        <p:sp>
          <p:nvSpPr>
            <p:cNvPr id="10589" name="Google Shape;10589;p79"/>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79"/>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79"/>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79"/>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79"/>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4" name="Google Shape;10594;p79"/>
          <p:cNvGrpSpPr/>
          <p:nvPr/>
        </p:nvGrpSpPr>
        <p:grpSpPr>
          <a:xfrm>
            <a:off x="2214042" y="3810509"/>
            <a:ext cx="368153" cy="311193"/>
            <a:chOff x="2214042" y="3810509"/>
            <a:chExt cx="368153" cy="311193"/>
          </a:xfrm>
        </p:grpSpPr>
        <p:sp>
          <p:nvSpPr>
            <p:cNvPr id="10595" name="Google Shape;10595;p79"/>
            <p:cNvSpPr/>
            <p:nvPr/>
          </p:nvSpPr>
          <p:spPr>
            <a:xfrm>
              <a:off x="2214042" y="3810509"/>
              <a:ext cx="368153" cy="311193"/>
            </a:xfrm>
            <a:custGeom>
              <a:avLst/>
              <a:gdLst/>
              <a:ahLst/>
              <a:cxnLst/>
              <a:rect l="l" t="t" r="r" b="b"/>
              <a:pathLst>
                <a:path w="11621" h="9823" extrusionOk="0">
                  <a:moveTo>
                    <a:pt x="11264" y="6227"/>
                  </a:moveTo>
                  <a:lnTo>
                    <a:pt x="11264" y="6834"/>
                  </a:lnTo>
                  <a:lnTo>
                    <a:pt x="9644" y="6834"/>
                  </a:lnTo>
                  <a:lnTo>
                    <a:pt x="9406" y="6525"/>
                  </a:lnTo>
                  <a:lnTo>
                    <a:pt x="9180" y="6227"/>
                  </a:lnTo>
                  <a:close/>
                  <a:moveTo>
                    <a:pt x="8787" y="6239"/>
                  </a:moveTo>
                  <a:lnTo>
                    <a:pt x="9061" y="6608"/>
                  </a:lnTo>
                  <a:lnTo>
                    <a:pt x="8406" y="7191"/>
                  </a:lnTo>
                  <a:lnTo>
                    <a:pt x="7894" y="7191"/>
                  </a:lnTo>
                  <a:lnTo>
                    <a:pt x="7025" y="6239"/>
                  </a:lnTo>
                  <a:close/>
                  <a:moveTo>
                    <a:pt x="8632" y="7537"/>
                  </a:moveTo>
                  <a:lnTo>
                    <a:pt x="8632" y="7953"/>
                  </a:lnTo>
                  <a:lnTo>
                    <a:pt x="7561" y="7953"/>
                  </a:lnTo>
                  <a:lnTo>
                    <a:pt x="7561" y="7537"/>
                  </a:lnTo>
                  <a:close/>
                  <a:moveTo>
                    <a:pt x="6584" y="0"/>
                  </a:moveTo>
                  <a:cubicBezTo>
                    <a:pt x="4596" y="0"/>
                    <a:pt x="2786" y="1179"/>
                    <a:pt x="1977" y="2977"/>
                  </a:cubicBezTo>
                  <a:cubicBezTo>
                    <a:pt x="1941" y="3072"/>
                    <a:pt x="1977" y="3167"/>
                    <a:pt x="2072" y="3203"/>
                  </a:cubicBezTo>
                  <a:cubicBezTo>
                    <a:pt x="2094" y="3216"/>
                    <a:pt x="2118" y="3222"/>
                    <a:pt x="2142" y="3222"/>
                  </a:cubicBezTo>
                  <a:cubicBezTo>
                    <a:pt x="2208" y="3222"/>
                    <a:pt x="2272" y="3177"/>
                    <a:pt x="2298" y="3108"/>
                  </a:cubicBezTo>
                  <a:cubicBezTo>
                    <a:pt x="3048" y="1429"/>
                    <a:pt x="4739" y="333"/>
                    <a:pt x="6584" y="333"/>
                  </a:cubicBezTo>
                  <a:cubicBezTo>
                    <a:pt x="9109" y="333"/>
                    <a:pt x="11192" y="2358"/>
                    <a:pt x="11287" y="4846"/>
                  </a:cubicBezTo>
                  <a:lnTo>
                    <a:pt x="10835" y="4846"/>
                  </a:lnTo>
                  <a:cubicBezTo>
                    <a:pt x="10716" y="4108"/>
                    <a:pt x="10371" y="3405"/>
                    <a:pt x="9823" y="2870"/>
                  </a:cubicBezTo>
                  <a:cubicBezTo>
                    <a:pt x="9240" y="2310"/>
                    <a:pt x="8489" y="1941"/>
                    <a:pt x="7680" y="1857"/>
                  </a:cubicBezTo>
                  <a:cubicBezTo>
                    <a:pt x="7674" y="1857"/>
                    <a:pt x="7668" y="1856"/>
                    <a:pt x="7661" y="1856"/>
                  </a:cubicBezTo>
                  <a:cubicBezTo>
                    <a:pt x="7583" y="1856"/>
                    <a:pt x="7500" y="1924"/>
                    <a:pt x="7489" y="2012"/>
                  </a:cubicBezTo>
                  <a:cubicBezTo>
                    <a:pt x="7477" y="2096"/>
                    <a:pt x="7549" y="2191"/>
                    <a:pt x="7632" y="2203"/>
                  </a:cubicBezTo>
                  <a:cubicBezTo>
                    <a:pt x="9061" y="2358"/>
                    <a:pt x="10240" y="3453"/>
                    <a:pt x="10478" y="4846"/>
                  </a:cubicBezTo>
                  <a:lnTo>
                    <a:pt x="4168" y="4846"/>
                  </a:lnTo>
                  <a:cubicBezTo>
                    <a:pt x="4406" y="3441"/>
                    <a:pt x="5584" y="2334"/>
                    <a:pt x="7013" y="2191"/>
                  </a:cubicBezTo>
                  <a:cubicBezTo>
                    <a:pt x="7096" y="2167"/>
                    <a:pt x="7180" y="2096"/>
                    <a:pt x="7156" y="2012"/>
                  </a:cubicBezTo>
                  <a:cubicBezTo>
                    <a:pt x="7145" y="1924"/>
                    <a:pt x="7083" y="1856"/>
                    <a:pt x="6998" y="1856"/>
                  </a:cubicBezTo>
                  <a:cubicBezTo>
                    <a:pt x="6991" y="1856"/>
                    <a:pt x="6984" y="1857"/>
                    <a:pt x="6977" y="1857"/>
                  </a:cubicBezTo>
                  <a:cubicBezTo>
                    <a:pt x="5370" y="2024"/>
                    <a:pt x="4060" y="3262"/>
                    <a:pt x="3822" y="4846"/>
                  </a:cubicBezTo>
                  <a:lnTo>
                    <a:pt x="1882" y="4846"/>
                  </a:lnTo>
                  <a:cubicBezTo>
                    <a:pt x="1893" y="4477"/>
                    <a:pt x="1953" y="4108"/>
                    <a:pt x="2060" y="3751"/>
                  </a:cubicBezTo>
                  <a:cubicBezTo>
                    <a:pt x="2084" y="3655"/>
                    <a:pt x="2024" y="3572"/>
                    <a:pt x="1941" y="3548"/>
                  </a:cubicBezTo>
                  <a:cubicBezTo>
                    <a:pt x="1922" y="3541"/>
                    <a:pt x="1903" y="3538"/>
                    <a:pt x="1885" y="3538"/>
                  </a:cubicBezTo>
                  <a:cubicBezTo>
                    <a:pt x="1814" y="3538"/>
                    <a:pt x="1755" y="3589"/>
                    <a:pt x="1727" y="3655"/>
                  </a:cubicBezTo>
                  <a:cubicBezTo>
                    <a:pt x="1608" y="4060"/>
                    <a:pt x="1548" y="4477"/>
                    <a:pt x="1536" y="4905"/>
                  </a:cubicBezTo>
                  <a:lnTo>
                    <a:pt x="119" y="5417"/>
                  </a:lnTo>
                  <a:cubicBezTo>
                    <a:pt x="48" y="5441"/>
                    <a:pt x="0" y="5501"/>
                    <a:pt x="0" y="5584"/>
                  </a:cubicBezTo>
                  <a:lnTo>
                    <a:pt x="0" y="6072"/>
                  </a:lnTo>
                  <a:cubicBezTo>
                    <a:pt x="0" y="6156"/>
                    <a:pt x="72" y="6239"/>
                    <a:pt x="167" y="6239"/>
                  </a:cubicBezTo>
                  <a:lnTo>
                    <a:pt x="2572" y="6239"/>
                  </a:lnTo>
                  <a:cubicBezTo>
                    <a:pt x="2667" y="6239"/>
                    <a:pt x="2739" y="6156"/>
                    <a:pt x="2739" y="6072"/>
                  </a:cubicBezTo>
                  <a:cubicBezTo>
                    <a:pt x="2739" y="5977"/>
                    <a:pt x="2667" y="5906"/>
                    <a:pt x="2572" y="5906"/>
                  </a:cubicBezTo>
                  <a:lnTo>
                    <a:pt x="346" y="5906"/>
                  </a:lnTo>
                  <a:lnTo>
                    <a:pt x="346" y="5703"/>
                  </a:lnTo>
                  <a:lnTo>
                    <a:pt x="1727" y="5203"/>
                  </a:lnTo>
                  <a:lnTo>
                    <a:pt x="11264" y="5203"/>
                  </a:lnTo>
                  <a:lnTo>
                    <a:pt x="11264" y="5739"/>
                  </a:lnTo>
                  <a:lnTo>
                    <a:pt x="11264" y="5906"/>
                  </a:lnTo>
                  <a:lnTo>
                    <a:pt x="3251" y="5906"/>
                  </a:lnTo>
                  <a:cubicBezTo>
                    <a:pt x="3155" y="5906"/>
                    <a:pt x="3084" y="5989"/>
                    <a:pt x="3084" y="6072"/>
                  </a:cubicBezTo>
                  <a:cubicBezTo>
                    <a:pt x="3084" y="6168"/>
                    <a:pt x="3155" y="6239"/>
                    <a:pt x="3251" y="6239"/>
                  </a:cubicBezTo>
                  <a:lnTo>
                    <a:pt x="6549" y="6239"/>
                  </a:lnTo>
                  <a:lnTo>
                    <a:pt x="7418" y="7191"/>
                  </a:lnTo>
                  <a:lnTo>
                    <a:pt x="7382" y="7191"/>
                  </a:lnTo>
                  <a:cubicBezTo>
                    <a:pt x="7299" y="7191"/>
                    <a:pt x="7216" y="7263"/>
                    <a:pt x="7216" y="7358"/>
                  </a:cubicBezTo>
                  <a:lnTo>
                    <a:pt x="7216" y="8108"/>
                  </a:lnTo>
                  <a:cubicBezTo>
                    <a:pt x="7216" y="8204"/>
                    <a:pt x="7299" y="8275"/>
                    <a:pt x="7382" y="8275"/>
                  </a:cubicBezTo>
                  <a:lnTo>
                    <a:pt x="7930" y="8275"/>
                  </a:lnTo>
                  <a:lnTo>
                    <a:pt x="7930" y="9656"/>
                  </a:lnTo>
                  <a:cubicBezTo>
                    <a:pt x="7930" y="9751"/>
                    <a:pt x="8013" y="9823"/>
                    <a:pt x="8097" y="9823"/>
                  </a:cubicBezTo>
                  <a:cubicBezTo>
                    <a:pt x="8192" y="9823"/>
                    <a:pt x="8263" y="9751"/>
                    <a:pt x="8263" y="9656"/>
                  </a:cubicBezTo>
                  <a:lnTo>
                    <a:pt x="8263" y="8275"/>
                  </a:lnTo>
                  <a:lnTo>
                    <a:pt x="8811" y="8275"/>
                  </a:lnTo>
                  <a:cubicBezTo>
                    <a:pt x="8906" y="8275"/>
                    <a:pt x="8978" y="8204"/>
                    <a:pt x="8978" y="8108"/>
                  </a:cubicBezTo>
                  <a:lnTo>
                    <a:pt x="8978" y="7358"/>
                  </a:lnTo>
                  <a:cubicBezTo>
                    <a:pt x="8978" y="7275"/>
                    <a:pt x="8930" y="7239"/>
                    <a:pt x="8882" y="7203"/>
                  </a:cubicBezTo>
                  <a:lnTo>
                    <a:pt x="9240" y="6882"/>
                  </a:lnTo>
                  <a:lnTo>
                    <a:pt x="9418" y="7096"/>
                  </a:lnTo>
                  <a:cubicBezTo>
                    <a:pt x="9454" y="7144"/>
                    <a:pt x="9513" y="7180"/>
                    <a:pt x="9561" y="7180"/>
                  </a:cubicBezTo>
                  <a:lnTo>
                    <a:pt x="11466" y="7180"/>
                  </a:lnTo>
                  <a:cubicBezTo>
                    <a:pt x="11549" y="7180"/>
                    <a:pt x="11621" y="7096"/>
                    <a:pt x="11621" y="7013"/>
                  </a:cubicBezTo>
                  <a:lnTo>
                    <a:pt x="11621" y="6072"/>
                  </a:lnTo>
                  <a:lnTo>
                    <a:pt x="11621" y="5739"/>
                  </a:lnTo>
                  <a:lnTo>
                    <a:pt x="11621" y="5036"/>
                  </a:lnTo>
                  <a:cubicBezTo>
                    <a:pt x="11621" y="3691"/>
                    <a:pt x="11109" y="2429"/>
                    <a:pt x="10156" y="1476"/>
                  </a:cubicBezTo>
                  <a:cubicBezTo>
                    <a:pt x="9204" y="524"/>
                    <a:pt x="7930" y="0"/>
                    <a:pt x="6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79"/>
            <p:cNvSpPr/>
            <p:nvPr/>
          </p:nvSpPr>
          <p:spPr>
            <a:xfrm>
              <a:off x="2451674" y="3927060"/>
              <a:ext cx="70932" cy="32092"/>
            </a:xfrm>
            <a:custGeom>
              <a:avLst/>
              <a:gdLst/>
              <a:ahLst/>
              <a:cxnLst/>
              <a:rect l="l" t="t" r="r" b="b"/>
              <a:pathLst>
                <a:path w="2239" h="1013" extrusionOk="0">
                  <a:moveTo>
                    <a:pt x="1727" y="322"/>
                  </a:moveTo>
                  <a:cubicBezTo>
                    <a:pt x="1822" y="322"/>
                    <a:pt x="1905" y="393"/>
                    <a:pt x="1905" y="500"/>
                  </a:cubicBezTo>
                  <a:cubicBezTo>
                    <a:pt x="1893" y="607"/>
                    <a:pt x="1822" y="679"/>
                    <a:pt x="1727" y="679"/>
                  </a:cubicBezTo>
                  <a:lnTo>
                    <a:pt x="512" y="679"/>
                  </a:lnTo>
                  <a:cubicBezTo>
                    <a:pt x="417" y="679"/>
                    <a:pt x="334" y="607"/>
                    <a:pt x="334" y="500"/>
                  </a:cubicBezTo>
                  <a:cubicBezTo>
                    <a:pt x="334" y="417"/>
                    <a:pt x="405" y="322"/>
                    <a:pt x="512" y="322"/>
                  </a:cubicBezTo>
                  <a:close/>
                  <a:moveTo>
                    <a:pt x="512" y="0"/>
                  </a:moveTo>
                  <a:cubicBezTo>
                    <a:pt x="226" y="0"/>
                    <a:pt x="0" y="226"/>
                    <a:pt x="0" y="500"/>
                  </a:cubicBezTo>
                  <a:cubicBezTo>
                    <a:pt x="0" y="786"/>
                    <a:pt x="226" y="1012"/>
                    <a:pt x="512" y="1012"/>
                  </a:cubicBezTo>
                  <a:lnTo>
                    <a:pt x="1727" y="1012"/>
                  </a:lnTo>
                  <a:cubicBezTo>
                    <a:pt x="2012" y="1012"/>
                    <a:pt x="2239" y="786"/>
                    <a:pt x="2239" y="500"/>
                  </a:cubicBezTo>
                  <a:cubicBezTo>
                    <a:pt x="2239" y="238"/>
                    <a:pt x="2012"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7" name="Google Shape;10597;p79"/>
          <p:cNvGrpSpPr/>
          <p:nvPr/>
        </p:nvGrpSpPr>
        <p:grpSpPr>
          <a:xfrm>
            <a:off x="1768938" y="3782219"/>
            <a:ext cx="367805" cy="367773"/>
            <a:chOff x="1768938" y="3782219"/>
            <a:chExt cx="367805" cy="367773"/>
          </a:xfrm>
        </p:grpSpPr>
        <p:sp>
          <p:nvSpPr>
            <p:cNvPr id="10598" name="Google Shape;10598;p79"/>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79"/>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79"/>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79"/>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79"/>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3" name="Google Shape;10603;p79"/>
          <p:cNvGrpSpPr/>
          <p:nvPr/>
        </p:nvGrpSpPr>
        <p:grpSpPr>
          <a:xfrm>
            <a:off x="2681385" y="3798439"/>
            <a:ext cx="325544" cy="327413"/>
            <a:chOff x="2681385" y="3798439"/>
            <a:chExt cx="325544" cy="327413"/>
          </a:xfrm>
        </p:grpSpPr>
        <p:sp>
          <p:nvSpPr>
            <p:cNvPr id="10604" name="Google Shape;10604;p79"/>
            <p:cNvSpPr/>
            <p:nvPr/>
          </p:nvSpPr>
          <p:spPr>
            <a:xfrm>
              <a:off x="2713826" y="3830975"/>
              <a:ext cx="58101" cy="56866"/>
            </a:xfrm>
            <a:custGeom>
              <a:avLst/>
              <a:gdLst/>
              <a:ahLst/>
              <a:cxnLst/>
              <a:rect l="l" t="t" r="r" b="b"/>
              <a:pathLst>
                <a:path w="1834" h="1795" extrusionOk="0">
                  <a:moveTo>
                    <a:pt x="165" y="0"/>
                  </a:moveTo>
                  <a:cubicBezTo>
                    <a:pt x="128" y="0"/>
                    <a:pt x="89" y="15"/>
                    <a:pt x="60" y="45"/>
                  </a:cubicBezTo>
                  <a:cubicBezTo>
                    <a:pt x="0" y="104"/>
                    <a:pt x="0" y="188"/>
                    <a:pt x="60" y="247"/>
                  </a:cubicBezTo>
                  <a:lnTo>
                    <a:pt x="1560" y="1747"/>
                  </a:lnTo>
                  <a:cubicBezTo>
                    <a:pt x="1596" y="1783"/>
                    <a:pt x="1643" y="1795"/>
                    <a:pt x="1667" y="1795"/>
                  </a:cubicBezTo>
                  <a:cubicBezTo>
                    <a:pt x="1703" y="1795"/>
                    <a:pt x="1738" y="1783"/>
                    <a:pt x="1774" y="1747"/>
                  </a:cubicBezTo>
                  <a:cubicBezTo>
                    <a:pt x="1834" y="1688"/>
                    <a:pt x="1834" y="1604"/>
                    <a:pt x="1774" y="1545"/>
                  </a:cubicBezTo>
                  <a:lnTo>
                    <a:pt x="262" y="45"/>
                  </a:lnTo>
                  <a:cubicBezTo>
                    <a:pt x="238" y="15"/>
                    <a:pt x="20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79"/>
            <p:cNvSpPr/>
            <p:nvPr/>
          </p:nvSpPr>
          <p:spPr>
            <a:xfrm>
              <a:off x="2683255" y="3880110"/>
              <a:ext cx="75462" cy="28100"/>
            </a:xfrm>
            <a:custGeom>
              <a:avLst/>
              <a:gdLst/>
              <a:ahLst/>
              <a:cxnLst/>
              <a:rect l="l" t="t" r="r" b="b"/>
              <a:pathLst>
                <a:path w="2382" h="887" extrusionOk="0">
                  <a:moveTo>
                    <a:pt x="189" y="0"/>
                  </a:moveTo>
                  <a:cubicBezTo>
                    <a:pt x="119" y="0"/>
                    <a:pt x="55" y="52"/>
                    <a:pt x="25" y="113"/>
                  </a:cubicBezTo>
                  <a:cubicBezTo>
                    <a:pt x="1" y="184"/>
                    <a:pt x="60" y="280"/>
                    <a:pt x="132" y="303"/>
                  </a:cubicBezTo>
                  <a:lnTo>
                    <a:pt x="2168" y="887"/>
                  </a:lnTo>
                  <a:lnTo>
                    <a:pt x="2215" y="887"/>
                  </a:lnTo>
                  <a:cubicBezTo>
                    <a:pt x="2275" y="887"/>
                    <a:pt x="2346" y="839"/>
                    <a:pt x="2370" y="780"/>
                  </a:cubicBezTo>
                  <a:cubicBezTo>
                    <a:pt x="2382" y="696"/>
                    <a:pt x="2334" y="613"/>
                    <a:pt x="2263" y="589"/>
                  </a:cubicBezTo>
                  <a:lnTo>
                    <a:pt x="227" y="6"/>
                  </a:lnTo>
                  <a:cubicBezTo>
                    <a:pt x="214" y="2"/>
                    <a:pt x="20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79"/>
            <p:cNvSpPr/>
            <p:nvPr/>
          </p:nvSpPr>
          <p:spPr>
            <a:xfrm>
              <a:off x="2681385" y="3918918"/>
              <a:ext cx="75082" cy="29272"/>
            </a:xfrm>
            <a:custGeom>
              <a:avLst/>
              <a:gdLst/>
              <a:ahLst/>
              <a:cxnLst/>
              <a:rect l="l" t="t" r="r" b="b"/>
              <a:pathLst>
                <a:path w="2370" h="924" extrusionOk="0">
                  <a:moveTo>
                    <a:pt x="2186" y="1"/>
                  </a:moveTo>
                  <a:cubicBezTo>
                    <a:pt x="2172" y="1"/>
                    <a:pt x="2158" y="3"/>
                    <a:pt x="2143" y="7"/>
                  </a:cubicBezTo>
                  <a:lnTo>
                    <a:pt x="119" y="626"/>
                  </a:lnTo>
                  <a:cubicBezTo>
                    <a:pt x="48" y="662"/>
                    <a:pt x="0" y="733"/>
                    <a:pt x="12" y="817"/>
                  </a:cubicBezTo>
                  <a:cubicBezTo>
                    <a:pt x="24" y="876"/>
                    <a:pt x="84" y="924"/>
                    <a:pt x="155" y="924"/>
                  </a:cubicBezTo>
                  <a:lnTo>
                    <a:pt x="203" y="924"/>
                  </a:lnTo>
                  <a:lnTo>
                    <a:pt x="2227" y="305"/>
                  </a:lnTo>
                  <a:cubicBezTo>
                    <a:pt x="2322" y="269"/>
                    <a:pt x="2370" y="198"/>
                    <a:pt x="2334" y="102"/>
                  </a:cubicBezTo>
                  <a:cubicBezTo>
                    <a:pt x="2304" y="44"/>
                    <a:pt x="2251" y="1"/>
                    <a:pt x="2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79"/>
            <p:cNvSpPr/>
            <p:nvPr/>
          </p:nvSpPr>
          <p:spPr>
            <a:xfrm>
              <a:off x="2762835" y="3800340"/>
              <a:ext cx="29462" cy="74321"/>
            </a:xfrm>
            <a:custGeom>
              <a:avLst/>
              <a:gdLst/>
              <a:ahLst/>
              <a:cxnLst/>
              <a:rect l="l" t="t" r="r" b="b"/>
              <a:pathLst>
                <a:path w="930" h="2346" extrusionOk="0">
                  <a:moveTo>
                    <a:pt x="188" y="1"/>
                  </a:moveTo>
                  <a:cubicBezTo>
                    <a:pt x="170" y="1"/>
                    <a:pt x="152" y="4"/>
                    <a:pt x="132" y="12"/>
                  </a:cubicBezTo>
                  <a:cubicBezTo>
                    <a:pt x="60" y="35"/>
                    <a:pt x="1" y="107"/>
                    <a:pt x="37" y="202"/>
                  </a:cubicBezTo>
                  <a:lnTo>
                    <a:pt x="608" y="2238"/>
                  </a:lnTo>
                  <a:cubicBezTo>
                    <a:pt x="632" y="2298"/>
                    <a:pt x="691" y="2345"/>
                    <a:pt x="763" y="2345"/>
                  </a:cubicBezTo>
                  <a:lnTo>
                    <a:pt x="799" y="2345"/>
                  </a:lnTo>
                  <a:cubicBezTo>
                    <a:pt x="882" y="2333"/>
                    <a:pt x="930" y="2238"/>
                    <a:pt x="906" y="2155"/>
                  </a:cubicBezTo>
                  <a:lnTo>
                    <a:pt x="334" y="107"/>
                  </a:lnTo>
                  <a:cubicBezTo>
                    <a:pt x="306" y="50"/>
                    <a:pt x="25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79"/>
            <p:cNvSpPr/>
            <p:nvPr/>
          </p:nvSpPr>
          <p:spPr>
            <a:xfrm>
              <a:off x="2801326" y="3798439"/>
              <a:ext cx="30951" cy="73941"/>
            </a:xfrm>
            <a:custGeom>
              <a:avLst/>
              <a:gdLst/>
              <a:ahLst/>
              <a:cxnLst/>
              <a:rect l="l" t="t" r="r" b="b"/>
              <a:pathLst>
                <a:path w="977" h="2334" extrusionOk="0">
                  <a:moveTo>
                    <a:pt x="802" y="0"/>
                  </a:moveTo>
                  <a:cubicBezTo>
                    <a:pt x="740" y="0"/>
                    <a:pt x="686" y="45"/>
                    <a:pt x="667" y="119"/>
                  </a:cubicBezTo>
                  <a:lnTo>
                    <a:pt x="36" y="2143"/>
                  </a:lnTo>
                  <a:cubicBezTo>
                    <a:pt x="0" y="2215"/>
                    <a:pt x="48" y="2298"/>
                    <a:pt x="143" y="2334"/>
                  </a:cubicBezTo>
                  <a:lnTo>
                    <a:pt x="179" y="2334"/>
                  </a:lnTo>
                  <a:cubicBezTo>
                    <a:pt x="238" y="2334"/>
                    <a:pt x="298" y="2286"/>
                    <a:pt x="334" y="2227"/>
                  </a:cubicBezTo>
                  <a:lnTo>
                    <a:pt x="965" y="203"/>
                  </a:lnTo>
                  <a:cubicBezTo>
                    <a:pt x="977" y="119"/>
                    <a:pt x="929" y="36"/>
                    <a:pt x="858" y="12"/>
                  </a:cubicBezTo>
                  <a:cubicBezTo>
                    <a:pt x="839" y="4"/>
                    <a:pt x="820" y="0"/>
                    <a:pt x="8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79"/>
            <p:cNvSpPr/>
            <p:nvPr/>
          </p:nvSpPr>
          <p:spPr>
            <a:xfrm>
              <a:off x="2851095" y="3944262"/>
              <a:ext cx="124534" cy="127670"/>
            </a:xfrm>
            <a:custGeom>
              <a:avLst/>
              <a:gdLst/>
              <a:ahLst/>
              <a:cxnLst/>
              <a:rect l="l" t="t" r="r" b="b"/>
              <a:pathLst>
                <a:path w="3931" h="4030" extrusionOk="0">
                  <a:moveTo>
                    <a:pt x="1918" y="1195"/>
                  </a:moveTo>
                  <a:lnTo>
                    <a:pt x="2144" y="1422"/>
                  </a:lnTo>
                  <a:lnTo>
                    <a:pt x="1989" y="1565"/>
                  </a:lnTo>
                  <a:lnTo>
                    <a:pt x="1775" y="1350"/>
                  </a:lnTo>
                  <a:lnTo>
                    <a:pt x="1918" y="1195"/>
                  </a:lnTo>
                  <a:close/>
                  <a:moveTo>
                    <a:pt x="1644" y="1624"/>
                  </a:moveTo>
                  <a:lnTo>
                    <a:pt x="1704" y="1684"/>
                  </a:lnTo>
                  <a:lnTo>
                    <a:pt x="1668" y="1731"/>
                  </a:lnTo>
                  <a:lnTo>
                    <a:pt x="1608" y="1672"/>
                  </a:lnTo>
                  <a:lnTo>
                    <a:pt x="1644" y="1624"/>
                  </a:lnTo>
                  <a:close/>
                  <a:moveTo>
                    <a:pt x="2632" y="1898"/>
                  </a:moveTo>
                  <a:lnTo>
                    <a:pt x="2858" y="2124"/>
                  </a:lnTo>
                  <a:lnTo>
                    <a:pt x="2704" y="2267"/>
                  </a:lnTo>
                  <a:lnTo>
                    <a:pt x="2477" y="2041"/>
                  </a:lnTo>
                  <a:lnTo>
                    <a:pt x="2632" y="1898"/>
                  </a:lnTo>
                  <a:close/>
                  <a:moveTo>
                    <a:pt x="2347" y="2338"/>
                  </a:moveTo>
                  <a:lnTo>
                    <a:pt x="2406" y="2398"/>
                  </a:lnTo>
                  <a:lnTo>
                    <a:pt x="2370" y="2446"/>
                  </a:lnTo>
                  <a:lnTo>
                    <a:pt x="2311" y="2386"/>
                  </a:lnTo>
                  <a:lnTo>
                    <a:pt x="2347" y="2338"/>
                  </a:lnTo>
                  <a:close/>
                  <a:moveTo>
                    <a:pt x="3335" y="2612"/>
                  </a:moveTo>
                  <a:lnTo>
                    <a:pt x="3561" y="2839"/>
                  </a:lnTo>
                  <a:lnTo>
                    <a:pt x="3406" y="2981"/>
                  </a:lnTo>
                  <a:lnTo>
                    <a:pt x="3180" y="2755"/>
                  </a:lnTo>
                  <a:lnTo>
                    <a:pt x="3335" y="2612"/>
                  </a:lnTo>
                  <a:close/>
                  <a:moveTo>
                    <a:pt x="3049" y="3041"/>
                  </a:moveTo>
                  <a:lnTo>
                    <a:pt x="3109" y="3100"/>
                  </a:lnTo>
                  <a:lnTo>
                    <a:pt x="3061" y="3148"/>
                  </a:lnTo>
                  <a:lnTo>
                    <a:pt x="3001" y="3089"/>
                  </a:lnTo>
                  <a:lnTo>
                    <a:pt x="3049" y="3041"/>
                  </a:lnTo>
                  <a:close/>
                  <a:moveTo>
                    <a:pt x="176" y="0"/>
                  </a:moveTo>
                  <a:cubicBezTo>
                    <a:pt x="154" y="0"/>
                    <a:pt x="130" y="6"/>
                    <a:pt x="108" y="17"/>
                  </a:cubicBezTo>
                  <a:cubicBezTo>
                    <a:pt x="25" y="64"/>
                    <a:pt x="1" y="160"/>
                    <a:pt x="49" y="231"/>
                  </a:cubicBezTo>
                  <a:cubicBezTo>
                    <a:pt x="322" y="719"/>
                    <a:pt x="668" y="1184"/>
                    <a:pt x="1073" y="1588"/>
                  </a:cubicBezTo>
                  <a:lnTo>
                    <a:pt x="1596" y="2100"/>
                  </a:lnTo>
                  <a:lnTo>
                    <a:pt x="2025" y="2541"/>
                  </a:lnTo>
                  <a:lnTo>
                    <a:pt x="2989" y="3505"/>
                  </a:lnTo>
                  <a:lnTo>
                    <a:pt x="3466" y="3982"/>
                  </a:lnTo>
                  <a:cubicBezTo>
                    <a:pt x="3501" y="4005"/>
                    <a:pt x="3537" y="4029"/>
                    <a:pt x="3573" y="4029"/>
                  </a:cubicBezTo>
                  <a:cubicBezTo>
                    <a:pt x="3597" y="4029"/>
                    <a:pt x="3644" y="4005"/>
                    <a:pt x="3680" y="3982"/>
                  </a:cubicBezTo>
                  <a:cubicBezTo>
                    <a:pt x="3740" y="3922"/>
                    <a:pt x="3740" y="3827"/>
                    <a:pt x="3680" y="3767"/>
                  </a:cubicBezTo>
                  <a:lnTo>
                    <a:pt x="3299" y="3398"/>
                  </a:lnTo>
                  <a:lnTo>
                    <a:pt x="3347" y="3350"/>
                  </a:lnTo>
                  <a:cubicBezTo>
                    <a:pt x="3347" y="3339"/>
                    <a:pt x="3370" y="3339"/>
                    <a:pt x="3406" y="3339"/>
                  </a:cubicBezTo>
                  <a:cubicBezTo>
                    <a:pt x="3454" y="3339"/>
                    <a:pt x="3478" y="3327"/>
                    <a:pt x="3513" y="3291"/>
                  </a:cubicBezTo>
                  <a:lnTo>
                    <a:pt x="3871" y="2934"/>
                  </a:lnTo>
                  <a:cubicBezTo>
                    <a:pt x="3930" y="2874"/>
                    <a:pt x="3930" y="2791"/>
                    <a:pt x="3871" y="2731"/>
                  </a:cubicBezTo>
                  <a:lnTo>
                    <a:pt x="3442" y="2303"/>
                  </a:lnTo>
                  <a:cubicBezTo>
                    <a:pt x="3412" y="2273"/>
                    <a:pt x="3373" y="2258"/>
                    <a:pt x="3335" y="2258"/>
                  </a:cubicBezTo>
                  <a:cubicBezTo>
                    <a:pt x="3296" y="2258"/>
                    <a:pt x="3257" y="2273"/>
                    <a:pt x="3228" y="2303"/>
                  </a:cubicBezTo>
                  <a:lnTo>
                    <a:pt x="2870" y="2660"/>
                  </a:lnTo>
                  <a:cubicBezTo>
                    <a:pt x="2847" y="2684"/>
                    <a:pt x="2823" y="2731"/>
                    <a:pt x="2823" y="2755"/>
                  </a:cubicBezTo>
                  <a:cubicBezTo>
                    <a:pt x="2823" y="2791"/>
                    <a:pt x="2847" y="2815"/>
                    <a:pt x="2858" y="2850"/>
                  </a:cubicBezTo>
                  <a:lnTo>
                    <a:pt x="2811" y="2898"/>
                  </a:lnTo>
                  <a:lnTo>
                    <a:pt x="2585" y="2672"/>
                  </a:lnTo>
                  <a:lnTo>
                    <a:pt x="2632" y="2624"/>
                  </a:lnTo>
                  <a:cubicBezTo>
                    <a:pt x="2668" y="2636"/>
                    <a:pt x="2692" y="2660"/>
                    <a:pt x="2728" y="2660"/>
                  </a:cubicBezTo>
                  <a:cubicBezTo>
                    <a:pt x="2763" y="2660"/>
                    <a:pt x="2799" y="2636"/>
                    <a:pt x="2823" y="2612"/>
                  </a:cubicBezTo>
                  <a:lnTo>
                    <a:pt x="3180" y="2255"/>
                  </a:lnTo>
                  <a:cubicBezTo>
                    <a:pt x="3239" y="2196"/>
                    <a:pt x="3239" y="2100"/>
                    <a:pt x="3180" y="2041"/>
                  </a:cubicBezTo>
                  <a:lnTo>
                    <a:pt x="2751" y="1612"/>
                  </a:lnTo>
                  <a:cubicBezTo>
                    <a:pt x="2722" y="1582"/>
                    <a:pt x="2686" y="1568"/>
                    <a:pt x="2650" y="1568"/>
                  </a:cubicBezTo>
                  <a:cubicBezTo>
                    <a:pt x="2614" y="1568"/>
                    <a:pt x="2579" y="1582"/>
                    <a:pt x="2549" y="1612"/>
                  </a:cubicBezTo>
                  <a:lnTo>
                    <a:pt x="2192" y="1969"/>
                  </a:lnTo>
                  <a:cubicBezTo>
                    <a:pt x="2156" y="2005"/>
                    <a:pt x="2144" y="2041"/>
                    <a:pt x="2144" y="2077"/>
                  </a:cubicBezTo>
                  <a:cubicBezTo>
                    <a:pt x="2144" y="2100"/>
                    <a:pt x="2156" y="2136"/>
                    <a:pt x="2168" y="2160"/>
                  </a:cubicBezTo>
                  <a:lnTo>
                    <a:pt x="2132" y="2207"/>
                  </a:lnTo>
                  <a:lnTo>
                    <a:pt x="1906" y="1981"/>
                  </a:lnTo>
                  <a:lnTo>
                    <a:pt x="1954" y="1946"/>
                  </a:lnTo>
                  <a:cubicBezTo>
                    <a:pt x="1977" y="1957"/>
                    <a:pt x="2013" y="1969"/>
                    <a:pt x="2037" y="1969"/>
                  </a:cubicBezTo>
                  <a:cubicBezTo>
                    <a:pt x="2085" y="1969"/>
                    <a:pt x="2108" y="1957"/>
                    <a:pt x="2144" y="1922"/>
                  </a:cubicBezTo>
                  <a:lnTo>
                    <a:pt x="2501" y="1565"/>
                  </a:lnTo>
                  <a:cubicBezTo>
                    <a:pt x="2525" y="1541"/>
                    <a:pt x="2549" y="1493"/>
                    <a:pt x="2549" y="1469"/>
                  </a:cubicBezTo>
                  <a:cubicBezTo>
                    <a:pt x="2549" y="1422"/>
                    <a:pt x="2525" y="1386"/>
                    <a:pt x="2501" y="1362"/>
                  </a:cubicBezTo>
                  <a:lnTo>
                    <a:pt x="2073" y="934"/>
                  </a:lnTo>
                  <a:cubicBezTo>
                    <a:pt x="2037" y="898"/>
                    <a:pt x="1989" y="886"/>
                    <a:pt x="1966" y="886"/>
                  </a:cubicBezTo>
                  <a:cubicBezTo>
                    <a:pt x="1930" y="886"/>
                    <a:pt x="1894" y="898"/>
                    <a:pt x="1858" y="934"/>
                  </a:cubicBezTo>
                  <a:lnTo>
                    <a:pt x="1501" y="1291"/>
                  </a:lnTo>
                  <a:cubicBezTo>
                    <a:pt x="1454" y="1326"/>
                    <a:pt x="1442" y="1422"/>
                    <a:pt x="1489" y="1481"/>
                  </a:cubicBezTo>
                  <a:lnTo>
                    <a:pt x="1442" y="1529"/>
                  </a:lnTo>
                  <a:lnTo>
                    <a:pt x="1299" y="1374"/>
                  </a:lnTo>
                  <a:cubicBezTo>
                    <a:pt x="906" y="993"/>
                    <a:pt x="584" y="553"/>
                    <a:pt x="311" y="76"/>
                  </a:cubicBezTo>
                  <a:cubicBezTo>
                    <a:pt x="278" y="27"/>
                    <a:pt x="228" y="0"/>
                    <a:pt x="1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79"/>
            <p:cNvSpPr/>
            <p:nvPr/>
          </p:nvSpPr>
          <p:spPr>
            <a:xfrm>
              <a:off x="2750416" y="3870163"/>
              <a:ext cx="256513" cy="255689"/>
            </a:xfrm>
            <a:custGeom>
              <a:avLst/>
              <a:gdLst/>
              <a:ahLst/>
              <a:cxnLst/>
              <a:rect l="l" t="t" r="r" b="b"/>
              <a:pathLst>
                <a:path w="8097" h="8071" extrusionOk="0">
                  <a:moveTo>
                    <a:pt x="3663" y="4506"/>
                  </a:moveTo>
                  <a:cubicBezTo>
                    <a:pt x="3704" y="4506"/>
                    <a:pt x="3745" y="4512"/>
                    <a:pt x="3786" y="4523"/>
                  </a:cubicBezTo>
                  <a:lnTo>
                    <a:pt x="3834" y="4558"/>
                  </a:lnTo>
                  <a:lnTo>
                    <a:pt x="3167" y="5237"/>
                  </a:lnTo>
                  <a:cubicBezTo>
                    <a:pt x="3108" y="5035"/>
                    <a:pt x="3143" y="4820"/>
                    <a:pt x="3298" y="4666"/>
                  </a:cubicBezTo>
                  <a:cubicBezTo>
                    <a:pt x="3399" y="4565"/>
                    <a:pt x="3528" y="4506"/>
                    <a:pt x="3663" y="4506"/>
                  </a:cubicBezTo>
                  <a:close/>
                  <a:moveTo>
                    <a:pt x="4036" y="4773"/>
                  </a:moveTo>
                  <a:lnTo>
                    <a:pt x="4084" y="4820"/>
                  </a:lnTo>
                  <a:lnTo>
                    <a:pt x="3369" y="5535"/>
                  </a:lnTo>
                  <a:lnTo>
                    <a:pt x="3310" y="5475"/>
                  </a:lnTo>
                  <a:lnTo>
                    <a:pt x="4036" y="4773"/>
                  </a:lnTo>
                  <a:close/>
                  <a:moveTo>
                    <a:pt x="4310" y="5035"/>
                  </a:moveTo>
                  <a:lnTo>
                    <a:pt x="4536" y="5261"/>
                  </a:lnTo>
                  <a:lnTo>
                    <a:pt x="3822" y="5975"/>
                  </a:lnTo>
                  <a:lnTo>
                    <a:pt x="3596" y="5749"/>
                  </a:lnTo>
                  <a:lnTo>
                    <a:pt x="4310" y="5035"/>
                  </a:lnTo>
                  <a:close/>
                  <a:moveTo>
                    <a:pt x="4739" y="5451"/>
                  </a:moveTo>
                  <a:lnTo>
                    <a:pt x="4798" y="5511"/>
                  </a:lnTo>
                  <a:lnTo>
                    <a:pt x="4084" y="6225"/>
                  </a:lnTo>
                  <a:lnTo>
                    <a:pt x="4024" y="6166"/>
                  </a:lnTo>
                  <a:lnTo>
                    <a:pt x="4739" y="5451"/>
                  </a:lnTo>
                  <a:close/>
                  <a:moveTo>
                    <a:pt x="5024" y="5737"/>
                  </a:moveTo>
                  <a:lnTo>
                    <a:pt x="5251" y="5963"/>
                  </a:lnTo>
                  <a:lnTo>
                    <a:pt x="4536" y="6678"/>
                  </a:lnTo>
                  <a:lnTo>
                    <a:pt x="4310" y="6451"/>
                  </a:lnTo>
                  <a:lnTo>
                    <a:pt x="5024" y="5737"/>
                  </a:lnTo>
                  <a:close/>
                  <a:moveTo>
                    <a:pt x="5453" y="6166"/>
                  </a:moveTo>
                  <a:lnTo>
                    <a:pt x="5513" y="6225"/>
                  </a:lnTo>
                  <a:lnTo>
                    <a:pt x="4798" y="6940"/>
                  </a:lnTo>
                  <a:lnTo>
                    <a:pt x="4739" y="6880"/>
                  </a:lnTo>
                  <a:lnTo>
                    <a:pt x="5453" y="6166"/>
                  </a:lnTo>
                  <a:close/>
                  <a:moveTo>
                    <a:pt x="5727" y="6440"/>
                  </a:moveTo>
                  <a:lnTo>
                    <a:pt x="5763" y="6487"/>
                  </a:lnTo>
                  <a:cubicBezTo>
                    <a:pt x="5798" y="6666"/>
                    <a:pt x="5739" y="6856"/>
                    <a:pt x="5620" y="6975"/>
                  </a:cubicBezTo>
                  <a:cubicBezTo>
                    <a:pt x="5509" y="7078"/>
                    <a:pt x="5367" y="7131"/>
                    <a:pt x="5221" y="7131"/>
                  </a:cubicBezTo>
                  <a:cubicBezTo>
                    <a:pt x="5163" y="7131"/>
                    <a:pt x="5105" y="7123"/>
                    <a:pt x="5048" y="7106"/>
                  </a:cubicBezTo>
                  <a:lnTo>
                    <a:pt x="5727" y="6440"/>
                  </a:lnTo>
                  <a:close/>
                  <a:moveTo>
                    <a:pt x="3274" y="4058"/>
                  </a:moveTo>
                  <a:cubicBezTo>
                    <a:pt x="3358" y="4118"/>
                    <a:pt x="3429" y="4177"/>
                    <a:pt x="3489" y="4249"/>
                  </a:cubicBezTo>
                  <a:cubicBezTo>
                    <a:pt x="3334" y="4273"/>
                    <a:pt x="3191" y="4368"/>
                    <a:pt x="3072" y="4475"/>
                  </a:cubicBezTo>
                  <a:cubicBezTo>
                    <a:pt x="2774" y="4773"/>
                    <a:pt x="2738" y="5249"/>
                    <a:pt x="2977" y="5582"/>
                  </a:cubicBezTo>
                  <a:cubicBezTo>
                    <a:pt x="3012" y="5618"/>
                    <a:pt x="3024" y="5642"/>
                    <a:pt x="3060" y="5678"/>
                  </a:cubicBezTo>
                  <a:lnTo>
                    <a:pt x="3250" y="5868"/>
                  </a:lnTo>
                  <a:lnTo>
                    <a:pt x="4584" y="7213"/>
                  </a:lnTo>
                  <a:cubicBezTo>
                    <a:pt x="4620" y="7237"/>
                    <a:pt x="4643" y="7273"/>
                    <a:pt x="4691" y="7297"/>
                  </a:cubicBezTo>
                  <a:cubicBezTo>
                    <a:pt x="4846" y="7404"/>
                    <a:pt x="5024" y="7464"/>
                    <a:pt x="5203" y="7464"/>
                  </a:cubicBezTo>
                  <a:cubicBezTo>
                    <a:pt x="5417" y="7464"/>
                    <a:pt x="5644" y="7368"/>
                    <a:pt x="5810" y="7213"/>
                  </a:cubicBezTo>
                  <a:cubicBezTo>
                    <a:pt x="5929" y="7094"/>
                    <a:pt x="6001" y="6940"/>
                    <a:pt x="6036" y="6797"/>
                  </a:cubicBezTo>
                  <a:lnTo>
                    <a:pt x="6227" y="6987"/>
                  </a:lnTo>
                  <a:cubicBezTo>
                    <a:pt x="6203" y="7118"/>
                    <a:pt x="6108" y="7261"/>
                    <a:pt x="5989" y="7356"/>
                  </a:cubicBezTo>
                  <a:cubicBezTo>
                    <a:pt x="5775" y="7577"/>
                    <a:pt x="5492" y="7687"/>
                    <a:pt x="5209" y="7687"/>
                  </a:cubicBezTo>
                  <a:cubicBezTo>
                    <a:pt x="4926" y="7687"/>
                    <a:pt x="4643" y="7577"/>
                    <a:pt x="4429" y="7356"/>
                  </a:cubicBezTo>
                  <a:lnTo>
                    <a:pt x="2905" y="5844"/>
                  </a:lnTo>
                  <a:cubicBezTo>
                    <a:pt x="2703" y="5630"/>
                    <a:pt x="2584" y="5356"/>
                    <a:pt x="2584" y="5070"/>
                  </a:cubicBezTo>
                  <a:cubicBezTo>
                    <a:pt x="2584" y="4785"/>
                    <a:pt x="2703" y="4499"/>
                    <a:pt x="2905" y="4296"/>
                  </a:cubicBezTo>
                  <a:cubicBezTo>
                    <a:pt x="3012" y="4189"/>
                    <a:pt x="3143" y="4106"/>
                    <a:pt x="3274" y="4058"/>
                  </a:cubicBezTo>
                  <a:close/>
                  <a:moveTo>
                    <a:pt x="7596" y="7047"/>
                  </a:moveTo>
                  <a:lnTo>
                    <a:pt x="7739" y="7202"/>
                  </a:lnTo>
                  <a:lnTo>
                    <a:pt x="7227" y="7714"/>
                  </a:lnTo>
                  <a:lnTo>
                    <a:pt x="7072" y="7571"/>
                  </a:lnTo>
                  <a:lnTo>
                    <a:pt x="7596" y="7047"/>
                  </a:lnTo>
                  <a:close/>
                  <a:moveTo>
                    <a:pt x="2470" y="1"/>
                  </a:moveTo>
                  <a:cubicBezTo>
                    <a:pt x="2432" y="1"/>
                    <a:pt x="2392" y="20"/>
                    <a:pt x="2357" y="46"/>
                  </a:cubicBezTo>
                  <a:lnTo>
                    <a:pt x="1298" y="1106"/>
                  </a:lnTo>
                  <a:cubicBezTo>
                    <a:pt x="1238" y="1165"/>
                    <a:pt x="1238" y="1260"/>
                    <a:pt x="1298" y="1320"/>
                  </a:cubicBezTo>
                  <a:cubicBezTo>
                    <a:pt x="1328" y="1350"/>
                    <a:pt x="1366" y="1365"/>
                    <a:pt x="1405" y="1365"/>
                  </a:cubicBezTo>
                  <a:cubicBezTo>
                    <a:pt x="1444" y="1365"/>
                    <a:pt x="1482" y="1350"/>
                    <a:pt x="1512" y="1320"/>
                  </a:cubicBezTo>
                  <a:lnTo>
                    <a:pt x="2381" y="439"/>
                  </a:lnTo>
                  <a:lnTo>
                    <a:pt x="2500" y="832"/>
                  </a:lnTo>
                  <a:lnTo>
                    <a:pt x="833" y="2499"/>
                  </a:lnTo>
                  <a:lnTo>
                    <a:pt x="452" y="2380"/>
                  </a:lnTo>
                  <a:lnTo>
                    <a:pt x="1095" y="1737"/>
                  </a:lnTo>
                  <a:cubicBezTo>
                    <a:pt x="1095" y="1737"/>
                    <a:pt x="1095" y="1725"/>
                    <a:pt x="1107" y="1725"/>
                  </a:cubicBezTo>
                  <a:cubicBezTo>
                    <a:pt x="1155" y="1665"/>
                    <a:pt x="1155" y="1570"/>
                    <a:pt x="1095" y="1510"/>
                  </a:cubicBezTo>
                  <a:cubicBezTo>
                    <a:pt x="1066" y="1481"/>
                    <a:pt x="1027" y="1466"/>
                    <a:pt x="988" y="1466"/>
                  </a:cubicBezTo>
                  <a:cubicBezTo>
                    <a:pt x="950" y="1466"/>
                    <a:pt x="911" y="1481"/>
                    <a:pt x="881" y="1510"/>
                  </a:cubicBezTo>
                  <a:lnTo>
                    <a:pt x="60" y="2332"/>
                  </a:lnTo>
                  <a:cubicBezTo>
                    <a:pt x="24" y="2380"/>
                    <a:pt x="0" y="2415"/>
                    <a:pt x="24" y="2475"/>
                  </a:cubicBezTo>
                  <a:cubicBezTo>
                    <a:pt x="36" y="2522"/>
                    <a:pt x="83" y="2570"/>
                    <a:pt x="119" y="2582"/>
                  </a:cubicBezTo>
                  <a:lnTo>
                    <a:pt x="833" y="2796"/>
                  </a:lnTo>
                  <a:lnTo>
                    <a:pt x="1107" y="2868"/>
                  </a:lnTo>
                  <a:cubicBezTo>
                    <a:pt x="1810" y="3070"/>
                    <a:pt x="2441" y="3392"/>
                    <a:pt x="3012" y="3820"/>
                  </a:cubicBezTo>
                  <a:cubicBezTo>
                    <a:pt x="2893" y="3880"/>
                    <a:pt x="2786" y="3963"/>
                    <a:pt x="2703" y="4058"/>
                  </a:cubicBezTo>
                  <a:cubicBezTo>
                    <a:pt x="2429" y="4320"/>
                    <a:pt x="2286" y="4677"/>
                    <a:pt x="2286" y="5058"/>
                  </a:cubicBezTo>
                  <a:cubicBezTo>
                    <a:pt x="2286" y="5428"/>
                    <a:pt x="2429" y="5785"/>
                    <a:pt x="2703" y="6047"/>
                  </a:cubicBezTo>
                  <a:lnTo>
                    <a:pt x="4215" y="7571"/>
                  </a:lnTo>
                  <a:cubicBezTo>
                    <a:pt x="4489" y="7833"/>
                    <a:pt x="4858" y="7987"/>
                    <a:pt x="5215" y="7987"/>
                  </a:cubicBezTo>
                  <a:cubicBezTo>
                    <a:pt x="5572" y="7987"/>
                    <a:pt x="5929" y="7856"/>
                    <a:pt x="6215" y="7571"/>
                  </a:cubicBezTo>
                  <a:cubicBezTo>
                    <a:pt x="6310" y="7464"/>
                    <a:pt x="6417" y="7333"/>
                    <a:pt x="6477" y="7178"/>
                  </a:cubicBezTo>
                  <a:lnTo>
                    <a:pt x="6763" y="7464"/>
                  </a:lnTo>
                  <a:cubicBezTo>
                    <a:pt x="6703" y="7523"/>
                    <a:pt x="6715" y="7618"/>
                    <a:pt x="6763" y="7678"/>
                  </a:cubicBezTo>
                  <a:lnTo>
                    <a:pt x="7120" y="8035"/>
                  </a:lnTo>
                  <a:cubicBezTo>
                    <a:pt x="7144" y="8059"/>
                    <a:pt x="7191" y="8071"/>
                    <a:pt x="7227" y="8071"/>
                  </a:cubicBezTo>
                  <a:cubicBezTo>
                    <a:pt x="7251" y="8071"/>
                    <a:pt x="7299" y="8059"/>
                    <a:pt x="7322" y="8035"/>
                  </a:cubicBezTo>
                  <a:lnTo>
                    <a:pt x="8061" y="7297"/>
                  </a:lnTo>
                  <a:cubicBezTo>
                    <a:pt x="8084" y="7273"/>
                    <a:pt x="8096" y="7225"/>
                    <a:pt x="8096" y="7202"/>
                  </a:cubicBezTo>
                  <a:cubicBezTo>
                    <a:pt x="8096" y="7166"/>
                    <a:pt x="8084" y="7142"/>
                    <a:pt x="8061" y="7106"/>
                  </a:cubicBezTo>
                  <a:lnTo>
                    <a:pt x="7703" y="6749"/>
                  </a:lnTo>
                  <a:cubicBezTo>
                    <a:pt x="7674" y="6719"/>
                    <a:pt x="7635" y="6704"/>
                    <a:pt x="7596" y="6704"/>
                  </a:cubicBezTo>
                  <a:cubicBezTo>
                    <a:pt x="7557" y="6704"/>
                    <a:pt x="7519" y="6719"/>
                    <a:pt x="7489" y="6749"/>
                  </a:cubicBezTo>
                  <a:lnTo>
                    <a:pt x="7251" y="6511"/>
                  </a:lnTo>
                  <a:cubicBezTo>
                    <a:pt x="7221" y="6481"/>
                    <a:pt x="7185" y="6466"/>
                    <a:pt x="7150" y="6466"/>
                  </a:cubicBezTo>
                  <a:cubicBezTo>
                    <a:pt x="7114" y="6466"/>
                    <a:pt x="7078" y="6481"/>
                    <a:pt x="7049" y="6511"/>
                  </a:cubicBezTo>
                  <a:cubicBezTo>
                    <a:pt x="6989" y="6571"/>
                    <a:pt x="6989" y="6666"/>
                    <a:pt x="7049" y="6725"/>
                  </a:cubicBezTo>
                  <a:lnTo>
                    <a:pt x="7287" y="6963"/>
                  </a:lnTo>
                  <a:lnTo>
                    <a:pt x="6977" y="7273"/>
                  </a:lnTo>
                  <a:lnTo>
                    <a:pt x="6525" y="6821"/>
                  </a:lnTo>
                  <a:lnTo>
                    <a:pt x="3905" y="4189"/>
                  </a:lnTo>
                  <a:cubicBezTo>
                    <a:pt x="3739" y="4023"/>
                    <a:pt x="3572" y="3880"/>
                    <a:pt x="3417" y="3749"/>
                  </a:cubicBezTo>
                  <a:cubicBezTo>
                    <a:pt x="2762" y="3213"/>
                    <a:pt x="2012" y="2820"/>
                    <a:pt x="1203" y="2582"/>
                  </a:cubicBezTo>
                  <a:lnTo>
                    <a:pt x="1179" y="2582"/>
                  </a:lnTo>
                  <a:lnTo>
                    <a:pt x="2607" y="1153"/>
                  </a:lnTo>
                  <a:lnTo>
                    <a:pt x="2607" y="1165"/>
                  </a:lnTo>
                  <a:cubicBezTo>
                    <a:pt x="2691" y="1439"/>
                    <a:pt x="2786" y="1701"/>
                    <a:pt x="2893" y="1963"/>
                  </a:cubicBezTo>
                  <a:cubicBezTo>
                    <a:pt x="2929" y="2022"/>
                    <a:pt x="2965" y="2046"/>
                    <a:pt x="3024" y="2046"/>
                  </a:cubicBezTo>
                  <a:cubicBezTo>
                    <a:pt x="3048" y="2046"/>
                    <a:pt x="3072" y="2046"/>
                    <a:pt x="3084" y="2034"/>
                  </a:cubicBezTo>
                  <a:cubicBezTo>
                    <a:pt x="3167" y="1999"/>
                    <a:pt x="3191" y="1915"/>
                    <a:pt x="3167" y="1844"/>
                  </a:cubicBezTo>
                  <a:cubicBezTo>
                    <a:pt x="3060" y="1606"/>
                    <a:pt x="2965" y="1344"/>
                    <a:pt x="2893" y="1094"/>
                  </a:cubicBezTo>
                  <a:lnTo>
                    <a:pt x="2607" y="117"/>
                  </a:lnTo>
                  <a:cubicBezTo>
                    <a:pt x="2596" y="70"/>
                    <a:pt x="2548" y="22"/>
                    <a:pt x="2512" y="10"/>
                  </a:cubicBezTo>
                  <a:cubicBezTo>
                    <a:pt x="2499" y="4"/>
                    <a:pt x="2485" y="1"/>
                    <a:pt x="24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79"/>
          <p:cNvGrpSpPr/>
          <p:nvPr/>
        </p:nvGrpSpPr>
        <p:grpSpPr>
          <a:xfrm>
            <a:off x="6243928" y="4263502"/>
            <a:ext cx="274254" cy="350824"/>
            <a:chOff x="6243928" y="4263502"/>
            <a:chExt cx="274254" cy="350824"/>
          </a:xfrm>
        </p:grpSpPr>
        <p:sp>
          <p:nvSpPr>
            <p:cNvPr id="10612" name="Google Shape;10612;p79"/>
            <p:cNvSpPr/>
            <p:nvPr/>
          </p:nvSpPr>
          <p:spPr>
            <a:xfrm>
              <a:off x="6342390" y="4373653"/>
              <a:ext cx="10581" cy="15872"/>
            </a:xfrm>
            <a:custGeom>
              <a:avLst/>
              <a:gdLst/>
              <a:ahLst/>
              <a:cxnLst/>
              <a:rect l="l" t="t" r="r" b="b"/>
              <a:pathLst>
                <a:path w="334" h="501" extrusionOk="0">
                  <a:moveTo>
                    <a:pt x="167" y="0"/>
                  </a:moveTo>
                  <a:cubicBezTo>
                    <a:pt x="72" y="0"/>
                    <a:pt x="0" y="72"/>
                    <a:pt x="0" y="155"/>
                  </a:cubicBezTo>
                  <a:lnTo>
                    <a:pt x="0" y="333"/>
                  </a:lnTo>
                  <a:cubicBezTo>
                    <a:pt x="0" y="429"/>
                    <a:pt x="72" y="500"/>
                    <a:pt x="167" y="500"/>
                  </a:cubicBezTo>
                  <a:cubicBezTo>
                    <a:pt x="250" y="500"/>
                    <a:pt x="334" y="429"/>
                    <a:pt x="334" y="333"/>
                  </a:cubicBezTo>
                  <a:lnTo>
                    <a:pt x="334" y="155"/>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79"/>
            <p:cNvSpPr/>
            <p:nvPr/>
          </p:nvSpPr>
          <p:spPr>
            <a:xfrm>
              <a:off x="6407999" y="4373653"/>
              <a:ext cx="10233" cy="15872"/>
            </a:xfrm>
            <a:custGeom>
              <a:avLst/>
              <a:gdLst/>
              <a:ahLst/>
              <a:cxnLst/>
              <a:rect l="l" t="t" r="r" b="b"/>
              <a:pathLst>
                <a:path w="323" h="501" extrusionOk="0">
                  <a:moveTo>
                    <a:pt x="168" y="0"/>
                  </a:moveTo>
                  <a:cubicBezTo>
                    <a:pt x="72" y="0"/>
                    <a:pt x="1" y="72"/>
                    <a:pt x="1" y="155"/>
                  </a:cubicBezTo>
                  <a:lnTo>
                    <a:pt x="1" y="333"/>
                  </a:lnTo>
                  <a:cubicBezTo>
                    <a:pt x="1" y="429"/>
                    <a:pt x="72" y="500"/>
                    <a:pt x="168" y="500"/>
                  </a:cubicBezTo>
                  <a:cubicBezTo>
                    <a:pt x="251" y="500"/>
                    <a:pt x="322" y="429"/>
                    <a:pt x="322" y="333"/>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79"/>
            <p:cNvSpPr/>
            <p:nvPr/>
          </p:nvSpPr>
          <p:spPr>
            <a:xfrm>
              <a:off x="6336719" y="4357053"/>
              <a:ext cx="21162" cy="10201"/>
            </a:xfrm>
            <a:custGeom>
              <a:avLst/>
              <a:gdLst/>
              <a:ahLst/>
              <a:cxnLst/>
              <a:rect l="l" t="t" r="r" b="b"/>
              <a:pathLst>
                <a:path w="668" h="322" extrusionOk="0">
                  <a:moveTo>
                    <a:pt x="167" y="0"/>
                  </a:moveTo>
                  <a:cubicBezTo>
                    <a:pt x="72" y="0"/>
                    <a:pt x="1" y="72"/>
                    <a:pt x="1" y="167"/>
                  </a:cubicBezTo>
                  <a:cubicBezTo>
                    <a:pt x="1" y="250"/>
                    <a:pt x="72" y="322"/>
                    <a:pt x="167" y="322"/>
                  </a:cubicBezTo>
                  <a:lnTo>
                    <a:pt x="513" y="322"/>
                  </a:lnTo>
                  <a:cubicBezTo>
                    <a:pt x="596" y="322"/>
                    <a:pt x="667" y="250"/>
                    <a:pt x="667" y="167"/>
                  </a:cubicBezTo>
                  <a:cubicBezTo>
                    <a:pt x="667" y="72"/>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79"/>
            <p:cNvSpPr/>
            <p:nvPr/>
          </p:nvSpPr>
          <p:spPr>
            <a:xfrm>
              <a:off x="6402740" y="4357053"/>
              <a:ext cx="21131" cy="10201"/>
            </a:xfrm>
            <a:custGeom>
              <a:avLst/>
              <a:gdLst/>
              <a:ahLst/>
              <a:cxnLst/>
              <a:rect l="l" t="t" r="r" b="b"/>
              <a:pathLst>
                <a:path w="667" h="322" extrusionOk="0">
                  <a:moveTo>
                    <a:pt x="167" y="0"/>
                  </a:moveTo>
                  <a:cubicBezTo>
                    <a:pt x="72" y="0"/>
                    <a:pt x="0" y="72"/>
                    <a:pt x="0" y="167"/>
                  </a:cubicBezTo>
                  <a:cubicBezTo>
                    <a:pt x="0" y="250"/>
                    <a:pt x="72" y="322"/>
                    <a:pt x="167" y="322"/>
                  </a:cubicBezTo>
                  <a:lnTo>
                    <a:pt x="512" y="322"/>
                  </a:lnTo>
                  <a:cubicBezTo>
                    <a:pt x="596" y="322"/>
                    <a:pt x="667" y="250"/>
                    <a:pt x="667" y="167"/>
                  </a:cubicBezTo>
                  <a:cubicBezTo>
                    <a:pt x="667"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79"/>
            <p:cNvSpPr/>
            <p:nvPr/>
          </p:nvSpPr>
          <p:spPr>
            <a:xfrm>
              <a:off x="6243928" y="4263502"/>
              <a:ext cx="274254" cy="350824"/>
            </a:xfrm>
            <a:custGeom>
              <a:avLst/>
              <a:gdLst/>
              <a:ahLst/>
              <a:cxnLst/>
              <a:rect l="l" t="t" r="r" b="b"/>
              <a:pathLst>
                <a:path w="8657" h="11074" extrusionOk="0">
                  <a:moveTo>
                    <a:pt x="1501" y="4406"/>
                  </a:moveTo>
                  <a:cubicBezTo>
                    <a:pt x="1596" y="4453"/>
                    <a:pt x="1691" y="4489"/>
                    <a:pt x="1799" y="4489"/>
                  </a:cubicBezTo>
                  <a:lnTo>
                    <a:pt x="1918" y="4489"/>
                  </a:lnTo>
                  <a:cubicBezTo>
                    <a:pt x="1977" y="4942"/>
                    <a:pt x="2191" y="5382"/>
                    <a:pt x="2489" y="5739"/>
                  </a:cubicBezTo>
                  <a:cubicBezTo>
                    <a:pt x="2584" y="5858"/>
                    <a:pt x="2692" y="5954"/>
                    <a:pt x="2811" y="6049"/>
                  </a:cubicBezTo>
                  <a:cubicBezTo>
                    <a:pt x="2156" y="5977"/>
                    <a:pt x="1620" y="5644"/>
                    <a:pt x="1358" y="5442"/>
                  </a:cubicBezTo>
                  <a:cubicBezTo>
                    <a:pt x="1275" y="5382"/>
                    <a:pt x="1263" y="5287"/>
                    <a:pt x="1298" y="5215"/>
                  </a:cubicBezTo>
                  <a:cubicBezTo>
                    <a:pt x="1370" y="5049"/>
                    <a:pt x="1453" y="4787"/>
                    <a:pt x="1501" y="4406"/>
                  </a:cubicBezTo>
                  <a:close/>
                  <a:moveTo>
                    <a:pt x="7097" y="4394"/>
                  </a:moveTo>
                  <a:cubicBezTo>
                    <a:pt x="7156" y="4787"/>
                    <a:pt x="7252" y="5049"/>
                    <a:pt x="7323" y="5215"/>
                  </a:cubicBezTo>
                  <a:cubicBezTo>
                    <a:pt x="7347" y="5287"/>
                    <a:pt x="7335" y="5394"/>
                    <a:pt x="7264" y="5442"/>
                  </a:cubicBezTo>
                  <a:cubicBezTo>
                    <a:pt x="6990" y="5644"/>
                    <a:pt x="6454" y="5977"/>
                    <a:pt x="5787" y="6049"/>
                  </a:cubicBezTo>
                  <a:cubicBezTo>
                    <a:pt x="5906" y="5942"/>
                    <a:pt x="6025" y="5835"/>
                    <a:pt x="6132" y="5715"/>
                  </a:cubicBezTo>
                  <a:cubicBezTo>
                    <a:pt x="6430" y="5358"/>
                    <a:pt x="6621" y="4930"/>
                    <a:pt x="6692" y="4489"/>
                  </a:cubicBezTo>
                  <a:lnTo>
                    <a:pt x="6787" y="4489"/>
                  </a:lnTo>
                  <a:cubicBezTo>
                    <a:pt x="6906" y="4489"/>
                    <a:pt x="7002" y="4453"/>
                    <a:pt x="7097" y="4394"/>
                  </a:cubicBezTo>
                  <a:close/>
                  <a:moveTo>
                    <a:pt x="4299" y="334"/>
                  </a:moveTo>
                  <a:cubicBezTo>
                    <a:pt x="5835" y="334"/>
                    <a:pt x="7085" y="1584"/>
                    <a:pt x="7085" y="3120"/>
                  </a:cubicBezTo>
                  <a:lnTo>
                    <a:pt x="7085" y="3370"/>
                  </a:lnTo>
                  <a:cubicBezTo>
                    <a:pt x="6990" y="3322"/>
                    <a:pt x="6906" y="3310"/>
                    <a:pt x="6811" y="3310"/>
                  </a:cubicBezTo>
                  <a:lnTo>
                    <a:pt x="6728" y="3310"/>
                  </a:lnTo>
                  <a:cubicBezTo>
                    <a:pt x="6680" y="3310"/>
                    <a:pt x="6632" y="3299"/>
                    <a:pt x="6585" y="3251"/>
                  </a:cubicBezTo>
                  <a:cubicBezTo>
                    <a:pt x="6561" y="3215"/>
                    <a:pt x="6525" y="3179"/>
                    <a:pt x="6525" y="3120"/>
                  </a:cubicBezTo>
                  <a:cubicBezTo>
                    <a:pt x="6525" y="2382"/>
                    <a:pt x="6168" y="1715"/>
                    <a:pt x="5597" y="1286"/>
                  </a:cubicBezTo>
                  <a:cubicBezTo>
                    <a:pt x="5503" y="1224"/>
                    <a:pt x="5373" y="1189"/>
                    <a:pt x="5255" y="1189"/>
                  </a:cubicBezTo>
                  <a:cubicBezTo>
                    <a:pt x="5237" y="1189"/>
                    <a:pt x="5220" y="1190"/>
                    <a:pt x="5204" y="1191"/>
                  </a:cubicBezTo>
                  <a:cubicBezTo>
                    <a:pt x="5073" y="1227"/>
                    <a:pt x="4954" y="1298"/>
                    <a:pt x="4882" y="1417"/>
                  </a:cubicBezTo>
                  <a:cubicBezTo>
                    <a:pt x="4739" y="1608"/>
                    <a:pt x="4525" y="1727"/>
                    <a:pt x="4287" y="1727"/>
                  </a:cubicBezTo>
                  <a:cubicBezTo>
                    <a:pt x="4049" y="1727"/>
                    <a:pt x="3823" y="1608"/>
                    <a:pt x="3692" y="1417"/>
                  </a:cubicBezTo>
                  <a:cubicBezTo>
                    <a:pt x="3608" y="1298"/>
                    <a:pt x="3489" y="1227"/>
                    <a:pt x="3358" y="1191"/>
                  </a:cubicBezTo>
                  <a:cubicBezTo>
                    <a:pt x="3327" y="1185"/>
                    <a:pt x="3296" y="1183"/>
                    <a:pt x="3266" y="1183"/>
                  </a:cubicBezTo>
                  <a:cubicBezTo>
                    <a:pt x="3166" y="1183"/>
                    <a:pt x="3068" y="1214"/>
                    <a:pt x="2977" y="1286"/>
                  </a:cubicBezTo>
                  <a:cubicBezTo>
                    <a:pt x="2858" y="1358"/>
                    <a:pt x="2751" y="1465"/>
                    <a:pt x="2668" y="1548"/>
                  </a:cubicBezTo>
                  <a:cubicBezTo>
                    <a:pt x="2596" y="1608"/>
                    <a:pt x="2596" y="1715"/>
                    <a:pt x="2668" y="1775"/>
                  </a:cubicBezTo>
                  <a:cubicBezTo>
                    <a:pt x="2697" y="1804"/>
                    <a:pt x="2736" y="1819"/>
                    <a:pt x="2775" y="1819"/>
                  </a:cubicBezTo>
                  <a:cubicBezTo>
                    <a:pt x="2814" y="1819"/>
                    <a:pt x="2852" y="1804"/>
                    <a:pt x="2882" y="1775"/>
                  </a:cubicBezTo>
                  <a:cubicBezTo>
                    <a:pt x="2977" y="1691"/>
                    <a:pt x="3061" y="1608"/>
                    <a:pt x="3156" y="1536"/>
                  </a:cubicBezTo>
                  <a:cubicBezTo>
                    <a:pt x="3181" y="1520"/>
                    <a:pt x="3212" y="1503"/>
                    <a:pt x="3245" y="1503"/>
                  </a:cubicBezTo>
                  <a:cubicBezTo>
                    <a:pt x="3259" y="1503"/>
                    <a:pt x="3273" y="1506"/>
                    <a:pt x="3287" y="1513"/>
                  </a:cubicBezTo>
                  <a:cubicBezTo>
                    <a:pt x="3334" y="1524"/>
                    <a:pt x="3382" y="1536"/>
                    <a:pt x="3406" y="1584"/>
                  </a:cubicBezTo>
                  <a:cubicBezTo>
                    <a:pt x="3596" y="1882"/>
                    <a:pt x="3918" y="2048"/>
                    <a:pt x="4275" y="2048"/>
                  </a:cubicBezTo>
                  <a:cubicBezTo>
                    <a:pt x="4608" y="2048"/>
                    <a:pt x="4942" y="1870"/>
                    <a:pt x="5132" y="1584"/>
                  </a:cubicBezTo>
                  <a:cubicBezTo>
                    <a:pt x="5168" y="1536"/>
                    <a:pt x="5192" y="1524"/>
                    <a:pt x="5251" y="1513"/>
                  </a:cubicBezTo>
                  <a:cubicBezTo>
                    <a:pt x="5265" y="1506"/>
                    <a:pt x="5278" y="1503"/>
                    <a:pt x="5291" y="1503"/>
                  </a:cubicBezTo>
                  <a:cubicBezTo>
                    <a:pt x="5321" y="1503"/>
                    <a:pt x="5349" y="1520"/>
                    <a:pt x="5382" y="1536"/>
                  </a:cubicBezTo>
                  <a:cubicBezTo>
                    <a:pt x="5894" y="1894"/>
                    <a:pt x="6192" y="2477"/>
                    <a:pt x="6192" y="3096"/>
                  </a:cubicBezTo>
                  <a:cubicBezTo>
                    <a:pt x="6192" y="3239"/>
                    <a:pt x="6251" y="3370"/>
                    <a:pt x="6335" y="3453"/>
                  </a:cubicBezTo>
                  <a:cubicBezTo>
                    <a:pt x="6430" y="3549"/>
                    <a:pt x="6561" y="3608"/>
                    <a:pt x="6692" y="3608"/>
                  </a:cubicBezTo>
                  <a:lnTo>
                    <a:pt x="6787" y="3608"/>
                  </a:lnTo>
                  <a:cubicBezTo>
                    <a:pt x="6859" y="3608"/>
                    <a:pt x="6930" y="3632"/>
                    <a:pt x="6990" y="3691"/>
                  </a:cubicBezTo>
                  <a:cubicBezTo>
                    <a:pt x="7037" y="3751"/>
                    <a:pt x="7073" y="3834"/>
                    <a:pt x="7073" y="3906"/>
                  </a:cubicBezTo>
                  <a:cubicBezTo>
                    <a:pt x="7049" y="4037"/>
                    <a:pt x="6918" y="4144"/>
                    <a:pt x="6775" y="4144"/>
                  </a:cubicBezTo>
                  <a:lnTo>
                    <a:pt x="6692" y="4144"/>
                  </a:lnTo>
                  <a:lnTo>
                    <a:pt x="6692" y="4156"/>
                  </a:lnTo>
                  <a:cubicBezTo>
                    <a:pt x="6692" y="4072"/>
                    <a:pt x="6621" y="3989"/>
                    <a:pt x="6537" y="3989"/>
                  </a:cubicBezTo>
                  <a:cubicBezTo>
                    <a:pt x="6442" y="3989"/>
                    <a:pt x="6371" y="4072"/>
                    <a:pt x="6371" y="4156"/>
                  </a:cubicBezTo>
                  <a:cubicBezTo>
                    <a:pt x="6371" y="4668"/>
                    <a:pt x="6192" y="5144"/>
                    <a:pt x="5859" y="5513"/>
                  </a:cubicBezTo>
                  <a:cubicBezTo>
                    <a:pt x="5597" y="5823"/>
                    <a:pt x="5251" y="6049"/>
                    <a:pt x="4870" y="6156"/>
                  </a:cubicBezTo>
                  <a:lnTo>
                    <a:pt x="4954" y="5942"/>
                  </a:lnTo>
                  <a:cubicBezTo>
                    <a:pt x="4966" y="5894"/>
                    <a:pt x="4966" y="5835"/>
                    <a:pt x="4942" y="5799"/>
                  </a:cubicBezTo>
                  <a:cubicBezTo>
                    <a:pt x="4906" y="5751"/>
                    <a:pt x="4870" y="5715"/>
                    <a:pt x="4811" y="5715"/>
                  </a:cubicBezTo>
                  <a:lnTo>
                    <a:pt x="3763" y="5715"/>
                  </a:lnTo>
                  <a:cubicBezTo>
                    <a:pt x="3704" y="5715"/>
                    <a:pt x="3656" y="5751"/>
                    <a:pt x="3632" y="5799"/>
                  </a:cubicBezTo>
                  <a:cubicBezTo>
                    <a:pt x="3596" y="5835"/>
                    <a:pt x="3596" y="5894"/>
                    <a:pt x="3620" y="5942"/>
                  </a:cubicBezTo>
                  <a:lnTo>
                    <a:pt x="3704" y="6156"/>
                  </a:lnTo>
                  <a:cubicBezTo>
                    <a:pt x="3346" y="6049"/>
                    <a:pt x="2989" y="5823"/>
                    <a:pt x="2739" y="5525"/>
                  </a:cubicBezTo>
                  <a:cubicBezTo>
                    <a:pt x="2406" y="5144"/>
                    <a:pt x="2227" y="4668"/>
                    <a:pt x="2227" y="4156"/>
                  </a:cubicBezTo>
                  <a:cubicBezTo>
                    <a:pt x="2227" y="4072"/>
                    <a:pt x="2156" y="3989"/>
                    <a:pt x="2072" y="3989"/>
                  </a:cubicBezTo>
                  <a:cubicBezTo>
                    <a:pt x="1977" y="3989"/>
                    <a:pt x="1906" y="4072"/>
                    <a:pt x="1906" y="4156"/>
                  </a:cubicBezTo>
                  <a:lnTo>
                    <a:pt x="1906" y="4168"/>
                  </a:lnTo>
                  <a:lnTo>
                    <a:pt x="1799" y="4168"/>
                  </a:lnTo>
                  <a:cubicBezTo>
                    <a:pt x="1727" y="4168"/>
                    <a:pt x="1656" y="4144"/>
                    <a:pt x="1596" y="4084"/>
                  </a:cubicBezTo>
                  <a:cubicBezTo>
                    <a:pt x="1549" y="4025"/>
                    <a:pt x="1513" y="3953"/>
                    <a:pt x="1513" y="3870"/>
                  </a:cubicBezTo>
                  <a:cubicBezTo>
                    <a:pt x="1525" y="3739"/>
                    <a:pt x="1668" y="3632"/>
                    <a:pt x="1810" y="3632"/>
                  </a:cubicBezTo>
                  <a:lnTo>
                    <a:pt x="1870" y="3632"/>
                  </a:lnTo>
                  <a:cubicBezTo>
                    <a:pt x="2013" y="3632"/>
                    <a:pt x="2144" y="3572"/>
                    <a:pt x="2227" y="3489"/>
                  </a:cubicBezTo>
                  <a:cubicBezTo>
                    <a:pt x="2322" y="3394"/>
                    <a:pt x="2382" y="3263"/>
                    <a:pt x="2382" y="3132"/>
                  </a:cubicBezTo>
                  <a:cubicBezTo>
                    <a:pt x="2382" y="2846"/>
                    <a:pt x="2441" y="2584"/>
                    <a:pt x="2561" y="2322"/>
                  </a:cubicBezTo>
                  <a:cubicBezTo>
                    <a:pt x="2608" y="2251"/>
                    <a:pt x="2561" y="2144"/>
                    <a:pt x="2489" y="2120"/>
                  </a:cubicBezTo>
                  <a:cubicBezTo>
                    <a:pt x="2466" y="2107"/>
                    <a:pt x="2442" y="2101"/>
                    <a:pt x="2418" y="2101"/>
                  </a:cubicBezTo>
                  <a:cubicBezTo>
                    <a:pt x="2357" y="2101"/>
                    <a:pt x="2301" y="2140"/>
                    <a:pt x="2275" y="2191"/>
                  </a:cubicBezTo>
                  <a:cubicBezTo>
                    <a:pt x="2144" y="2489"/>
                    <a:pt x="2072" y="2798"/>
                    <a:pt x="2072" y="3132"/>
                  </a:cubicBezTo>
                  <a:cubicBezTo>
                    <a:pt x="2072" y="3179"/>
                    <a:pt x="2049" y="3215"/>
                    <a:pt x="2001" y="3263"/>
                  </a:cubicBezTo>
                  <a:cubicBezTo>
                    <a:pt x="1977" y="3299"/>
                    <a:pt x="1930" y="3322"/>
                    <a:pt x="1870" y="3322"/>
                  </a:cubicBezTo>
                  <a:lnTo>
                    <a:pt x="1810" y="3322"/>
                  </a:lnTo>
                  <a:cubicBezTo>
                    <a:pt x="1703" y="3322"/>
                    <a:pt x="1608" y="3358"/>
                    <a:pt x="1513" y="3394"/>
                  </a:cubicBezTo>
                  <a:lnTo>
                    <a:pt x="1513" y="3120"/>
                  </a:lnTo>
                  <a:cubicBezTo>
                    <a:pt x="1513" y="1584"/>
                    <a:pt x="2763" y="334"/>
                    <a:pt x="4299" y="334"/>
                  </a:cubicBezTo>
                  <a:close/>
                  <a:moveTo>
                    <a:pt x="4585" y="6049"/>
                  </a:moveTo>
                  <a:lnTo>
                    <a:pt x="4394" y="6525"/>
                  </a:lnTo>
                  <a:cubicBezTo>
                    <a:pt x="4370" y="6549"/>
                    <a:pt x="4346" y="6585"/>
                    <a:pt x="4299" y="6585"/>
                  </a:cubicBezTo>
                  <a:cubicBezTo>
                    <a:pt x="4251" y="6585"/>
                    <a:pt x="4227" y="6549"/>
                    <a:pt x="4216" y="6525"/>
                  </a:cubicBezTo>
                  <a:lnTo>
                    <a:pt x="4013" y="6049"/>
                  </a:lnTo>
                  <a:close/>
                  <a:moveTo>
                    <a:pt x="2822" y="7001"/>
                  </a:moveTo>
                  <a:lnTo>
                    <a:pt x="4013" y="7668"/>
                  </a:lnTo>
                  <a:lnTo>
                    <a:pt x="3156" y="8394"/>
                  </a:lnTo>
                  <a:lnTo>
                    <a:pt x="3144" y="8394"/>
                  </a:lnTo>
                  <a:lnTo>
                    <a:pt x="2584" y="7442"/>
                  </a:lnTo>
                  <a:lnTo>
                    <a:pt x="2811" y="7001"/>
                  </a:lnTo>
                  <a:close/>
                  <a:moveTo>
                    <a:pt x="5335" y="6347"/>
                  </a:moveTo>
                  <a:lnTo>
                    <a:pt x="5335" y="6870"/>
                  </a:lnTo>
                  <a:lnTo>
                    <a:pt x="5144" y="6966"/>
                  </a:lnTo>
                  <a:cubicBezTo>
                    <a:pt x="5073" y="7013"/>
                    <a:pt x="5037" y="7120"/>
                    <a:pt x="5085" y="7192"/>
                  </a:cubicBezTo>
                  <a:cubicBezTo>
                    <a:pt x="5117" y="7241"/>
                    <a:pt x="5178" y="7273"/>
                    <a:pt x="5236" y="7273"/>
                  </a:cubicBezTo>
                  <a:cubicBezTo>
                    <a:pt x="5263" y="7273"/>
                    <a:pt x="5288" y="7266"/>
                    <a:pt x="5311" y="7251"/>
                  </a:cubicBezTo>
                  <a:lnTo>
                    <a:pt x="5775" y="7001"/>
                  </a:lnTo>
                  <a:lnTo>
                    <a:pt x="5787" y="7001"/>
                  </a:lnTo>
                  <a:lnTo>
                    <a:pt x="6013" y="7442"/>
                  </a:lnTo>
                  <a:lnTo>
                    <a:pt x="5489" y="8394"/>
                  </a:lnTo>
                  <a:lnTo>
                    <a:pt x="5478" y="8394"/>
                  </a:lnTo>
                  <a:lnTo>
                    <a:pt x="4597" y="7656"/>
                  </a:lnTo>
                  <a:lnTo>
                    <a:pt x="4751" y="7585"/>
                  </a:lnTo>
                  <a:cubicBezTo>
                    <a:pt x="4823" y="7537"/>
                    <a:pt x="4847" y="7430"/>
                    <a:pt x="4811" y="7359"/>
                  </a:cubicBezTo>
                  <a:cubicBezTo>
                    <a:pt x="4778" y="7310"/>
                    <a:pt x="4717" y="7277"/>
                    <a:pt x="4659" y="7277"/>
                  </a:cubicBezTo>
                  <a:cubicBezTo>
                    <a:pt x="4633" y="7277"/>
                    <a:pt x="4607" y="7284"/>
                    <a:pt x="4585" y="7299"/>
                  </a:cubicBezTo>
                  <a:lnTo>
                    <a:pt x="4311" y="7442"/>
                  </a:lnTo>
                  <a:lnTo>
                    <a:pt x="3263" y="6870"/>
                  </a:lnTo>
                  <a:lnTo>
                    <a:pt x="3263" y="6347"/>
                  </a:lnTo>
                  <a:cubicBezTo>
                    <a:pt x="3454" y="6430"/>
                    <a:pt x="3656" y="6513"/>
                    <a:pt x="3870" y="6537"/>
                  </a:cubicBezTo>
                  <a:lnTo>
                    <a:pt x="3918" y="6656"/>
                  </a:lnTo>
                  <a:cubicBezTo>
                    <a:pt x="3977" y="6823"/>
                    <a:pt x="4132" y="6918"/>
                    <a:pt x="4299" y="6918"/>
                  </a:cubicBezTo>
                  <a:cubicBezTo>
                    <a:pt x="4477" y="6918"/>
                    <a:pt x="4632" y="6823"/>
                    <a:pt x="4680" y="6656"/>
                  </a:cubicBezTo>
                  <a:lnTo>
                    <a:pt x="4727" y="6537"/>
                  </a:lnTo>
                  <a:cubicBezTo>
                    <a:pt x="4942" y="6489"/>
                    <a:pt x="5144" y="6430"/>
                    <a:pt x="5335" y="6347"/>
                  </a:cubicBezTo>
                  <a:close/>
                  <a:moveTo>
                    <a:pt x="4311" y="0"/>
                  </a:moveTo>
                  <a:cubicBezTo>
                    <a:pt x="2608" y="0"/>
                    <a:pt x="1203" y="1405"/>
                    <a:pt x="1203" y="3120"/>
                  </a:cubicBezTo>
                  <a:lnTo>
                    <a:pt x="1203" y="3977"/>
                  </a:lnTo>
                  <a:cubicBezTo>
                    <a:pt x="1203" y="4525"/>
                    <a:pt x="1096" y="4870"/>
                    <a:pt x="1013" y="5084"/>
                  </a:cubicBezTo>
                  <a:cubicBezTo>
                    <a:pt x="906" y="5299"/>
                    <a:pt x="965" y="5561"/>
                    <a:pt x="1156" y="5704"/>
                  </a:cubicBezTo>
                  <a:cubicBezTo>
                    <a:pt x="1489" y="5942"/>
                    <a:pt x="2132" y="6347"/>
                    <a:pt x="2930" y="6406"/>
                  </a:cubicBezTo>
                  <a:lnTo>
                    <a:pt x="2930" y="6692"/>
                  </a:lnTo>
                  <a:cubicBezTo>
                    <a:pt x="2894" y="6674"/>
                    <a:pt x="2861" y="6665"/>
                    <a:pt x="2828" y="6665"/>
                  </a:cubicBezTo>
                  <a:cubicBezTo>
                    <a:pt x="2796" y="6665"/>
                    <a:pt x="2763" y="6674"/>
                    <a:pt x="2727" y="6692"/>
                  </a:cubicBezTo>
                  <a:cubicBezTo>
                    <a:pt x="2632" y="6716"/>
                    <a:pt x="2561" y="6775"/>
                    <a:pt x="2525" y="6847"/>
                  </a:cubicBezTo>
                  <a:lnTo>
                    <a:pt x="2275" y="7359"/>
                  </a:lnTo>
                  <a:lnTo>
                    <a:pt x="858" y="7775"/>
                  </a:lnTo>
                  <a:cubicBezTo>
                    <a:pt x="358" y="7918"/>
                    <a:pt x="1" y="8394"/>
                    <a:pt x="1" y="8918"/>
                  </a:cubicBezTo>
                  <a:lnTo>
                    <a:pt x="1" y="10919"/>
                  </a:lnTo>
                  <a:cubicBezTo>
                    <a:pt x="1" y="11002"/>
                    <a:pt x="72" y="11073"/>
                    <a:pt x="167" y="11073"/>
                  </a:cubicBezTo>
                  <a:cubicBezTo>
                    <a:pt x="251" y="11073"/>
                    <a:pt x="322" y="11002"/>
                    <a:pt x="322" y="10919"/>
                  </a:cubicBezTo>
                  <a:lnTo>
                    <a:pt x="322" y="8918"/>
                  </a:lnTo>
                  <a:cubicBezTo>
                    <a:pt x="322" y="8752"/>
                    <a:pt x="370" y="8609"/>
                    <a:pt x="441" y="8478"/>
                  </a:cubicBezTo>
                  <a:lnTo>
                    <a:pt x="1370" y="9264"/>
                  </a:lnTo>
                  <a:cubicBezTo>
                    <a:pt x="1489" y="9371"/>
                    <a:pt x="1549" y="9514"/>
                    <a:pt x="1549" y="9668"/>
                  </a:cubicBezTo>
                  <a:lnTo>
                    <a:pt x="1549" y="10895"/>
                  </a:lnTo>
                  <a:cubicBezTo>
                    <a:pt x="1549" y="10990"/>
                    <a:pt x="1620" y="11061"/>
                    <a:pt x="1703" y="11061"/>
                  </a:cubicBezTo>
                  <a:cubicBezTo>
                    <a:pt x="1799" y="11061"/>
                    <a:pt x="1870" y="10990"/>
                    <a:pt x="1870" y="10895"/>
                  </a:cubicBezTo>
                  <a:lnTo>
                    <a:pt x="1870" y="9668"/>
                  </a:lnTo>
                  <a:cubicBezTo>
                    <a:pt x="1870" y="9406"/>
                    <a:pt x="1763" y="9168"/>
                    <a:pt x="1572" y="9014"/>
                  </a:cubicBezTo>
                  <a:lnTo>
                    <a:pt x="656" y="8216"/>
                  </a:lnTo>
                  <a:cubicBezTo>
                    <a:pt x="739" y="8144"/>
                    <a:pt x="834" y="8097"/>
                    <a:pt x="953" y="8073"/>
                  </a:cubicBezTo>
                  <a:lnTo>
                    <a:pt x="2346" y="7656"/>
                  </a:lnTo>
                  <a:lnTo>
                    <a:pt x="2858" y="8549"/>
                  </a:lnTo>
                  <a:cubicBezTo>
                    <a:pt x="2894" y="8633"/>
                    <a:pt x="2989" y="8692"/>
                    <a:pt x="3096" y="8716"/>
                  </a:cubicBezTo>
                  <a:lnTo>
                    <a:pt x="3156" y="8716"/>
                  </a:lnTo>
                  <a:cubicBezTo>
                    <a:pt x="3227" y="8716"/>
                    <a:pt x="3311" y="8680"/>
                    <a:pt x="3382" y="8633"/>
                  </a:cubicBezTo>
                  <a:lnTo>
                    <a:pt x="4335" y="7823"/>
                  </a:lnTo>
                  <a:lnTo>
                    <a:pt x="5287" y="8633"/>
                  </a:lnTo>
                  <a:cubicBezTo>
                    <a:pt x="5347" y="8692"/>
                    <a:pt x="5418" y="8716"/>
                    <a:pt x="5501" y="8716"/>
                  </a:cubicBezTo>
                  <a:lnTo>
                    <a:pt x="5561" y="8716"/>
                  </a:lnTo>
                  <a:cubicBezTo>
                    <a:pt x="5668" y="8692"/>
                    <a:pt x="5740" y="8633"/>
                    <a:pt x="5799" y="8549"/>
                  </a:cubicBezTo>
                  <a:lnTo>
                    <a:pt x="6311" y="7656"/>
                  </a:lnTo>
                  <a:lnTo>
                    <a:pt x="7704" y="8073"/>
                  </a:lnTo>
                  <a:cubicBezTo>
                    <a:pt x="7811" y="8097"/>
                    <a:pt x="7918" y="8156"/>
                    <a:pt x="8002" y="8216"/>
                  </a:cubicBezTo>
                  <a:lnTo>
                    <a:pt x="7085" y="9014"/>
                  </a:lnTo>
                  <a:cubicBezTo>
                    <a:pt x="6894" y="9168"/>
                    <a:pt x="6787" y="9406"/>
                    <a:pt x="6787" y="9668"/>
                  </a:cubicBezTo>
                  <a:lnTo>
                    <a:pt x="6787" y="10895"/>
                  </a:lnTo>
                  <a:cubicBezTo>
                    <a:pt x="6787" y="10990"/>
                    <a:pt x="6859" y="11061"/>
                    <a:pt x="6954" y="11061"/>
                  </a:cubicBezTo>
                  <a:cubicBezTo>
                    <a:pt x="7037" y="11061"/>
                    <a:pt x="7109" y="10990"/>
                    <a:pt x="7109" y="10895"/>
                  </a:cubicBezTo>
                  <a:lnTo>
                    <a:pt x="7109" y="9668"/>
                  </a:lnTo>
                  <a:cubicBezTo>
                    <a:pt x="7109" y="9514"/>
                    <a:pt x="7192" y="9371"/>
                    <a:pt x="7287" y="9264"/>
                  </a:cubicBezTo>
                  <a:lnTo>
                    <a:pt x="8216" y="8478"/>
                  </a:lnTo>
                  <a:cubicBezTo>
                    <a:pt x="8287" y="8609"/>
                    <a:pt x="8335" y="8752"/>
                    <a:pt x="8335" y="8918"/>
                  </a:cubicBezTo>
                  <a:lnTo>
                    <a:pt x="8335" y="10919"/>
                  </a:lnTo>
                  <a:cubicBezTo>
                    <a:pt x="8335" y="11002"/>
                    <a:pt x="8407" y="11073"/>
                    <a:pt x="8502" y="11073"/>
                  </a:cubicBezTo>
                  <a:cubicBezTo>
                    <a:pt x="8585" y="11073"/>
                    <a:pt x="8657" y="11002"/>
                    <a:pt x="8657" y="10919"/>
                  </a:cubicBezTo>
                  <a:lnTo>
                    <a:pt x="8657" y="8918"/>
                  </a:lnTo>
                  <a:cubicBezTo>
                    <a:pt x="8633" y="8382"/>
                    <a:pt x="8276" y="7906"/>
                    <a:pt x="7764" y="7763"/>
                  </a:cubicBezTo>
                  <a:lnTo>
                    <a:pt x="6359" y="7347"/>
                  </a:lnTo>
                  <a:lnTo>
                    <a:pt x="6097" y="6835"/>
                  </a:lnTo>
                  <a:cubicBezTo>
                    <a:pt x="6061" y="6763"/>
                    <a:pt x="5978" y="6692"/>
                    <a:pt x="5906" y="6668"/>
                  </a:cubicBezTo>
                  <a:cubicBezTo>
                    <a:pt x="5870" y="6662"/>
                    <a:pt x="5835" y="6659"/>
                    <a:pt x="5801" y="6659"/>
                  </a:cubicBezTo>
                  <a:cubicBezTo>
                    <a:pt x="5766" y="6659"/>
                    <a:pt x="5734" y="6662"/>
                    <a:pt x="5704" y="6668"/>
                  </a:cubicBezTo>
                  <a:lnTo>
                    <a:pt x="5704" y="6394"/>
                  </a:lnTo>
                  <a:cubicBezTo>
                    <a:pt x="6502" y="6347"/>
                    <a:pt x="7156" y="5942"/>
                    <a:pt x="7466" y="5692"/>
                  </a:cubicBezTo>
                  <a:cubicBezTo>
                    <a:pt x="7668" y="5537"/>
                    <a:pt x="7728" y="5287"/>
                    <a:pt x="7621" y="5061"/>
                  </a:cubicBezTo>
                  <a:cubicBezTo>
                    <a:pt x="7525" y="4870"/>
                    <a:pt x="7430" y="4513"/>
                    <a:pt x="7430" y="3965"/>
                  </a:cubicBezTo>
                  <a:lnTo>
                    <a:pt x="7430" y="3120"/>
                  </a:lnTo>
                  <a:cubicBezTo>
                    <a:pt x="7430" y="1405"/>
                    <a:pt x="6025" y="0"/>
                    <a:pt x="4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79"/>
            <p:cNvSpPr/>
            <p:nvPr/>
          </p:nvSpPr>
          <p:spPr>
            <a:xfrm>
              <a:off x="6375559" y="4549033"/>
              <a:ext cx="10233" cy="10201"/>
            </a:xfrm>
            <a:custGeom>
              <a:avLst/>
              <a:gdLst/>
              <a:ahLst/>
              <a:cxnLst/>
              <a:rect l="l" t="t" r="r" b="b"/>
              <a:pathLst>
                <a:path w="323" h="322" extrusionOk="0">
                  <a:moveTo>
                    <a:pt x="156" y="1"/>
                  </a:moveTo>
                  <a:cubicBezTo>
                    <a:pt x="72" y="1"/>
                    <a:pt x="1" y="72"/>
                    <a:pt x="1" y="155"/>
                  </a:cubicBezTo>
                  <a:cubicBezTo>
                    <a:pt x="1" y="251"/>
                    <a:pt x="72" y="322"/>
                    <a:pt x="156" y="322"/>
                  </a:cubicBezTo>
                  <a:cubicBezTo>
                    <a:pt x="251" y="322"/>
                    <a:pt x="322" y="251"/>
                    <a:pt x="322" y="155"/>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79"/>
            <p:cNvSpPr/>
            <p:nvPr/>
          </p:nvSpPr>
          <p:spPr>
            <a:xfrm>
              <a:off x="6375559" y="4587493"/>
              <a:ext cx="10233" cy="10613"/>
            </a:xfrm>
            <a:custGeom>
              <a:avLst/>
              <a:gdLst/>
              <a:ahLst/>
              <a:cxnLst/>
              <a:rect l="l" t="t" r="r" b="b"/>
              <a:pathLst>
                <a:path w="323" h="335" extrusionOk="0">
                  <a:moveTo>
                    <a:pt x="156" y="1"/>
                  </a:moveTo>
                  <a:cubicBezTo>
                    <a:pt x="72" y="1"/>
                    <a:pt x="1" y="72"/>
                    <a:pt x="1" y="168"/>
                  </a:cubicBezTo>
                  <a:cubicBezTo>
                    <a:pt x="1" y="251"/>
                    <a:pt x="72" y="334"/>
                    <a:pt x="156" y="334"/>
                  </a:cubicBezTo>
                  <a:cubicBezTo>
                    <a:pt x="251" y="334"/>
                    <a:pt x="322" y="251"/>
                    <a:pt x="322" y="168"/>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79"/>
            <p:cNvSpPr/>
            <p:nvPr/>
          </p:nvSpPr>
          <p:spPr>
            <a:xfrm>
              <a:off x="6342009" y="4406442"/>
              <a:ext cx="76222" cy="32472"/>
            </a:xfrm>
            <a:custGeom>
              <a:avLst/>
              <a:gdLst/>
              <a:ahLst/>
              <a:cxnLst/>
              <a:rect l="l" t="t" r="r" b="b"/>
              <a:pathLst>
                <a:path w="2406" h="1025" extrusionOk="0">
                  <a:moveTo>
                    <a:pt x="1012" y="334"/>
                  </a:moveTo>
                  <a:cubicBezTo>
                    <a:pt x="953" y="430"/>
                    <a:pt x="834" y="525"/>
                    <a:pt x="703" y="525"/>
                  </a:cubicBezTo>
                  <a:lnTo>
                    <a:pt x="381" y="525"/>
                  </a:lnTo>
                  <a:cubicBezTo>
                    <a:pt x="441" y="406"/>
                    <a:pt x="560" y="334"/>
                    <a:pt x="703" y="334"/>
                  </a:cubicBezTo>
                  <a:close/>
                  <a:moveTo>
                    <a:pt x="1727" y="334"/>
                  </a:moveTo>
                  <a:cubicBezTo>
                    <a:pt x="1858" y="334"/>
                    <a:pt x="1977" y="406"/>
                    <a:pt x="2036" y="525"/>
                  </a:cubicBezTo>
                  <a:lnTo>
                    <a:pt x="1727" y="525"/>
                  </a:lnTo>
                  <a:cubicBezTo>
                    <a:pt x="1584" y="525"/>
                    <a:pt x="1477" y="453"/>
                    <a:pt x="1417" y="334"/>
                  </a:cubicBezTo>
                  <a:close/>
                  <a:moveTo>
                    <a:pt x="679" y="1"/>
                  </a:moveTo>
                  <a:cubicBezTo>
                    <a:pt x="310" y="1"/>
                    <a:pt x="0" y="311"/>
                    <a:pt x="0" y="692"/>
                  </a:cubicBezTo>
                  <a:lnTo>
                    <a:pt x="0" y="870"/>
                  </a:lnTo>
                  <a:cubicBezTo>
                    <a:pt x="0" y="953"/>
                    <a:pt x="72" y="1025"/>
                    <a:pt x="167" y="1025"/>
                  </a:cubicBezTo>
                  <a:cubicBezTo>
                    <a:pt x="250" y="1025"/>
                    <a:pt x="322" y="953"/>
                    <a:pt x="322" y="870"/>
                  </a:cubicBezTo>
                  <a:lnTo>
                    <a:pt x="322" y="846"/>
                  </a:lnTo>
                  <a:lnTo>
                    <a:pt x="679" y="846"/>
                  </a:lnTo>
                  <a:cubicBezTo>
                    <a:pt x="893" y="846"/>
                    <a:pt x="1084" y="763"/>
                    <a:pt x="1203" y="608"/>
                  </a:cubicBezTo>
                  <a:cubicBezTo>
                    <a:pt x="1322" y="763"/>
                    <a:pt x="1512" y="846"/>
                    <a:pt x="1727" y="846"/>
                  </a:cubicBezTo>
                  <a:lnTo>
                    <a:pt x="2084" y="846"/>
                  </a:lnTo>
                  <a:lnTo>
                    <a:pt x="2084" y="870"/>
                  </a:lnTo>
                  <a:cubicBezTo>
                    <a:pt x="2084" y="953"/>
                    <a:pt x="2155" y="1025"/>
                    <a:pt x="2251" y="1025"/>
                  </a:cubicBezTo>
                  <a:cubicBezTo>
                    <a:pt x="2334" y="1025"/>
                    <a:pt x="2405" y="953"/>
                    <a:pt x="2405" y="870"/>
                  </a:cubicBezTo>
                  <a:lnTo>
                    <a:pt x="2405" y="692"/>
                  </a:lnTo>
                  <a:cubicBezTo>
                    <a:pt x="2405" y="299"/>
                    <a:pt x="2108"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0" name="Google Shape;10620;p79"/>
          <p:cNvGrpSpPr/>
          <p:nvPr/>
        </p:nvGrpSpPr>
        <p:grpSpPr>
          <a:xfrm>
            <a:off x="3560600" y="3763338"/>
            <a:ext cx="352345" cy="363655"/>
            <a:chOff x="3560600" y="3763338"/>
            <a:chExt cx="352345" cy="363655"/>
          </a:xfrm>
        </p:grpSpPr>
        <p:sp>
          <p:nvSpPr>
            <p:cNvPr id="10621" name="Google Shape;10621;p79"/>
            <p:cNvSpPr/>
            <p:nvPr/>
          </p:nvSpPr>
          <p:spPr>
            <a:xfrm>
              <a:off x="3665841" y="3763338"/>
              <a:ext cx="143352" cy="173543"/>
            </a:xfrm>
            <a:custGeom>
              <a:avLst/>
              <a:gdLst/>
              <a:ahLst/>
              <a:cxnLst/>
              <a:rect l="l" t="t" r="r" b="b"/>
              <a:pathLst>
                <a:path w="4525" h="5478" extrusionOk="0">
                  <a:moveTo>
                    <a:pt x="2251" y="1"/>
                  </a:moveTo>
                  <a:cubicBezTo>
                    <a:pt x="1691" y="1"/>
                    <a:pt x="1179" y="191"/>
                    <a:pt x="774" y="549"/>
                  </a:cubicBezTo>
                  <a:cubicBezTo>
                    <a:pt x="370" y="906"/>
                    <a:pt x="108" y="1382"/>
                    <a:pt x="12" y="1918"/>
                  </a:cubicBezTo>
                  <a:cubicBezTo>
                    <a:pt x="0" y="2013"/>
                    <a:pt x="60" y="2096"/>
                    <a:pt x="143" y="2120"/>
                  </a:cubicBezTo>
                  <a:cubicBezTo>
                    <a:pt x="151" y="2121"/>
                    <a:pt x="159" y="2122"/>
                    <a:pt x="167" y="2122"/>
                  </a:cubicBezTo>
                  <a:cubicBezTo>
                    <a:pt x="252" y="2122"/>
                    <a:pt x="324" y="2064"/>
                    <a:pt x="346" y="1977"/>
                  </a:cubicBezTo>
                  <a:cubicBezTo>
                    <a:pt x="477" y="1049"/>
                    <a:pt x="1286" y="346"/>
                    <a:pt x="2239" y="346"/>
                  </a:cubicBezTo>
                  <a:cubicBezTo>
                    <a:pt x="3299" y="346"/>
                    <a:pt x="4168" y="1203"/>
                    <a:pt x="4168" y="2263"/>
                  </a:cubicBezTo>
                  <a:cubicBezTo>
                    <a:pt x="4168" y="3096"/>
                    <a:pt x="3632" y="3847"/>
                    <a:pt x="2822" y="4097"/>
                  </a:cubicBezTo>
                  <a:cubicBezTo>
                    <a:pt x="2775" y="4108"/>
                    <a:pt x="2751" y="4144"/>
                    <a:pt x="2739" y="4168"/>
                  </a:cubicBezTo>
                  <a:lnTo>
                    <a:pt x="2239" y="4990"/>
                  </a:lnTo>
                  <a:lnTo>
                    <a:pt x="1751" y="4168"/>
                  </a:lnTo>
                  <a:cubicBezTo>
                    <a:pt x="1739" y="4144"/>
                    <a:pt x="1691" y="4108"/>
                    <a:pt x="1667" y="4097"/>
                  </a:cubicBezTo>
                  <a:cubicBezTo>
                    <a:pt x="977" y="3870"/>
                    <a:pt x="477" y="3287"/>
                    <a:pt x="358" y="2573"/>
                  </a:cubicBezTo>
                  <a:cubicBezTo>
                    <a:pt x="347" y="2496"/>
                    <a:pt x="266" y="2440"/>
                    <a:pt x="189" y="2440"/>
                  </a:cubicBezTo>
                  <a:cubicBezTo>
                    <a:pt x="182" y="2440"/>
                    <a:pt x="174" y="2441"/>
                    <a:pt x="167" y="2442"/>
                  </a:cubicBezTo>
                  <a:cubicBezTo>
                    <a:pt x="72" y="2454"/>
                    <a:pt x="12" y="2549"/>
                    <a:pt x="24" y="2632"/>
                  </a:cubicBezTo>
                  <a:cubicBezTo>
                    <a:pt x="108" y="3049"/>
                    <a:pt x="286" y="3418"/>
                    <a:pt x="548" y="3739"/>
                  </a:cubicBezTo>
                  <a:cubicBezTo>
                    <a:pt x="798" y="4037"/>
                    <a:pt x="1132" y="4251"/>
                    <a:pt x="1501" y="4394"/>
                  </a:cubicBezTo>
                  <a:lnTo>
                    <a:pt x="2108" y="5406"/>
                  </a:lnTo>
                  <a:cubicBezTo>
                    <a:pt x="2144" y="5442"/>
                    <a:pt x="2203" y="5478"/>
                    <a:pt x="2263" y="5478"/>
                  </a:cubicBezTo>
                  <a:cubicBezTo>
                    <a:pt x="2322" y="5478"/>
                    <a:pt x="2382" y="5442"/>
                    <a:pt x="2406" y="5406"/>
                  </a:cubicBezTo>
                  <a:lnTo>
                    <a:pt x="3025" y="4394"/>
                  </a:lnTo>
                  <a:cubicBezTo>
                    <a:pt x="3930" y="4073"/>
                    <a:pt x="4525" y="3227"/>
                    <a:pt x="4525" y="2263"/>
                  </a:cubicBezTo>
                  <a:cubicBezTo>
                    <a:pt x="4489" y="1013"/>
                    <a:pt x="3477" y="1"/>
                    <a:pt x="2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79"/>
            <p:cNvSpPr/>
            <p:nvPr/>
          </p:nvSpPr>
          <p:spPr>
            <a:xfrm>
              <a:off x="3696761" y="3794099"/>
              <a:ext cx="82653" cy="78661"/>
            </a:xfrm>
            <a:custGeom>
              <a:avLst/>
              <a:gdLst/>
              <a:ahLst/>
              <a:cxnLst/>
              <a:rect l="l" t="t" r="r" b="b"/>
              <a:pathLst>
                <a:path w="2609" h="2483" extrusionOk="0">
                  <a:moveTo>
                    <a:pt x="1584" y="328"/>
                  </a:moveTo>
                  <a:cubicBezTo>
                    <a:pt x="1727" y="328"/>
                    <a:pt x="1882" y="387"/>
                    <a:pt x="2001" y="506"/>
                  </a:cubicBezTo>
                  <a:cubicBezTo>
                    <a:pt x="2239" y="732"/>
                    <a:pt x="2239" y="1102"/>
                    <a:pt x="2001" y="1340"/>
                  </a:cubicBezTo>
                  <a:cubicBezTo>
                    <a:pt x="1888" y="1453"/>
                    <a:pt x="1736" y="1509"/>
                    <a:pt x="1584" y="1509"/>
                  </a:cubicBezTo>
                  <a:cubicBezTo>
                    <a:pt x="1433" y="1509"/>
                    <a:pt x="1281" y="1453"/>
                    <a:pt x="1168" y="1340"/>
                  </a:cubicBezTo>
                  <a:cubicBezTo>
                    <a:pt x="941" y="1113"/>
                    <a:pt x="941" y="732"/>
                    <a:pt x="1168" y="506"/>
                  </a:cubicBezTo>
                  <a:cubicBezTo>
                    <a:pt x="1287" y="387"/>
                    <a:pt x="1430" y="328"/>
                    <a:pt x="1584" y="328"/>
                  </a:cubicBezTo>
                  <a:close/>
                  <a:moveTo>
                    <a:pt x="1584" y="0"/>
                  </a:moveTo>
                  <a:cubicBezTo>
                    <a:pt x="1346" y="0"/>
                    <a:pt x="1108" y="89"/>
                    <a:pt x="929" y="268"/>
                  </a:cubicBezTo>
                  <a:cubicBezTo>
                    <a:pt x="596" y="590"/>
                    <a:pt x="572" y="1090"/>
                    <a:pt x="822" y="1447"/>
                  </a:cubicBezTo>
                  <a:lnTo>
                    <a:pt x="60" y="2197"/>
                  </a:lnTo>
                  <a:cubicBezTo>
                    <a:pt x="1" y="2256"/>
                    <a:pt x="1" y="2375"/>
                    <a:pt x="60" y="2435"/>
                  </a:cubicBezTo>
                  <a:cubicBezTo>
                    <a:pt x="96" y="2471"/>
                    <a:pt x="144" y="2483"/>
                    <a:pt x="179" y="2483"/>
                  </a:cubicBezTo>
                  <a:cubicBezTo>
                    <a:pt x="227" y="2483"/>
                    <a:pt x="275" y="2471"/>
                    <a:pt x="298" y="2435"/>
                  </a:cubicBezTo>
                  <a:lnTo>
                    <a:pt x="1060" y="1685"/>
                  </a:lnTo>
                  <a:cubicBezTo>
                    <a:pt x="1227" y="1780"/>
                    <a:pt x="1406" y="1840"/>
                    <a:pt x="1584" y="1840"/>
                  </a:cubicBezTo>
                  <a:cubicBezTo>
                    <a:pt x="1822" y="1840"/>
                    <a:pt x="2061" y="1756"/>
                    <a:pt x="2239" y="1578"/>
                  </a:cubicBezTo>
                  <a:cubicBezTo>
                    <a:pt x="2608" y="1209"/>
                    <a:pt x="2608" y="625"/>
                    <a:pt x="2239" y="268"/>
                  </a:cubicBezTo>
                  <a:cubicBezTo>
                    <a:pt x="2061" y="89"/>
                    <a:pt x="1822" y="0"/>
                    <a:pt x="1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79"/>
            <p:cNvSpPr/>
            <p:nvPr/>
          </p:nvSpPr>
          <p:spPr>
            <a:xfrm>
              <a:off x="3560600" y="3916574"/>
              <a:ext cx="352345" cy="210419"/>
            </a:xfrm>
            <a:custGeom>
              <a:avLst/>
              <a:gdLst/>
              <a:ahLst/>
              <a:cxnLst/>
              <a:rect l="l" t="t" r="r" b="b"/>
              <a:pathLst>
                <a:path w="11122" h="6642" extrusionOk="0">
                  <a:moveTo>
                    <a:pt x="3037" y="391"/>
                  </a:moveTo>
                  <a:lnTo>
                    <a:pt x="5394" y="1176"/>
                  </a:lnTo>
                  <a:lnTo>
                    <a:pt x="5394" y="1296"/>
                  </a:lnTo>
                  <a:lnTo>
                    <a:pt x="3037" y="510"/>
                  </a:lnTo>
                  <a:lnTo>
                    <a:pt x="3037" y="391"/>
                  </a:lnTo>
                  <a:close/>
                  <a:moveTo>
                    <a:pt x="8085" y="391"/>
                  </a:moveTo>
                  <a:lnTo>
                    <a:pt x="8085" y="510"/>
                  </a:lnTo>
                  <a:lnTo>
                    <a:pt x="5728" y="1296"/>
                  </a:lnTo>
                  <a:lnTo>
                    <a:pt x="5728" y="1176"/>
                  </a:lnTo>
                  <a:lnTo>
                    <a:pt x="8085" y="391"/>
                  </a:lnTo>
                  <a:close/>
                  <a:moveTo>
                    <a:pt x="2691" y="855"/>
                  </a:moveTo>
                  <a:lnTo>
                    <a:pt x="2691" y="4975"/>
                  </a:lnTo>
                  <a:lnTo>
                    <a:pt x="2680" y="4975"/>
                  </a:lnTo>
                  <a:lnTo>
                    <a:pt x="786" y="5594"/>
                  </a:lnTo>
                  <a:lnTo>
                    <a:pt x="786" y="1486"/>
                  </a:lnTo>
                  <a:lnTo>
                    <a:pt x="2691" y="855"/>
                  </a:lnTo>
                  <a:close/>
                  <a:moveTo>
                    <a:pt x="8085" y="867"/>
                  </a:moveTo>
                  <a:lnTo>
                    <a:pt x="8085" y="4975"/>
                  </a:lnTo>
                  <a:lnTo>
                    <a:pt x="8049" y="4975"/>
                  </a:lnTo>
                  <a:lnTo>
                    <a:pt x="5728" y="5748"/>
                  </a:lnTo>
                  <a:lnTo>
                    <a:pt x="5728" y="1641"/>
                  </a:lnTo>
                  <a:lnTo>
                    <a:pt x="5763" y="1641"/>
                  </a:lnTo>
                  <a:lnTo>
                    <a:pt x="8085" y="867"/>
                  </a:lnTo>
                  <a:close/>
                  <a:moveTo>
                    <a:pt x="3037" y="879"/>
                  </a:moveTo>
                  <a:lnTo>
                    <a:pt x="5358" y="1653"/>
                  </a:lnTo>
                  <a:lnTo>
                    <a:pt x="5394" y="1653"/>
                  </a:lnTo>
                  <a:lnTo>
                    <a:pt x="5394" y="5760"/>
                  </a:lnTo>
                  <a:lnTo>
                    <a:pt x="3072" y="4986"/>
                  </a:lnTo>
                  <a:lnTo>
                    <a:pt x="3037" y="4986"/>
                  </a:lnTo>
                  <a:lnTo>
                    <a:pt x="3037" y="879"/>
                  </a:lnTo>
                  <a:close/>
                  <a:moveTo>
                    <a:pt x="3037" y="5320"/>
                  </a:moveTo>
                  <a:lnTo>
                    <a:pt x="5394" y="6106"/>
                  </a:lnTo>
                  <a:lnTo>
                    <a:pt x="5394" y="6225"/>
                  </a:lnTo>
                  <a:lnTo>
                    <a:pt x="3037" y="5439"/>
                  </a:lnTo>
                  <a:lnTo>
                    <a:pt x="3037" y="5320"/>
                  </a:lnTo>
                  <a:close/>
                  <a:moveTo>
                    <a:pt x="8085" y="5320"/>
                  </a:moveTo>
                  <a:lnTo>
                    <a:pt x="8085" y="5439"/>
                  </a:lnTo>
                  <a:lnTo>
                    <a:pt x="5728" y="6225"/>
                  </a:lnTo>
                  <a:lnTo>
                    <a:pt x="5728" y="6106"/>
                  </a:lnTo>
                  <a:lnTo>
                    <a:pt x="8085" y="5320"/>
                  </a:lnTo>
                  <a:close/>
                  <a:moveTo>
                    <a:pt x="2715" y="414"/>
                  </a:moveTo>
                  <a:lnTo>
                    <a:pt x="2715" y="510"/>
                  </a:lnTo>
                  <a:lnTo>
                    <a:pt x="584" y="1224"/>
                  </a:lnTo>
                  <a:cubicBezTo>
                    <a:pt x="513" y="1248"/>
                    <a:pt x="465" y="1307"/>
                    <a:pt x="465" y="1391"/>
                  </a:cubicBezTo>
                  <a:lnTo>
                    <a:pt x="465" y="5856"/>
                  </a:lnTo>
                  <a:cubicBezTo>
                    <a:pt x="465" y="5915"/>
                    <a:pt x="489" y="5951"/>
                    <a:pt x="536" y="5987"/>
                  </a:cubicBezTo>
                  <a:cubicBezTo>
                    <a:pt x="571" y="6004"/>
                    <a:pt x="613" y="6015"/>
                    <a:pt x="651" y="6015"/>
                  </a:cubicBezTo>
                  <a:cubicBezTo>
                    <a:pt x="665" y="6015"/>
                    <a:pt x="678" y="6014"/>
                    <a:pt x="691" y="6010"/>
                  </a:cubicBezTo>
                  <a:lnTo>
                    <a:pt x="2715" y="5344"/>
                  </a:lnTo>
                  <a:lnTo>
                    <a:pt x="2715" y="5463"/>
                  </a:lnTo>
                  <a:lnTo>
                    <a:pt x="358" y="6249"/>
                  </a:lnTo>
                  <a:lnTo>
                    <a:pt x="358" y="1200"/>
                  </a:lnTo>
                  <a:lnTo>
                    <a:pt x="2715" y="414"/>
                  </a:lnTo>
                  <a:close/>
                  <a:moveTo>
                    <a:pt x="2864" y="1"/>
                  </a:moveTo>
                  <a:cubicBezTo>
                    <a:pt x="2846" y="1"/>
                    <a:pt x="2828" y="4"/>
                    <a:pt x="2811" y="10"/>
                  </a:cubicBezTo>
                  <a:lnTo>
                    <a:pt x="120" y="903"/>
                  </a:lnTo>
                  <a:cubicBezTo>
                    <a:pt x="48" y="938"/>
                    <a:pt x="1" y="998"/>
                    <a:pt x="1" y="1069"/>
                  </a:cubicBezTo>
                  <a:lnTo>
                    <a:pt x="1" y="6475"/>
                  </a:lnTo>
                  <a:cubicBezTo>
                    <a:pt x="1" y="6534"/>
                    <a:pt x="36" y="6582"/>
                    <a:pt x="72" y="6606"/>
                  </a:cubicBezTo>
                  <a:cubicBezTo>
                    <a:pt x="108" y="6618"/>
                    <a:pt x="132" y="6641"/>
                    <a:pt x="179" y="6641"/>
                  </a:cubicBezTo>
                  <a:cubicBezTo>
                    <a:pt x="191" y="6641"/>
                    <a:pt x="215" y="6641"/>
                    <a:pt x="239" y="6618"/>
                  </a:cubicBezTo>
                  <a:lnTo>
                    <a:pt x="2870" y="5748"/>
                  </a:lnTo>
                  <a:lnTo>
                    <a:pt x="5513" y="6618"/>
                  </a:lnTo>
                  <a:cubicBezTo>
                    <a:pt x="5525" y="6630"/>
                    <a:pt x="5543" y="6635"/>
                    <a:pt x="5561" y="6635"/>
                  </a:cubicBezTo>
                  <a:cubicBezTo>
                    <a:pt x="5579" y="6635"/>
                    <a:pt x="5597" y="6630"/>
                    <a:pt x="5608" y="6618"/>
                  </a:cubicBezTo>
                  <a:lnTo>
                    <a:pt x="8252" y="5737"/>
                  </a:lnTo>
                  <a:lnTo>
                    <a:pt x="10883" y="6606"/>
                  </a:lnTo>
                  <a:cubicBezTo>
                    <a:pt x="10895" y="6606"/>
                    <a:pt x="10907" y="6630"/>
                    <a:pt x="10942" y="6630"/>
                  </a:cubicBezTo>
                  <a:cubicBezTo>
                    <a:pt x="10966" y="6630"/>
                    <a:pt x="11014" y="6606"/>
                    <a:pt x="11050" y="6594"/>
                  </a:cubicBezTo>
                  <a:cubicBezTo>
                    <a:pt x="11085" y="6558"/>
                    <a:pt x="11121" y="6510"/>
                    <a:pt x="11121" y="6463"/>
                  </a:cubicBezTo>
                  <a:lnTo>
                    <a:pt x="11121" y="3510"/>
                  </a:lnTo>
                  <a:cubicBezTo>
                    <a:pt x="11121" y="3427"/>
                    <a:pt x="11050" y="3355"/>
                    <a:pt x="10954" y="3355"/>
                  </a:cubicBezTo>
                  <a:cubicBezTo>
                    <a:pt x="10871" y="3355"/>
                    <a:pt x="10788" y="3427"/>
                    <a:pt x="10788" y="3510"/>
                  </a:cubicBezTo>
                  <a:lnTo>
                    <a:pt x="10788" y="6225"/>
                  </a:lnTo>
                  <a:lnTo>
                    <a:pt x="8442" y="5439"/>
                  </a:lnTo>
                  <a:lnTo>
                    <a:pt x="8442" y="5320"/>
                  </a:lnTo>
                  <a:lnTo>
                    <a:pt x="10466" y="5987"/>
                  </a:lnTo>
                  <a:cubicBezTo>
                    <a:pt x="10482" y="5991"/>
                    <a:pt x="10499" y="5993"/>
                    <a:pt x="10516" y="5993"/>
                  </a:cubicBezTo>
                  <a:cubicBezTo>
                    <a:pt x="10551" y="5993"/>
                    <a:pt x="10585" y="5983"/>
                    <a:pt x="10609" y="5951"/>
                  </a:cubicBezTo>
                  <a:cubicBezTo>
                    <a:pt x="10657" y="5927"/>
                    <a:pt x="10692" y="5868"/>
                    <a:pt x="10692" y="5820"/>
                  </a:cubicBezTo>
                  <a:lnTo>
                    <a:pt x="10692" y="3486"/>
                  </a:lnTo>
                  <a:cubicBezTo>
                    <a:pt x="10692" y="3391"/>
                    <a:pt x="10609" y="3320"/>
                    <a:pt x="10526" y="3320"/>
                  </a:cubicBezTo>
                  <a:cubicBezTo>
                    <a:pt x="10431" y="3320"/>
                    <a:pt x="10359" y="3391"/>
                    <a:pt x="10359" y="3486"/>
                  </a:cubicBezTo>
                  <a:lnTo>
                    <a:pt x="10359" y="5582"/>
                  </a:lnTo>
                  <a:lnTo>
                    <a:pt x="8466" y="4963"/>
                  </a:lnTo>
                  <a:lnTo>
                    <a:pt x="8442" y="4963"/>
                  </a:lnTo>
                  <a:lnTo>
                    <a:pt x="8442" y="855"/>
                  </a:lnTo>
                  <a:lnTo>
                    <a:pt x="10347" y="1486"/>
                  </a:lnTo>
                  <a:lnTo>
                    <a:pt x="10347" y="2843"/>
                  </a:lnTo>
                  <a:cubicBezTo>
                    <a:pt x="10347" y="2939"/>
                    <a:pt x="10419" y="3010"/>
                    <a:pt x="10514" y="3010"/>
                  </a:cubicBezTo>
                  <a:cubicBezTo>
                    <a:pt x="10597" y="3010"/>
                    <a:pt x="10669" y="2939"/>
                    <a:pt x="10669" y="2843"/>
                  </a:cubicBezTo>
                  <a:lnTo>
                    <a:pt x="10669" y="1367"/>
                  </a:lnTo>
                  <a:cubicBezTo>
                    <a:pt x="10669" y="1296"/>
                    <a:pt x="10633" y="1236"/>
                    <a:pt x="10550" y="1212"/>
                  </a:cubicBezTo>
                  <a:lnTo>
                    <a:pt x="8430" y="498"/>
                  </a:lnTo>
                  <a:lnTo>
                    <a:pt x="8430" y="379"/>
                  </a:lnTo>
                  <a:lnTo>
                    <a:pt x="10776" y="1165"/>
                  </a:lnTo>
                  <a:lnTo>
                    <a:pt x="10776" y="2831"/>
                  </a:lnTo>
                  <a:cubicBezTo>
                    <a:pt x="10776" y="2939"/>
                    <a:pt x="10847" y="3022"/>
                    <a:pt x="10942" y="3022"/>
                  </a:cubicBezTo>
                  <a:cubicBezTo>
                    <a:pt x="11026" y="3022"/>
                    <a:pt x="11109" y="2951"/>
                    <a:pt x="11109" y="2855"/>
                  </a:cubicBezTo>
                  <a:lnTo>
                    <a:pt x="11109" y="1069"/>
                  </a:lnTo>
                  <a:cubicBezTo>
                    <a:pt x="11109" y="998"/>
                    <a:pt x="11062" y="938"/>
                    <a:pt x="10990" y="903"/>
                  </a:cubicBezTo>
                  <a:lnTo>
                    <a:pt x="8287" y="10"/>
                  </a:lnTo>
                  <a:cubicBezTo>
                    <a:pt x="8275" y="4"/>
                    <a:pt x="8258" y="1"/>
                    <a:pt x="8240" y="1"/>
                  </a:cubicBezTo>
                  <a:cubicBezTo>
                    <a:pt x="8222" y="1"/>
                    <a:pt x="8204" y="4"/>
                    <a:pt x="8192" y="10"/>
                  </a:cubicBezTo>
                  <a:lnTo>
                    <a:pt x="5549" y="891"/>
                  </a:lnTo>
                  <a:lnTo>
                    <a:pt x="2918" y="10"/>
                  </a:lnTo>
                  <a:cubicBezTo>
                    <a:pt x="2900" y="4"/>
                    <a:pt x="2882" y="1"/>
                    <a:pt x="2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4" name="Google Shape;10624;p79"/>
          <p:cNvGrpSpPr/>
          <p:nvPr/>
        </p:nvGrpSpPr>
        <p:grpSpPr>
          <a:xfrm>
            <a:off x="5790556" y="4261252"/>
            <a:ext cx="279513" cy="356083"/>
            <a:chOff x="5790556" y="4261252"/>
            <a:chExt cx="279513" cy="356083"/>
          </a:xfrm>
        </p:grpSpPr>
        <p:sp>
          <p:nvSpPr>
            <p:cNvPr id="10625" name="Google Shape;10625;p79"/>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79"/>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79"/>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79"/>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79"/>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79"/>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79"/>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2" name="Google Shape;10632;p79"/>
          <p:cNvGrpSpPr/>
          <p:nvPr/>
        </p:nvGrpSpPr>
        <p:grpSpPr>
          <a:xfrm>
            <a:off x="5341333" y="4261252"/>
            <a:ext cx="278752" cy="356463"/>
            <a:chOff x="5341333" y="4261252"/>
            <a:chExt cx="278752" cy="356463"/>
          </a:xfrm>
        </p:grpSpPr>
        <p:sp>
          <p:nvSpPr>
            <p:cNvPr id="10633" name="Google Shape;10633;p79"/>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79"/>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79"/>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79"/>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79"/>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79"/>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79"/>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0" name="Google Shape;10640;p79"/>
          <p:cNvSpPr/>
          <p:nvPr/>
        </p:nvSpPr>
        <p:spPr>
          <a:xfrm>
            <a:off x="1322345" y="3836582"/>
            <a:ext cx="367805" cy="259871"/>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1" name="Google Shape;10641;p79"/>
          <p:cNvGrpSpPr/>
          <p:nvPr/>
        </p:nvGrpSpPr>
        <p:grpSpPr>
          <a:xfrm>
            <a:off x="3103646" y="3766076"/>
            <a:ext cx="360233" cy="362451"/>
            <a:chOff x="3107608" y="3763401"/>
            <a:chExt cx="360233" cy="362451"/>
          </a:xfrm>
        </p:grpSpPr>
        <p:sp>
          <p:nvSpPr>
            <p:cNvPr id="10642" name="Google Shape;10642;p79"/>
            <p:cNvSpPr/>
            <p:nvPr/>
          </p:nvSpPr>
          <p:spPr>
            <a:xfrm>
              <a:off x="3323349" y="3763401"/>
              <a:ext cx="144492" cy="152729"/>
            </a:xfrm>
            <a:custGeom>
              <a:avLst/>
              <a:gdLst/>
              <a:ahLst/>
              <a:cxnLst/>
              <a:rect l="l" t="t" r="r" b="b"/>
              <a:pathLst>
                <a:path w="4561" h="4821" extrusionOk="0">
                  <a:moveTo>
                    <a:pt x="2354" y="0"/>
                  </a:moveTo>
                  <a:cubicBezTo>
                    <a:pt x="1649" y="0"/>
                    <a:pt x="958" y="340"/>
                    <a:pt x="524" y="975"/>
                  </a:cubicBezTo>
                  <a:cubicBezTo>
                    <a:pt x="1" y="1761"/>
                    <a:pt x="36" y="2761"/>
                    <a:pt x="584" y="3511"/>
                  </a:cubicBezTo>
                  <a:lnTo>
                    <a:pt x="536" y="4642"/>
                  </a:lnTo>
                  <a:cubicBezTo>
                    <a:pt x="536" y="4702"/>
                    <a:pt x="572" y="4761"/>
                    <a:pt x="620" y="4797"/>
                  </a:cubicBezTo>
                  <a:cubicBezTo>
                    <a:pt x="644" y="4809"/>
                    <a:pt x="679" y="4821"/>
                    <a:pt x="703" y="4821"/>
                  </a:cubicBezTo>
                  <a:cubicBezTo>
                    <a:pt x="739" y="4821"/>
                    <a:pt x="751" y="4821"/>
                    <a:pt x="775" y="4809"/>
                  </a:cubicBezTo>
                  <a:lnTo>
                    <a:pt x="1810" y="4333"/>
                  </a:lnTo>
                  <a:cubicBezTo>
                    <a:pt x="1987" y="4375"/>
                    <a:pt x="2166" y="4395"/>
                    <a:pt x="2342" y="4395"/>
                  </a:cubicBezTo>
                  <a:cubicBezTo>
                    <a:pt x="3067" y="4395"/>
                    <a:pt x="3756" y="4048"/>
                    <a:pt x="4168" y="3416"/>
                  </a:cubicBezTo>
                  <a:cubicBezTo>
                    <a:pt x="4323" y="3214"/>
                    <a:pt x="4430" y="2975"/>
                    <a:pt x="4489" y="2725"/>
                  </a:cubicBezTo>
                  <a:cubicBezTo>
                    <a:pt x="4501" y="2630"/>
                    <a:pt x="4454" y="2547"/>
                    <a:pt x="4370" y="2511"/>
                  </a:cubicBezTo>
                  <a:cubicBezTo>
                    <a:pt x="4360" y="2510"/>
                    <a:pt x="4351" y="2509"/>
                    <a:pt x="4341" y="2509"/>
                  </a:cubicBezTo>
                  <a:cubicBezTo>
                    <a:pt x="4258" y="2509"/>
                    <a:pt x="4188" y="2555"/>
                    <a:pt x="4156" y="2630"/>
                  </a:cubicBezTo>
                  <a:cubicBezTo>
                    <a:pt x="4108" y="2844"/>
                    <a:pt x="4025" y="3035"/>
                    <a:pt x="3906" y="3225"/>
                  </a:cubicBezTo>
                  <a:cubicBezTo>
                    <a:pt x="3551" y="3749"/>
                    <a:pt x="2961" y="4059"/>
                    <a:pt x="2349" y="4059"/>
                  </a:cubicBezTo>
                  <a:cubicBezTo>
                    <a:pt x="2182" y="4059"/>
                    <a:pt x="2013" y="4036"/>
                    <a:pt x="1846" y="3987"/>
                  </a:cubicBezTo>
                  <a:cubicBezTo>
                    <a:pt x="1831" y="3982"/>
                    <a:pt x="1816" y="3980"/>
                    <a:pt x="1801" y="3980"/>
                  </a:cubicBezTo>
                  <a:cubicBezTo>
                    <a:pt x="1779" y="3980"/>
                    <a:pt x="1755" y="3985"/>
                    <a:pt x="1727" y="3999"/>
                  </a:cubicBezTo>
                  <a:lnTo>
                    <a:pt x="894" y="4392"/>
                  </a:lnTo>
                  <a:lnTo>
                    <a:pt x="941" y="3464"/>
                  </a:lnTo>
                  <a:cubicBezTo>
                    <a:pt x="941" y="3416"/>
                    <a:pt x="929" y="3392"/>
                    <a:pt x="917" y="3344"/>
                  </a:cubicBezTo>
                  <a:cubicBezTo>
                    <a:pt x="405" y="2713"/>
                    <a:pt x="382" y="1832"/>
                    <a:pt x="822" y="1154"/>
                  </a:cubicBezTo>
                  <a:cubicBezTo>
                    <a:pt x="1096" y="749"/>
                    <a:pt x="1513" y="475"/>
                    <a:pt x="2001" y="368"/>
                  </a:cubicBezTo>
                  <a:cubicBezTo>
                    <a:pt x="2120" y="348"/>
                    <a:pt x="2239" y="337"/>
                    <a:pt x="2357" y="337"/>
                  </a:cubicBezTo>
                  <a:cubicBezTo>
                    <a:pt x="2723" y="337"/>
                    <a:pt x="3079" y="438"/>
                    <a:pt x="3394" y="654"/>
                  </a:cubicBezTo>
                  <a:cubicBezTo>
                    <a:pt x="3870" y="963"/>
                    <a:pt x="4168" y="1475"/>
                    <a:pt x="4215" y="2035"/>
                  </a:cubicBezTo>
                  <a:cubicBezTo>
                    <a:pt x="4226" y="2123"/>
                    <a:pt x="4299" y="2191"/>
                    <a:pt x="4376" y="2191"/>
                  </a:cubicBezTo>
                  <a:cubicBezTo>
                    <a:pt x="4382" y="2191"/>
                    <a:pt x="4388" y="2190"/>
                    <a:pt x="4394" y="2190"/>
                  </a:cubicBezTo>
                  <a:cubicBezTo>
                    <a:pt x="4489" y="2166"/>
                    <a:pt x="4561" y="2094"/>
                    <a:pt x="4549" y="2011"/>
                  </a:cubicBezTo>
                  <a:cubicBezTo>
                    <a:pt x="4489" y="1332"/>
                    <a:pt x="4132" y="737"/>
                    <a:pt x="3572" y="368"/>
                  </a:cubicBezTo>
                  <a:cubicBezTo>
                    <a:pt x="3196" y="120"/>
                    <a:pt x="2773" y="0"/>
                    <a:pt x="23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79"/>
            <p:cNvSpPr/>
            <p:nvPr/>
          </p:nvSpPr>
          <p:spPr>
            <a:xfrm>
              <a:off x="3107608" y="3863256"/>
              <a:ext cx="333844" cy="262596"/>
            </a:xfrm>
            <a:custGeom>
              <a:avLst/>
              <a:gdLst/>
              <a:ahLst/>
              <a:cxnLst/>
              <a:rect l="l" t="t" r="r" b="b"/>
              <a:pathLst>
                <a:path w="10538" h="8289" extrusionOk="0">
                  <a:moveTo>
                    <a:pt x="4894" y="2121"/>
                  </a:moveTo>
                  <a:lnTo>
                    <a:pt x="5108" y="2324"/>
                  </a:lnTo>
                  <a:lnTo>
                    <a:pt x="4822" y="2609"/>
                  </a:lnTo>
                  <a:lnTo>
                    <a:pt x="4537" y="2883"/>
                  </a:lnTo>
                  <a:lnTo>
                    <a:pt x="4334" y="2681"/>
                  </a:lnTo>
                  <a:lnTo>
                    <a:pt x="4894" y="2121"/>
                  </a:lnTo>
                  <a:close/>
                  <a:moveTo>
                    <a:pt x="5894" y="3431"/>
                  </a:moveTo>
                  <a:cubicBezTo>
                    <a:pt x="5965" y="3431"/>
                    <a:pt x="6025" y="3455"/>
                    <a:pt x="6084" y="3502"/>
                  </a:cubicBezTo>
                  <a:lnTo>
                    <a:pt x="6275" y="3693"/>
                  </a:lnTo>
                  <a:cubicBezTo>
                    <a:pt x="6382" y="3800"/>
                    <a:pt x="6382" y="3967"/>
                    <a:pt x="6275" y="4062"/>
                  </a:cubicBezTo>
                  <a:cubicBezTo>
                    <a:pt x="6227" y="4110"/>
                    <a:pt x="6156" y="4145"/>
                    <a:pt x="6084" y="4145"/>
                  </a:cubicBezTo>
                  <a:cubicBezTo>
                    <a:pt x="6013" y="4145"/>
                    <a:pt x="5953" y="4110"/>
                    <a:pt x="5894" y="4062"/>
                  </a:cubicBezTo>
                  <a:lnTo>
                    <a:pt x="5703" y="3872"/>
                  </a:lnTo>
                  <a:cubicBezTo>
                    <a:pt x="5596" y="3764"/>
                    <a:pt x="5596" y="3586"/>
                    <a:pt x="5703" y="3502"/>
                  </a:cubicBezTo>
                  <a:cubicBezTo>
                    <a:pt x="5739" y="3455"/>
                    <a:pt x="5810" y="3431"/>
                    <a:pt x="5894" y="3431"/>
                  </a:cubicBezTo>
                  <a:close/>
                  <a:moveTo>
                    <a:pt x="6453" y="1955"/>
                  </a:moveTo>
                  <a:lnTo>
                    <a:pt x="8085" y="3919"/>
                  </a:lnTo>
                  <a:cubicBezTo>
                    <a:pt x="8406" y="4324"/>
                    <a:pt x="8454" y="4812"/>
                    <a:pt x="8192" y="5062"/>
                  </a:cubicBezTo>
                  <a:lnTo>
                    <a:pt x="7275" y="5991"/>
                  </a:lnTo>
                  <a:cubicBezTo>
                    <a:pt x="7159" y="6102"/>
                    <a:pt x="7004" y="6155"/>
                    <a:pt x="6835" y="6155"/>
                  </a:cubicBezTo>
                  <a:cubicBezTo>
                    <a:pt x="6606" y="6155"/>
                    <a:pt x="6351" y="6057"/>
                    <a:pt x="6132" y="5872"/>
                  </a:cubicBezTo>
                  <a:lnTo>
                    <a:pt x="4167" y="4241"/>
                  </a:lnTo>
                  <a:lnTo>
                    <a:pt x="4167" y="4062"/>
                  </a:lnTo>
                  <a:cubicBezTo>
                    <a:pt x="4191" y="3824"/>
                    <a:pt x="4298" y="3610"/>
                    <a:pt x="4465" y="3443"/>
                  </a:cubicBezTo>
                  <a:lnTo>
                    <a:pt x="4941" y="2967"/>
                  </a:lnTo>
                  <a:lnTo>
                    <a:pt x="5358" y="3383"/>
                  </a:lnTo>
                  <a:cubicBezTo>
                    <a:pt x="5239" y="3610"/>
                    <a:pt x="5263" y="3907"/>
                    <a:pt x="5453" y="4098"/>
                  </a:cubicBezTo>
                  <a:lnTo>
                    <a:pt x="5656" y="4288"/>
                  </a:lnTo>
                  <a:cubicBezTo>
                    <a:pt x="5775" y="4407"/>
                    <a:pt x="5918" y="4467"/>
                    <a:pt x="6084" y="4467"/>
                  </a:cubicBezTo>
                  <a:cubicBezTo>
                    <a:pt x="6191" y="4467"/>
                    <a:pt x="6287" y="4431"/>
                    <a:pt x="6370" y="4395"/>
                  </a:cubicBezTo>
                  <a:lnTo>
                    <a:pt x="7239" y="5265"/>
                  </a:lnTo>
                  <a:cubicBezTo>
                    <a:pt x="7275" y="5300"/>
                    <a:pt x="7323" y="5312"/>
                    <a:pt x="7358" y="5312"/>
                  </a:cubicBezTo>
                  <a:cubicBezTo>
                    <a:pt x="7406" y="5312"/>
                    <a:pt x="7454" y="5300"/>
                    <a:pt x="7477" y="5265"/>
                  </a:cubicBezTo>
                  <a:cubicBezTo>
                    <a:pt x="7537" y="5217"/>
                    <a:pt x="7537" y="5086"/>
                    <a:pt x="7477" y="5026"/>
                  </a:cubicBezTo>
                  <a:lnTo>
                    <a:pt x="6608" y="4157"/>
                  </a:lnTo>
                  <a:cubicBezTo>
                    <a:pt x="6727" y="3931"/>
                    <a:pt x="6692" y="3633"/>
                    <a:pt x="6501" y="3443"/>
                  </a:cubicBezTo>
                  <a:lnTo>
                    <a:pt x="6311" y="3252"/>
                  </a:lnTo>
                  <a:cubicBezTo>
                    <a:pt x="6188" y="3130"/>
                    <a:pt x="6032" y="3073"/>
                    <a:pt x="5880" y="3073"/>
                  </a:cubicBezTo>
                  <a:cubicBezTo>
                    <a:pt x="5779" y="3073"/>
                    <a:pt x="5681" y="3098"/>
                    <a:pt x="5596" y="3145"/>
                  </a:cubicBezTo>
                  <a:lnTo>
                    <a:pt x="5179" y="2729"/>
                  </a:lnTo>
                  <a:lnTo>
                    <a:pt x="5453" y="2443"/>
                  </a:lnTo>
                  <a:lnTo>
                    <a:pt x="5656" y="2252"/>
                  </a:lnTo>
                  <a:cubicBezTo>
                    <a:pt x="5834" y="2074"/>
                    <a:pt x="6084" y="1967"/>
                    <a:pt x="6334" y="1955"/>
                  </a:cubicBezTo>
                  <a:close/>
                  <a:moveTo>
                    <a:pt x="1928" y="1"/>
                  </a:moveTo>
                  <a:cubicBezTo>
                    <a:pt x="1921" y="1"/>
                    <a:pt x="1913" y="1"/>
                    <a:pt x="1905" y="2"/>
                  </a:cubicBezTo>
                  <a:cubicBezTo>
                    <a:pt x="1477" y="62"/>
                    <a:pt x="1072" y="252"/>
                    <a:pt x="762" y="550"/>
                  </a:cubicBezTo>
                  <a:cubicBezTo>
                    <a:pt x="0" y="1312"/>
                    <a:pt x="0" y="2562"/>
                    <a:pt x="762" y="3324"/>
                  </a:cubicBezTo>
                  <a:lnTo>
                    <a:pt x="1393" y="3967"/>
                  </a:lnTo>
                  <a:cubicBezTo>
                    <a:pt x="1750" y="4324"/>
                    <a:pt x="1810" y="4884"/>
                    <a:pt x="1524" y="5300"/>
                  </a:cubicBezTo>
                  <a:cubicBezTo>
                    <a:pt x="1489" y="5360"/>
                    <a:pt x="1500" y="5455"/>
                    <a:pt x="1548" y="5515"/>
                  </a:cubicBezTo>
                  <a:lnTo>
                    <a:pt x="2131" y="6086"/>
                  </a:lnTo>
                  <a:cubicBezTo>
                    <a:pt x="2155" y="6122"/>
                    <a:pt x="2203" y="6134"/>
                    <a:pt x="2239" y="6134"/>
                  </a:cubicBezTo>
                  <a:lnTo>
                    <a:pt x="2262" y="6134"/>
                  </a:lnTo>
                  <a:cubicBezTo>
                    <a:pt x="2298" y="6134"/>
                    <a:pt x="2346" y="6110"/>
                    <a:pt x="2381" y="6074"/>
                  </a:cubicBezTo>
                  <a:cubicBezTo>
                    <a:pt x="3084" y="5193"/>
                    <a:pt x="3001" y="3931"/>
                    <a:pt x="2215" y="3145"/>
                  </a:cubicBezTo>
                  <a:lnTo>
                    <a:pt x="1572" y="2502"/>
                  </a:lnTo>
                  <a:cubicBezTo>
                    <a:pt x="1429" y="2359"/>
                    <a:pt x="1334" y="2145"/>
                    <a:pt x="1334" y="1919"/>
                  </a:cubicBezTo>
                  <a:cubicBezTo>
                    <a:pt x="1334" y="1705"/>
                    <a:pt x="1429" y="1502"/>
                    <a:pt x="1572" y="1347"/>
                  </a:cubicBezTo>
                  <a:cubicBezTo>
                    <a:pt x="1727" y="1193"/>
                    <a:pt x="1929" y="1109"/>
                    <a:pt x="2155" y="1109"/>
                  </a:cubicBezTo>
                  <a:cubicBezTo>
                    <a:pt x="2381" y="1109"/>
                    <a:pt x="2572" y="1193"/>
                    <a:pt x="2739" y="1347"/>
                  </a:cubicBezTo>
                  <a:lnTo>
                    <a:pt x="3965" y="2574"/>
                  </a:lnTo>
                  <a:cubicBezTo>
                    <a:pt x="3941" y="2609"/>
                    <a:pt x="3929" y="2657"/>
                    <a:pt x="3929" y="2693"/>
                  </a:cubicBezTo>
                  <a:cubicBezTo>
                    <a:pt x="3929" y="2740"/>
                    <a:pt x="3941" y="2788"/>
                    <a:pt x="3965" y="2812"/>
                  </a:cubicBezTo>
                  <a:lnTo>
                    <a:pt x="4298" y="3145"/>
                  </a:lnTo>
                  <a:lnTo>
                    <a:pt x="4227" y="3217"/>
                  </a:lnTo>
                  <a:cubicBezTo>
                    <a:pt x="3929" y="3514"/>
                    <a:pt x="3775" y="3931"/>
                    <a:pt x="3834" y="4348"/>
                  </a:cubicBezTo>
                  <a:cubicBezTo>
                    <a:pt x="3870" y="4586"/>
                    <a:pt x="3965" y="4812"/>
                    <a:pt x="4120" y="5003"/>
                  </a:cubicBezTo>
                  <a:lnTo>
                    <a:pt x="6275" y="7777"/>
                  </a:lnTo>
                  <a:cubicBezTo>
                    <a:pt x="6513" y="8086"/>
                    <a:pt x="6870" y="8265"/>
                    <a:pt x="7263" y="8289"/>
                  </a:cubicBezTo>
                  <a:lnTo>
                    <a:pt x="7346" y="8289"/>
                  </a:lnTo>
                  <a:cubicBezTo>
                    <a:pt x="7704" y="8289"/>
                    <a:pt x="8049" y="8146"/>
                    <a:pt x="8311" y="7896"/>
                  </a:cubicBezTo>
                  <a:lnTo>
                    <a:pt x="9549" y="6658"/>
                  </a:lnTo>
                  <a:cubicBezTo>
                    <a:pt x="9609" y="6598"/>
                    <a:pt x="9609" y="6479"/>
                    <a:pt x="9549" y="6419"/>
                  </a:cubicBezTo>
                  <a:cubicBezTo>
                    <a:pt x="9519" y="6390"/>
                    <a:pt x="9475" y="6375"/>
                    <a:pt x="9430" y="6375"/>
                  </a:cubicBezTo>
                  <a:cubicBezTo>
                    <a:pt x="9385" y="6375"/>
                    <a:pt x="9341" y="6390"/>
                    <a:pt x="9311" y="6419"/>
                  </a:cubicBezTo>
                  <a:lnTo>
                    <a:pt x="8073" y="7658"/>
                  </a:lnTo>
                  <a:cubicBezTo>
                    <a:pt x="7880" y="7850"/>
                    <a:pt x="7613" y="7956"/>
                    <a:pt x="7332" y="7956"/>
                  </a:cubicBezTo>
                  <a:cubicBezTo>
                    <a:pt x="7317" y="7956"/>
                    <a:pt x="7302" y="7956"/>
                    <a:pt x="7287" y="7955"/>
                  </a:cubicBezTo>
                  <a:cubicBezTo>
                    <a:pt x="6989" y="7932"/>
                    <a:pt x="6727" y="7789"/>
                    <a:pt x="6549" y="7562"/>
                  </a:cubicBezTo>
                  <a:lnTo>
                    <a:pt x="4501" y="4943"/>
                  </a:lnTo>
                  <a:lnTo>
                    <a:pt x="5918" y="6122"/>
                  </a:lnTo>
                  <a:cubicBezTo>
                    <a:pt x="6203" y="6360"/>
                    <a:pt x="6525" y="6479"/>
                    <a:pt x="6846" y="6479"/>
                  </a:cubicBezTo>
                  <a:cubicBezTo>
                    <a:pt x="7108" y="6479"/>
                    <a:pt x="7346" y="6384"/>
                    <a:pt x="7525" y="6205"/>
                  </a:cubicBezTo>
                  <a:lnTo>
                    <a:pt x="8454" y="5288"/>
                  </a:lnTo>
                  <a:cubicBezTo>
                    <a:pt x="8835" y="4895"/>
                    <a:pt x="8787" y="4217"/>
                    <a:pt x="8358" y="3681"/>
                  </a:cubicBezTo>
                  <a:lnTo>
                    <a:pt x="7192" y="2264"/>
                  </a:lnTo>
                  <a:lnTo>
                    <a:pt x="9811" y="4300"/>
                  </a:lnTo>
                  <a:cubicBezTo>
                    <a:pt x="10049" y="4479"/>
                    <a:pt x="10180" y="4753"/>
                    <a:pt x="10192" y="5050"/>
                  </a:cubicBezTo>
                  <a:cubicBezTo>
                    <a:pt x="10204" y="5348"/>
                    <a:pt x="10109" y="5634"/>
                    <a:pt x="9894" y="5836"/>
                  </a:cubicBezTo>
                  <a:cubicBezTo>
                    <a:pt x="9835" y="5896"/>
                    <a:pt x="9835" y="6015"/>
                    <a:pt x="9894" y="6074"/>
                  </a:cubicBezTo>
                  <a:cubicBezTo>
                    <a:pt x="9924" y="6104"/>
                    <a:pt x="9969" y="6119"/>
                    <a:pt x="10013" y="6119"/>
                  </a:cubicBezTo>
                  <a:cubicBezTo>
                    <a:pt x="10058" y="6119"/>
                    <a:pt x="10103" y="6104"/>
                    <a:pt x="10132" y="6074"/>
                  </a:cubicBezTo>
                  <a:cubicBezTo>
                    <a:pt x="10382" y="5824"/>
                    <a:pt x="10537" y="5455"/>
                    <a:pt x="10502" y="5062"/>
                  </a:cubicBezTo>
                  <a:cubicBezTo>
                    <a:pt x="10478" y="4681"/>
                    <a:pt x="10299" y="4324"/>
                    <a:pt x="9990" y="4086"/>
                  </a:cubicBezTo>
                  <a:lnTo>
                    <a:pt x="7227" y="1943"/>
                  </a:lnTo>
                  <a:lnTo>
                    <a:pt x="7215" y="1919"/>
                  </a:lnTo>
                  <a:cubicBezTo>
                    <a:pt x="7025" y="1776"/>
                    <a:pt x="6799" y="1669"/>
                    <a:pt x="6561" y="1645"/>
                  </a:cubicBezTo>
                  <a:cubicBezTo>
                    <a:pt x="6498" y="1636"/>
                    <a:pt x="6436" y="1632"/>
                    <a:pt x="6374" y="1632"/>
                  </a:cubicBezTo>
                  <a:cubicBezTo>
                    <a:pt x="6022" y="1632"/>
                    <a:pt x="5683" y="1773"/>
                    <a:pt x="5429" y="2026"/>
                  </a:cubicBezTo>
                  <a:lnTo>
                    <a:pt x="5358" y="2097"/>
                  </a:lnTo>
                  <a:lnTo>
                    <a:pt x="5025" y="1776"/>
                  </a:lnTo>
                  <a:cubicBezTo>
                    <a:pt x="5001" y="1740"/>
                    <a:pt x="4953" y="1728"/>
                    <a:pt x="4906" y="1728"/>
                  </a:cubicBezTo>
                  <a:cubicBezTo>
                    <a:pt x="4870" y="1728"/>
                    <a:pt x="4822" y="1740"/>
                    <a:pt x="4787" y="1776"/>
                  </a:cubicBezTo>
                  <a:lnTo>
                    <a:pt x="3560" y="538"/>
                  </a:lnTo>
                  <a:cubicBezTo>
                    <a:pt x="3298" y="288"/>
                    <a:pt x="2989" y="109"/>
                    <a:pt x="2643" y="38"/>
                  </a:cubicBezTo>
                  <a:cubicBezTo>
                    <a:pt x="2627" y="31"/>
                    <a:pt x="2610" y="27"/>
                    <a:pt x="2593" y="27"/>
                  </a:cubicBezTo>
                  <a:cubicBezTo>
                    <a:pt x="2525" y="27"/>
                    <a:pt x="2460" y="81"/>
                    <a:pt x="2441" y="157"/>
                  </a:cubicBezTo>
                  <a:cubicBezTo>
                    <a:pt x="2405" y="240"/>
                    <a:pt x="2465" y="335"/>
                    <a:pt x="2560" y="359"/>
                  </a:cubicBezTo>
                  <a:cubicBezTo>
                    <a:pt x="2846" y="431"/>
                    <a:pt x="3096" y="585"/>
                    <a:pt x="3298" y="788"/>
                  </a:cubicBezTo>
                  <a:lnTo>
                    <a:pt x="4537" y="2026"/>
                  </a:lnTo>
                  <a:lnTo>
                    <a:pt x="4215" y="2359"/>
                  </a:lnTo>
                  <a:lnTo>
                    <a:pt x="2977" y="1121"/>
                  </a:lnTo>
                  <a:cubicBezTo>
                    <a:pt x="2751" y="895"/>
                    <a:pt x="2465" y="776"/>
                    <a:pt x="2155" y="776"/>
                  </a:cubicBezTo>
                  <a:cubicBezTo>
                    <a:pt x="1846" y="776"/>
                    <a:pt x="1560" y="895"/>
                    <a:pt x="1334" y="1121"/>
                  </a:cubicBezTo>
                  <a:cubicBezTo>
                    <a:pt x="1119" y="1347"/>
                    <a:pt x="1000" y="1621"/>
                    <a:pt x="1000" y="1943"/>
                  </a:cubicBezTo>
                  <a:cubicBezTo>
                    <a:pt x="1000" y="2252"/>
                    <a:pt x="1119" y="2538"/>
                    <a:pt x="1334" y="2752"/>
                  </a:cubicBezTo>
                  <a:lnTo>
                    <a:pt x="1977" y="3395"/>
                  </a:lnTo>
                  <a:cubicBezTo>
                    <a:pt x="2608" y="4026"/>
                    <a:pt x="2703" y="4991"/>
                    <a:pt x="2227" y="5729"/>
                  </a:cubicBezTo>
                  <a:lnTo>
                    <a:pt x="1893" y="5396"/>
                  </a:lnTo>
                  <a:cubicBezTo>
                    <a:pt x="2167" y="4860"/>
                    <a:pt x="2084" y="4181"/>
                    <a:pt x="1655" y="3741"/>
                  </a:cubicBezTo>
                  <a:lnTo>
                    <a:pt x="1012" y="3098"/>
                  </a:lnTo>
                  <a:cubicBezTo>
                    <a:pt x="381" y="2478"/>
                    <a:pt x="381" y="1431"/>
                    <a:pt x="1012" y="812"/>
                  </a:cubicBezTo>
                  <a:cubicBezTo>
                    <a:pt x="1262" y="550"/>
                    <a:pt x="1596" y="395"/>
                    <a:pt x="1953" y="347"/>
                  </a:cubicBezTo>
                  <a:cubicBezTo>
                    <a:pt x="2036" y="335"/>
                    <a:pt x="2108" y="252"/>
                    <a:pt x="2096" y="157"/>
                  </a:cubicBezTo>
                  <a:cubicBezTo>
                    <a:pt x="2085" y="69"/>
                    <a:pt x="2023" y="1"/>
                    <a:pt x="19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79"/>
            <p:cNvSpPr/>
            <p:nvPr/>
          </p:nvSpPr>
          <p:spPr>
            <a:xfrm>
              <a:off x="3361840" y="3799453"/>
              <a:ext cx="74701" cy="71438"/>
            </a:xfrm>
            <a:custGeom>
              <a:avLst/>
              <a:gdLst/>
              <a:ahLst/>
              <a:cxnLst/>
              <a:rect l="l" t="t" r="r" b="b"/>
              <a:pathLst>
                <a:path w="2358" h="2255" extrusionOk="0">
                  <a:moveTo>
                    <a:pt x="1441" y="337"/>
                  </a:moveTo>
                  <a:cubicBezTo>
                    <a:pt x="1572" y="337"/>
                    <a:pt x="1691" y="385"/>
                    <a:pt x="1798" y="480"/>
                  </a:cubicBezTo>
                  <a:cubicBezTo>
                    <a:pt x="1988" y="682"/>
                    <a:pt x="1988" y="1004"/>
                    <a:pt x="1798" y="1194"/>
                  </a:cubicBezTo>
                  <a:cubicBezTo>
                    <a:pt x="1703" y="1296"/>
                    <a:pt x="1572" y="1346"/>
                    <a:pt x="1441" y="1346"/>
                  </a:cubicBezTo>
                  <a:cubicBezTo>
                    <a:pt x="1310" y="1346"/>
                    <a:pt x="1179" y="1296"/>
                    <a:pt x="1084" y="1194"/>
                  </a:cubicBezTo>
                  <a:cubicBezTo>
                    <a:pt x="893" y="1004"/>
                    <a:pt x="893" y="682"/>
                    <a:pt x="1084" y="480"/>
                  </a:cubicBezTo>
                  <a:cubicBezTo>
                    <a:pt x="1191" y="385"/>
                    <a:pt x="1310" y="337"/>
                    <a:pt x="1441" y="337"/>
                  </a:cubicBezTo>
                  <a:close/>
                  <a:moveTo>
                    <a:pt x="1424" y="1"/>
                  </a:moveTo>
                  <a:cubicBezTo>
                    <a:pt x="1209" y="1"/>
                    <a:pt x="994" y="81"/>
                    <a:pt x="833" y="242"/>
                  </a:cubicBezTo>
                  <a:cubicBezTo>
                    <a:pt x="548" y="528"/>
                    <a:pt x="500" y="980"/>
                    <a:pt x="726" y="1302"/>
                  </a:cubicBezTo>
                  <a:lnTo>
                    <a:pt x="60" y="1968"/>
                  </a:lnTo>
                  <a:cubicBezTo>
                    <a:pt x="0" y="2028"/>
                    <a:pt x="0" y="2147"/>
                    <a:pt x="60" y="2206"/>
                  </a:cubicBezTo>
                  <a:cubicBezTo>
                    <a:pt x="83" y="2242"/>
                    <a:pt x="131" y="2254"/>
                    <a:pt x="167" y="2254"/>
                  </a:cubicBezTo>
                  <a:cubicBezTo>
                    <a:pt x="214" y="2254"/>
                    <a:pt x="262" y="2242"/>
                    <a:pt x="286" y="2206"/>
                  </a:cubicBezTo>
                  <a:lnTo>
                    <a:pt x="964" y="1540"/>
                  </a:lnTo>
                  <a:cubicBezTo>
                    <a:pt x="1095" y="1635"/>
                    <a:pt x="1262" y="1671"/>
                    <a:pt x="1417" y="1671"/>
                  </a:cubicBezTo>
                  <a:cubicBezTo>
                    <a:pt x="1643" y="1671"/>
                    <a:pt x="1857" y="1587"/>
                    <a:pt x="2012" y="1421"/>
                  </a:cubicBezTo>
                  <a:cubicBezTo>
                    <a:pt x="2357" y="1111"/>
                    <a:pt x="2357" y="575"/>
                    <a:pt x="2024" y="242"/>
                  </a:cubicBezTo>
                  <a:cubicBezTo>
                    <a:pt x="1857" y="81"/>
                    <a:pt x="1640" y="1"/>
                    <a:pt x="14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5" name="Google Shape;10645;p79"/>
          <p:cNvGrpSpPr/>
          <p:nvPr/>
        </p:nvGrpSpPr>
        <p:grpSpPr>
          <a:xfrm>
            <a:off x="889343" y="3801227"/>
            <a:ext cx="351585" cy="339705"/>
            <a:chOff x="889343" y="3801227"/>
            <a:chExt cx="351585" cy="339705"/>
          </a:xfrm>
        </p:grpSpPr>
        <p:sp>
          <p:nvSpPr>
            <p:cNvPr id="10646" name="Google Shape;10646;p79"/>
            <p:cNvSpPr/>
            <p:nvPr/>
          </p:nvSpPr>
          <p:spPr>
            <a:xfrm>
              <a:off x="1014954" y="4068479"/>
              <a:ext cx="35862" cy="10233"/>
            </a:xfrm>
            <a:custGeom>
              <a:avLst/>
              <a:gdLst/>
              <a:ahLst/>
              <a:cxnLst/>
              <a:rect l="l" t="t" r="r" b="b"/>
              <a:pathLst>
                <a:path w="1132" h="323" extrusionOk="0">
                  <a:moveTo>
                    <a:pt x="167" y="1"/>
                  </a:moveTo>
                  <a:cubicBezTo>
                    <a:pt x="84" y="1"/>
                    <a:pt x="0" y="72"/>
                    <a:pt x="0" y="168"/>
                  </a:cubicBezTo>
                  <a:cubicBezTo>
                    <a:pt x="0" y="251"/>
                    <a:pt x="84" y="322"/>
                    <a:pt x="167" y="322"/>
                  </a:cubicBezTo>
                  <a:lnTo>
                    <a:pt x="977" y="322"/>
                  </a:lnTo>
                  <a:cubicBezTo>
                    <a:pt x="1060" y="322"/>
                    <a:pt x="1131" y="251"/>
                    <a:pt x="1131" y="168"/>
                  </a:cubicBezTo>
                  <a:cubicBezTo>
                    <a:pt x="1131" y="72"/>
                    <a:pt x="1060"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79"/>
            <p:cNvSpPr/>
            <p:nvPr/>
          </p:nvSpPr>
          <p:spPr>
            <a:xfrm>
              <a:off x="889343" y="3801227"/>
              <a:ext cx="351585" cy="339705"/>
            </a:xfrm>
            <a:custGeom>
              <a:avLst/>
              <a:gdLst/>
              <a:ahLst/>
              <a:cxnLst/>
              <a:rect l="l" t="t" r="r" b="b"/>
              <a:pathLst>
                <a:path w="11098" h="10723" extrusionOk="0">
                  <a:moveTo>
                    <a:pt x="3894" y="746"/>
                  </a:moveTo>
                  <a:lnTo>
                    <a:pt x="3894" y="746"/>
                  </a:lnTo>
                  <a:cubicBezTo>
                    <a:pt x="3763" y="1079"/>
                    <a:pt x="3572" y="1281"/>
                    <a:pt x="3418" y="1400"/>
                  </a:cubicBezTo>
                  <a:cubicBezTo>
                    <a:pt x="3465" y="1115"/>
                    <a:pt x="3644" y="865"/>
                    <a:pt x="3894" y="746"/>
                  </a:cubicBezTo>
                  <a:close/>
                  <a:moveTo>
                    <a:pt x="4823" y="662"/>
                  </a:moveTo>
                  <a:cubicBezTo>
                    <a:pt x="5275" y="662"/>
                    <a:pt x="5656" y="1043"/>
                    <a:pt x="5656" y="1496"/>
                  </a:cubicBezTo>
                  <a:lnTo>
                    <a:pt x="5656" y="2008"/>
                  </a:lnTo>
                  <a:cubicBezTo>
                    <a:pt x="4715" y="1912"/>
                    <a:pt x="4418" y="1067"/>
                    <a:pt x="4323" y="662"/>
                  </a:cubicBezTo>
                  <a:close/>
                  <a:moveTo>
                    <a:pt x="3108" y="2377"/>
                  </a:moveTo>
                  <a:lnTo>
                    <a:pt x="3108" y="2508"/>
                  </a:lnTo>
                  <a:cubicBezTo>
                    <a:pt x="3108" y="2591"/>
                    <a:pt x="3108" y="2674"/>
                    <a:pt x="3120" y="2746"/>
                  </a:cubicBezTo>
                  <a:cubicBezTo>
                    <a:pt x="3060" y="2710"/>
                    <a:pt x="3037" y="2651"/>
                    <a:pt x="3037" y="2555"/>
                  </a:cubicBezTo>
                  <a:cubicBezTo>
                    <a:pt x="3037" y="2484"/>
                    <a:pt x="3060" y="2424"/>
                    <a:pt x="3108" y="2377"/>
                  </a:cubicBezTo>
                  <a:close/>
                  <a:moveTo>
                    <a:pt x="5966" y="2377"/>
                  </a:moveTo>
                  <a:cubicBezTo>
                    <a:pt x="6013" y="2424"/>
                    <a:pt x="6037" y="2484"/>
                    <a:pt x="6037" y="2555"/>
                  </a:cubicBezTo>
                  <a:cubicBezTo>
                    <a:pt x="6037" y="2627"/>
                    <a:pt x="5989" y="2710"/>
                    <a:pt x="5954" y="2746"/>
                  </a:cubicBezTo>
                  <a:cubicBezTo>
                    <a:pt x="5966" y="2674"/>
                    <a:pt x="5966" y="2603"/>
                    <a:pt x="5966" y="2508"/>
                  </a:cubicBezTo>
                  <a:lnTo>
                    <a:pt x="5966" y="2377"/>
                  </a:lnTo>
                  <a:close/>
                  <a:moveTo>
                    <a:pt x="6870" y="3460"/>
                  </a:moveTo>
                  <a:lnTo>
                    <a:pt x="6870" y="3746"/>
                  </a:lnTo>
                  <a:lnTo>
                    <a:pt x="5430" y="3746"/>
                  </a:lnTo>
                  <a:cubicBezTo>
                    <a:pt x="5513" y="3651"/>
                    <a:pt x="5608" y="3567"/>
                    <a:pt x="5680" y="3460"/>
                  </a:cubicBezTo>
                  <a:close/>
                  <a:moveTo>
                    <a:pt x="4108" y="1055"/>
                  </a:moveTo>
                  <a:cubicBezTo>
                    <a:pt x="4323" y="1698"/>
                    <a:pt x="4823" y="2258"/>
                    <a:pt x="5656" y="2317"/>
                  </a:cubicBezTo>
                  <a:lnTo>
                    <a:pt x="5656" y="2508"/>
                  </a:lnTo>
                  <a:cubicBezTo>
                    <a:pt x="5656" y="2984"/>
                    <a:pt x="5394" y="3424"/>
                    <a:pt x="5001" y="3663"/>
                  </a:cubicBezTo>
                  <a:lnTo>
                    <a:pt x="4799" y="3758"/>
                  </a:lnTo>
                  <a:cubicBezTo>
                    <a:pt x="4721" y="3811"/>
                    <a:pt x="4629" y="3838"/>
                    <a:pt x="4535" y="3838"/>
                  </a:cubicBezTo>
                  <a:cubicBezTo>
                    <a:pt x="4442" y="3838"/>
                    <a:pt x="4346" y="3811"/>
                    <a:pt x="4263" y="3758"/>
                  </a:cubicBezTo>
                  <a:lnTo>
                    <a:pt x="4073" y="3663"/>
                  </a:lnTo>
                  <a:cubicBezTo>
                    <a:pt x="3668" y="3424"/>
                    <a:pt x="3418" y="2984"/>
                    <a:pt x="3418" y="2508"/>
                  </a:cubicBezTo>
                  <a:lnTo>
                    <a:pt x="3418" y="2174"/>
                  </a:lnTo>
                  <a:lnTo>
                    <a:pt x="3418" y="1769"/>
                  </a:lnTo>
                  <a:cubicBezTo>
                    <a:pt x="3584" y="1698"/>
                    <a:pt x="3882" y="1484"/>
                    <a:pt x="4108" y="1055"/>
                  </a:cubicBezTo>
                  <a:close/>
                  <a:moveTo>
                    <a:pt x="4977" y="4055"/>
                  </a:moveTo>
                  <a:lnTo>
                    <a:pt x="4977" y="4591"/>
                  </a:lnTo>
                  <a:lnTo>
                    <a:pt x="4537" y="4913"/>
                  </a:lnTo>
                  <a:lnTo>
                    <a:pt x="4084" y="4591"/>
                  </a:lnTo>
                  <a:lnTo>
                    <a:pt x="4084" y="4055"/>
                  </a:lnTo>
                  <a:lnTo>
                    <a:pt x="4120" y="4055"/>
                  </a:lnTo>
                  <a:cubicBezTo>
                    <a:pt x="4251" y="4139"/>
                    <a:pt x="4382" y="4163"/>
                    <a:pt x="4537" y="4163"/>
                  </a:cubicBezTo>
                  <a:cubicBezTo>
                    <a:pt x="4680" y="4163"/>
                    <a:pt x="4823" y="4139"/>
                    <a:pt x="4954" y="4055"/>
                  </a:cubicBezTo>
                  <a:close/>
                  <a:moveTo>
                    <a:pt x="4084" y="4972"/>
                  </a:moveTo>
                  <a:lnTo>
                    <a:pt x="4299" y="5115"/>
                  </a:lnTo>
                  <a:lnTo>
                    <a:pt x="4084" y="5365"/>
                  </a:lnTo>
                  <a:lnTo>
                    <a:pt x="4084" y="4972"/>
                  </a:lnTo>
                  <a:close/>
                  <a:moveTo>
                    <a:pt x="4977" y="4984"/>
                  </a:moveTo>
                  <a:lnTo>
                    <a:pt x="4977" y="5389"/>
                  </a:lnTo>
                  <a:lnTo>
                    <a:pt x="4775" y="5127"/>
                  </a:lnTo>
                  <a:lnTo>
                    <a:pt x="4977" y="4984"/>
                  </a:lnTo>
                  <a:close/>
                  <a:moveTo>
                    <a:pt x="4977" y="5925"/>
                  </a:moveTo>
                  <a:lnTo>
                    <a:pt x="4977" y="6330"/>
                  </a:lnTo>
                  <a:lnTo>
                    <a:pt x="4942" y="6008"/>
                  </a:lnTo>
                  <a:lnTo>
                    <a:pt x="4977" y="5925"/>
                  </a:lnTo>
                  <a:close/>
                  <a:moveTo>
                    <a:pt x="4084" y="5925"/>
                  </a:moveTo>
                  <a:lnTo>
                    <a:pt x="4144" y="6008"/>
                  </a:lnTo>
                  <a:lnTo>
                    <a:pt x="4084" y="6353"/>
                  </a:lnTo>
                  <a:lnTo>
                    <a:pt x="4084" y="5925"/>
                  </a:lnTo>
                  <a:close/>
                  <a:moveTo>
                    <a:pt x="3775" y="4889"/>
                  </a:moveTo>
                  <a:lnTo>
                    <a:pt x="3775" y="7139"/>
                  </a:lnTo>
                  <a:lnTo>
                    <a:pt x="1632" y="7139"/>
                  </a:lnTo>
                  <a:lnTo>
                    <a:pt x="1632" y="6615"/>
                  </a:lnTo>
                  <a:cubicBezTo>
                    <a:pt x="1632" y="6044"/>
                    <a:pt x="1977" y="5520"/>
                    <a:pt x="2513" y="5306"/>
                  </a:cubicBezTo>
                  <a:cubicBezTo>
                    <a:pt x="2537" y="5294"/>
                    <a:pt x="2584" y="5282"/>
                    <a:pt x="2620" y="5270"/>
                  </a:cubicBezTo>
                  <a:lnTo>
                    <a:pt x="3775" y="4889"/>
                  </a:lnTo>
                  <a:close/>
                  <a:moveTo>
                    <a:pt x="4537" y="5341"/>
                  </a:moveTo>
                  <a:lnTo>
                    <a:pt x="4775" y="5627"/>
                  </a:lnTo>
                  <a:lnTo>
                    <a:pt x="4620" y="5901"/>
                  </a:lnTo>
                  <a:cubicBezTo>
                    <a:pt x="4608" y="5937"/>
                    <a:pt x="4596" y="5960"/>
                    <a:pt x="4608" y="6008"/>
                  </a:cubicBezTo>
                  <a:lnTo>
                    <a:pt x="4787" y="7139"/>
                  </a:lnTo>
                  <a:lnTo>
                    <a:pt x="4299" y="7139"/>
                  </a:lnTo>
                  <a:lnTo>
                    <a:pt x="4477" y="6008"/>
                  </a:lnTo>
                  <a:cubicBezTo>
                    <a:pt x="4477" y="5984"/>
                    <a:pt x="4465" y="5937"/>
                    <a:pt x="4442" y="5901"/>
                  </a:cubicBezTo>
                  <a:lnTo>
                    <a:pt x="4299" y="5627"/>
                  </a:lnTo>
                  <a:lnTo>
                    <a:pt x="4537" y="5341"/>
                  </a:lnTo>
                  <a:close/>
                  <a:moveTo>
                    <a:pt x="6882" y="4044"/>
                  </a:moveTo>
                  <a:lnTo>
                    <a:pt x="6859" y="4591"/>
                  </a:lnTo>
                  <a:cubicBezTo>
                    <a:pt x="6859" y="4651"/>
                    <a:pt x="6882" y="4698"/>
                    <a:pt x="6930" y="4734"/>
                  </a:cubicBezTo>
                  <a:cubicBezTo>
                    <a:pt x="6966" y="4746"/>
                    <a:pt x="6990" y="4758"/>
                    <a:pt x="7025" y="4758"/>
                  </a:cubicBezTo>
                  <a:cubicBezTo>
                    <a:pt x="7049" y="4758"/>
                    <a:pt x="7061" y="4758"/>
                    <a:pt x="7085" y="4746"/>
                  </a:cubicBezTo>
                  <a:lnTo>
                    <a:pt x="8109" y="4270"/>
                  </a:lnTo>
                  <a:cubicBezTo>
                    <a:pt x="8156" y="4282"/>
                    <a:pt x="8180" y="4282"/>
                    <a:pt x="8228" y="4294"/>
                  </a:cubicBezTo>
                  <a:lnTo>
                    <a:pt x="8192" y="7985"/>
                  </a:lnTo>
                  <a:lnTo>
                    <a:pt x="870" y="7985"/>
                  </a:lnTo>
                  <a:lnTo>
                    <a:pt x="870" y="4055"/>
                  </a:lnTo>
                  <a:lnTo>
                    <a:pt x="3775" y="4055"/>
                  </a:lnTo>
                  <a:lnTo>
                    <a:pt x="3775" y="4567"/>
                  </a:lnTo>
                  <a:lnTo>
                    <a:pt x="2525" y="4972"/>
                  </a:lnTo>
                  <a:cubicBezTo>
                    <a:pt x="2275" y="5044"/>
                    <a:pt x="2060" y="5175"/>
                    <a:pt x="1870" y="5341"/>
                  </a:cubicBezTo>
                  <a:cubicBezTo>
                    <a:pt x="1525" y="5663"/>
                    <a:pt x="1322" y="6115"/>
                    <a:pt x="1322" y="6615"/>
                  </a:cubicBezTo>
                  <a:lnTo>
                    <a:pt x="1322" y="7294"/>
                  </a:lnTo>
                  <a:cubicBezTo>
                    <a:pt x="1322" y="7377"/>
                    <a:pt x="1394" y="7449"/>
                    <a:pt x="1477" y="7449"/>
                  </a:cubicBezTo>
                  <a:lnTo>
                    <a:pt x="7621" y="7449"/>
                  </a:lnTo>
                  <a:cubicBezTo>
                    <a:pt x="7704" y="7449"/>
                    <a:pt x="7775" y="7377"/>
                    <a:pt x="7775" y="7294"/>
                  </a:cubicBezTo>
                  <a:lnTo>
                    <a:pt x="7775" y="6711"/>
                  </a:lnTo>
                  <a:cubicBezTo>
                    <a:pt x="7775" y="6615"/>
                    <a:pt x="7704" y="6544"/>
                    <a:pt x="7621" y="6544"/>
                  </a:cubicBezTo>
                  <a:cubicBezTo>
                    <a:pt x="7525" y="6544"/>
                    <a:pt x="7454" y="6615"/>
                    <a:pt x="7454" y="6711"/>
                  </a:cubicBezTo>
                  <a:lnTo>
                    <a:pt x="7454" y="7139"/>
                  </a:lnTo>
                  <a:lnTo>
                    <a:pt x="5311" y="7139"/>
                  </a:lnTo>
                  <a:lnTo>
                    <a:pt x="5311" y="4889"/>
                  </a:lnTo>
                  <a:lnTo>
                    <a:pt x="6466" y="5270"/>
                  </a:lnTo>
                  <a:cubicBezTo>
                    <a:pt x="6882" y="5401"/>
                    <a:pt x="7228" y="5722"/>
                    <a:pt x="7382" y="6139"/>
                  </a:cubicBezTo>
                  <a:cubicBezTo>
                    <a:pt x="7401" y="6212"/>
                    <a:pt x="7461" y="6243"/>
                    <a:pt x="7525" y="6243"/>
                  </a:cubicBezTo>
                  <a:cubicBezTo>
                    <a:pt x="7545" y="6243"/>
                    <a:pt x="7565" y="6240"/>
                    <a:pt x="7585" y="6234"/>
                  </a:cubicBezTo>
                  <a:cubicBezTo>
                    <a:pt x="7680" y="6199"/>
                    <a:pt x="7704" y="6115"/>
                    <a:pt x="7680" y="6020"/>
                  </a:cubicBezTo>
                  <a:cubicBezTo>
                    <a:pt x="7502" y="5520"/>
                    <a:pt x="7085" y="5115"/>
                    <a:pt x="6573" y="4948"/>
                  </a:cubicBezTo>
                  <a:lnTo>
                    <a:pt x="5323" y="4556"/>
                  </a:lnTo>
                  <a:lnTo>
                    <a:pt x="5323" y="4044"/>
                  </a:lnTo>
                  <a:close/>
                  <a:moveTo>
                    <a:pt x="4787" y="9199"/>
                  </a:moveTo>
                  <a:lnTo>
                    <a:pt x="4918" y="9818"/>
                  </a:lnTo>
                  <a:lnTo>
                    <a:pt x="4120" y="9818"/>
                  </a:lnTo>
                  <a:lnTo>
                    <a:pt x="4263" y="9199"/>
                  </a:lnTo>
                  <a:close/>
                  <a:moveTo>
                    <a:pt x="5858" y="10128"/>
                  </a:moveTo>
                  <a:lnTo>
                    <a:pt x="5858" y="10425"/>
                  </a:lnTo>
                  <a:lnTo>
                    <a:pt x="3227" y="10425"/>
                  </a:lnTo>
                  <a:lnTo>
                    <a:pt x="3227" y="10128"/>
                  </a:lnTo>
                  <a:close/>
                  <a:moveTo>
                    <a:pt x="8622" y="1"/>
                  </a:moveTo>
                  <a:cubicBezTo>
                    <a:pt x="8115" y="1"/>
                    <a:pt x="7612" y="175"/>
                    <a:pt x="7216" y="519"/>
                  </a:cubicBezTo>
                  <a:cubicBezTo>
                    <a:pt x="7156" y="579"/>
                    <a:pt x="7144" y="686"/>
                    <a:pt x="7204" y="746"/>
                  </a:cubicBezTo>
                  <a:cubicBezTo>
                    <a:pt x="7237" y="778"/>
                    <a:pt x="7280" y="797"/>
                    <a:pt x="7322" y="797"/>
                  </a:cubicBezTo>
                  <a:cubicBezTo>
                    <a:pt x="7357" y="797"/>
                    <a:pt x="7391" y="784"/>
                    <a:pt x="7418" y="757"/>
                  </a:cubicBezTo>
                  <a:cubicBezTo>
                    <a:pt x="7764" y="464"/>
                    <a:pt x="8195" y="314"/>
                    <a:pt x="8630" y="314"/>
                  </a:cubicBezTo>
                  <a:cubicBezTo>
                    <a:pt x="8989" y="314"/>
                    <a:pt x="9351" y="416"/>
                    <a:pt x="9668" y="626"/>
                  </a:cubicBezTo>
                  <a:cubicBezTo>
                    <a:pt x="10514" y="1186"/>
                    <a:pt x="10752" y="2353"/>
                    <a:pt x="10180" y="3198"/>
                  </a:cubicBezTo>
                  <a:cubicBezTo>
                    <a:pt x="9883" y="3639"/>
                    <a:pt x="9430" y="3925"/>
                    <a:pt x="8930" y="3996"/>
                  </a:cubicBezTo>
                  <a:lnTo>
                    <a:pt x="8883" y="3996"/>
                  </a:lnTo>
                  <a:cubicBezTo>
                    <a:pt x="8799" y="4014"/>
                    <a:pt x="8716" y="4023"/>
                    <a:pt x="8631" y="4023"/>
                  </a:cubicBezTo>
                  <a:cubicBezTo>
                    <a:pt x="8546" y="4023"/>
                    <a:pt x="8460" y="4014"/>
                    <a:pt x="8371" y="3996"/>
                  </a:cubicBezTo>
                  <a:cubicBezTo>
                    <a:pt x="8287" y="3984"/>
                    <a:pt x="8192" y="3972"/>
                    <a:pt x="8109" y="3936"/>
                  </a:cubicBezTo>
                  <a:cubicBezTo>
                    <a:pt x="8099" y="3933"/>
                    <a:pt x="8089" y="3932"/>
                    <a:pt x="8078" y="3932"/>
                  </a:cubicBezTo>
                  <a:cubicBezTo>
                    <a:pt x="8049" y="3932"/>
                    <a:pt x="8019" y="3943"/>
                    <a:pt x="8002" y="3960"/>
                  </a:cubicBezTo>
                  <a:lnTo>
                    <a:pt x="7156" y="4341"/>
                  </a:lnTo>
                  <a:lnTo>
                    <a:pt x="7204" y="3401"/>
                  </a:lnTo>
                  <a:cubicBezTo>
                    <a:pt x="7204" y="3365"/>
                    <a:pt x="7180" y="3329"/>
                    <a:pt x="7168" y="3305"/>
                  </a:cubicBezTo>
                  <a:cubicBezTo>
                    <a:pt x="6680" y="2686"/>
                    <a:pt x="6632" y="1829"/>
                    <a:pt x="7049" y="1174"/>
                  </a:cubicBezTo>
                  <a:cubicBezTo>
                    <a:pt x="7097" y="1103"/>
                    <a:pt x="7085" y="996"/>
                    <a:pt x="7001" y="948"/>
                  </a:cubicBezTo>
                  <a:cubicBezTo>
                    <a:pt x="6976" y="931"/>
                    <a:pt x="6946" y="923"/>
                    <a:pt x="6917" y="923"/>
                  </a:cubicBezTo>
                  <a:cubicBezTo>
                    <a:pt x="6863" y="923"/>
                    <a:pt x="6810" y="949"/>
                    <a:pt x="6787" y="996"/>
                  </a:cubicBezTo>
                  <a:cubicBezTo>
                    <a:pt x="6382" y="1650"/>
                    <a:pt x="6347" y="2448"/>
                    <a:pt x="6692" y="3103"/>
                  </a:cubicBezTo>
                  <a:lnTo>
                    <a:pt x="5858" y="3103"/>
                  </a:lnTo>
                  <a:cubicBezTo>
                    <a:pt x="5858" y="3091"/>
                    <a:pt x="5870" y="3091"/>
                    <a:pt x="5870" y="3079"/>
                  </a:cubicBezTo>
                  <a:cubicBezTo>
                    <a:pt x="6156" y="3043"/>
                    <a:pt x="6382" y="2805"/>
                    <a:pt x="6382" y="2531"/>
                  </a:cubicBezTo>
                  <a:cubicBezTo>
                    <a:pt x="6382" y="2270"/>
                    <a:pt x="6216" y="2067"/>
                    <a:pt x="5978" y="1996"/>
                  </a:cubicBezTo>
                  <a:lnTo>
                    <a:pt x="5978" y="1460"/>
                  </a:lnTo>
                  <a:cubicBezTo>
                    <a:pt x="5978" y="817"/>
                    <a:pt x="5454" y="305"/>
                    <a:pt x="4835" y="305"/>
                  </a:cubicBezTo>
                  <a:lnTo>
                    <a:pt x="4263" y="305"/>
                  </a:lnTo>
                  <a:cubicBezTo>
                    <a:pt x="4227" y="305"/>
                    <a:pt x="4180" y="305"/>
                    <a:pt x="4132" y="329"/>
                  </a:cubicBezTo>
                  <a:cubicBezTo>
                    <a:pt x="3549" y="400"/>
                    <a:pt x="3120" y="888"/>
                    <a:pt x="3120" y="1472"/>
                  </a:cubicBezTo>
                  <a:lnTo>
                    <a:pt x="3120" y="2008"/>
                  </a:lnTo>
                  <a:cubicBezTo>
                    <a:pt x="2894" y="2079"/>
                    <a:pt x="2715" y="2293"/>
                    <a:pt x="2715" y="2543"/>
                  </a:cubicBezTo>
                  <a:cubicBezTo>
                    <a:pt x="2715" y="2829"/>
                    <a:pt x="2941" y="3079"/>
                    <a:pt x="3227" y="3091"/>
                  </a:cubicBezTo>
                  <a:cubicBezTo>
                    <a:pt x="3227" y="3103"/>
                    <a:pt x="3239" y="3103"/>
                    <a:pt x="3239" y="3127"/>
                  </a:cubicBezTo>
                  <a:lnTo>
                    <a:pt x="155" y="3127"/>
                  </a:lnTo>
                  <a:cubicBezTo>
                    <a:pt x="72" y="3127"/>
                    <a:pt x="1" y="3198"/>
                    <a:pt x="1" y="3282"/>
                  </a:cubicBezTo>
                  <a:lnTo>
                    <a:pt x="1" y="9020"/>
                  </a:lnTo>
                  <a:cubicBezTo>
                    <a:pt x="1" y="9104"/>
                    <a:pt x="72" y="9175"/>
                    <a:pt x="155" y="9175"/>
                  </a:cubicBezTo>
                  <a:lnTo>
                    <a:pt x="1441" y="9175"/>
                  </a:lnTo>
                  <a:cubicBezTo>
                    <a:pt x="1525" y="9175"/>
                    <a:pt x="1608" y="9104"/>
                    <a:pt x="1608" y="9020"/>
                  </a:cubicBezTo>
                  <a:cubicBezTo>
                    <a:pt x="1608" y="8925"/>
                    <a:pt x="1525" y="8854"/>
                    <a:pt x="1441" y="8854"/>
                  </a:cubicBezTo>
                  <a:lnTo>
                    <a:pt x="322" y="8854"/>
                  </a:lnTo>
                  <a:lnTo>
                    <a:pt x="322" y="3436"/>
                  </a:lnTo>
                  <a:lnTo>
                    <a:pt x="3418" y="3436"/>
                  </a:lnTo>
                  <a:cubicBezTo>
                    <a:pt x="3489" y="3544"/>
                    <a:pt x="3572" y="3627"/>
                    <a:pt x="3668" y="3722"/>
                  </a:cubicBezTo>
                  <a:lnTo>
                    <a:pt x="739" y="3722"/>
                  </a:lnTo>
                  <a:cubicBezTo>
                    <a:pt x="655" y="3722"/>
                    <a:pt x="572" y="3794"/>
                    <a:pt x="572" y="3877"/>
                  </a:cubicBezTo>
                  <a:lnTo>
                    <a:pt x="572" y="8127"/>
                  </a:lnTo>
                  <a:cubicBezTo>
                    <a:pt x="572" y="8211"/>
                    <a:pt x="655" y="8282"/>
                    <a:pt x="739" y="8282"/>
                  </a:cubicBezTo>
                  <a:lnTo>
                    <a:pt x="8394" y="8282"/>
                  </a:lnTo>
                  <a:cubicBezTo>
                    <a:pt x="8478" y="8282"/>
                    <a:pt x="8549" y="8211"/>
                    <a:pt x="8549" y="8127"/>
                  </a:cubicBezTo>
                  <a:lnTo>
                    <a:pt x="8549" y="4317"/>
                  </a:lnTo>
                  <a:lnTo>
                    <a:pt x="8787" y="4317"/>
                  </a:lnTo>
                  <a:lnTo>
                    <a:pt x="8787" y="8842"/>
                  </a:lnTo>
                  <a:lnTo>
                    <a:pt x="2096" y="8842"/>
                  </a:lnTo>
                  <a:cubicBezTo>
                    <a:pt x="2001" y="8842"/>
                    <a:pt x="1929" y="8913"/>
                    <a:pt x="1929" y="8997"/>
                  </a:cubicBezTo>
                  <a:cubicBezTo>
                    <a:pt x="1929" y="9092"/>
                    <a:pt x="2001" y="9163"/>
                    <a:pt x="2096" y="9163"/>
                  </a:cubicBezTo>
                  <a:lnTo>
                    <a:pt x="3989" y="9163"/>
                  </a:lnTo>
                  <a:lnTo>
                    <a:pt x="3846" y="9794"/>
                  </a:lnTo>
                  <a:lnTo>
                    <a:pt x="3108" y="9794"/>
                  </a:lnTo>
                  <a:cubicBezTo>
                    <a:pt x="3013" y="9794"/>
                    <a:pt x="2941" y="9866"/>
                    <a:pt x="2941" y="9949"/>
                  </a:cubicBezTo>
                  <a:lnTo>
                    <a:pt x="2941" y="10568"/>
                  </a:lnTo>
                  <a:cubicBezTo>
                    <a:pt x="2941" y="10652"/>
                    <a:pt x="3013" y="10723"/>
                    <a:pt x="3108" y="10723"/>
                  </a:cubicBezTo>
                  <a:lnTo>
                    <a:pt x="6049" y="10723"/>
                  </a:lnTo>
                  <a:cubicBezTo>
                    <a:pt x="6144" y="10723"/>
                    <a:pt x="6216" y="10652"/>
                    <a:pt x="6216" y="10568"/>
                  </a:cubicBezTo>
                  <a:lnTo>
                    <a:pt x="6216" y="9973"/>
                  </a:lnTo>
                  <a:cubicBezTo>
                    <a:pt x="6216" y="9878"/>
                    <a:pt x="6144" y="9806"/>
                    <a:pt x="6049" y="9806"/>
                  </a:cubicBezTo>
                  <a:lnTo>
                    <a:pt x="5311" y="9806"/>
                  </a:lnTo>
                  <a:lnTo>
                    <a:pt x="5180" y="9175"/>
                  </a:lnTo>
                  <a:lnTo>
                    <a:pt x="8930" y="9175"/>
                  </a:lnTo>
                  <a:cubicBezTo>
                    <a:pt x="9014" y="9175"/>
                    <a:pt x="9085" y="9104"/>
                    <a:pt x="9085" y="9008"/>
                  </a:cubicBezTo>
                  <a:lnTo>
                    <a:pt x="9085" y="4282"/>
                  </a:lnTo>
                  <a:cubicBezTo>
                    <a:pt x="9621" y="4163"/>
                    <a:pt x="10121" y="3853"/>
                    <a:pt x="10442" y="3353"/>
                  </a:cubicBezTo>
                  <a:cubicBezTo>
                    <a:pt x="11097" y="2377"/>
                    <a:pt x="10835" y="1019"/>
                    <a:pt x="9835" y="365"/>
                  </a:cubicBezTo>
                  <a:cubicBezTo>
                    <a:pt x="9467" y="121"/>
                    <a:pt x="9043" y="1"/>
                    <a:pt x="86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79"/>
            <p:cNvSpPr/>
            <p:nvPr/>
          </p:nvSpPr>
          <p:spPr>
            <a:xfrm>
              <a:off x="1148865" y="3851598"/>
              <a:ext cx="27181" cy="51733"/>
            </a:xfrm>
            <a:custGeom>
              <a:avLst/>
              <a:gdLst/>
              <a:ahLst/>
              <a:cxnLst/>
              <a:rect l="l" t="t" r="r" b="b"/>
              <a:pathLst>
                <a:path w="858" h="1633" extrusionOk="0">
                  <a:moveTo>
                    <a:pt x="179" y="1"/>
                  </a:moveTo>
                  <a:cubicBezTo>
                    <a:pt x="95" y="1"/>
                    <a:pt x="24" y="72"/>
                    <a:pt x="24" y="168"/>
                  </a:cubicBezTo>
                  <a:cubicBezTo>
                    <a:pt x="24" y="251"/>
                    <a:pt x="95" y="322"/>
                    <a:pt x="179" y="322"/>
                  </a:cubicBezTo>
                  <a:lnTo>
                    <a:pt x="274" y="322"/>
                  </a:lnTo>
                  <a:lnTo>
                    <a:pt x="274" y="1311"/>
                  </a:lnTo>
                  <a:lnTo>
                    <a:pt x="167" y="1311"/>
                  </a:lnTo>
                  <a:cubicBezTo>
                    <a:pt x="83" y="1311"/>
                    <a:pt x="0" y="1382"/>
                    <a:pt x="0" y="1477"/>
                  </a:cubicBezTo>
                  <a:cubicBezTo>
                    <a:pt x="0" y="1561"/>
                    <a:pt x="83" y="1632"/>
                    <a:pt x="167" y="1632"/>
                  </a:cubicBezTo>
                  <a:lnTo>
                    <a:pt x="691" y="1632"/>
                  </a:lnTo>
                  <a:cubicBezTo>
                    <a:pt x="774" y="1632"/>
                    <a:pt x="857" y="1561"/>
                    <a:pt x="857" y="1477"/>
                  </a:cubicBezTo>
                  <a:cubicBezTo>
                    <a:pt x="857" y="1358"/>
                    <a:pt x="774" y="1299"/>
                    <a:pt x="691" y="1299"/>
                  </a:cubicBezTo>
                  <a:lnTo>
                    <a:pt x="583" y="1299"/>
                  </a:lnTo>
                  <a:lnTo>
                    <a:pt x="583" y="168"/>
                  </a:lnTo>
                  <a:cubicBezTo>
                    <a:pt x="583" y="72"/>
                    <a:pt x="51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79"/>
            <p:cNvSpPr/>
            <p:nvPr/>
          </p:nvSpPr>
          <p:spPr>
            <a:xfrm>
              <a:off x="1152255" y="3836138"/>
              <a:ext cx="15111" cy="15111"/>
            </a:xfrm>
            <a:custGeom>
              <a:avLst/>
              <a:gdLst/>
              <a:ahLst/>
              <a:cxnLst/>
              <a:rect l="l" t="t" r="r" b="b"/>
              <a:pathLst>
                <a:path w="477" h="477" extrusionOk="0">
                  <a:moveTo>
                    <a:pt x="238" y="1"/>
                  </a:moveTo>
                  <a:cubicBezTo>
                    <a:pt x="107" y="1"/>
                    <a:pt x="0" y="96"/>
                    <a:pt x="0" y="239"/>
                  </a:cubicBezTo>
                  <a:cubicBezTo>
                    <a:pt x="0" y="370"/>
                    <a:pt x="107" y="477"/>
                    <a:pt x="238" y="477"/>
                  </a:cubicBezTo>
                  <a:cubicBezTo>
                    <a:pt x="369" y="477"/>
                    <a:pt x="476" y="370"/>
                    <a:pt x="476" y="239"/>
                  </a:cubicBezTo>
                  <a:cubicBezTo>
                    <a:pt x="476" y="96"/>
                    <a:pt x="369" y="1"/>
                    <a:pt x="2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79"/>
            <p:cNvSpPr/>
            <p:nvPr/>
          </p:nvSpPr>
          <p:spPr>
            <a:xfrm>
              <a:off x="1022494" y="3867438"/>
              <a:ext cx="19642" cy="29843"/>
            </a:xfrm>
            <a:custGeom>
              <a:avLst/>
              <a:gdLst/>
              <a:ahLst/>
              <a:cxnLst/>
              <a:rect l="l" t="t" r="r" b="b"/>
              <a:pathLst>
                <a:path w="620" h="942" extrusionOk="0">
                  <a:moveTo>
                    <a:pt x="167" y="1"/>
                  </a:moveTo>
                  <a:cubicBezTo>
                    <a:pt x="84" y="1"/>
                    <a:pt x="0" y="84"/>
                    <a:pt x="0" y="168"/>
                  </a:cubicBezTo>
                  <a:lnTo>
                    <a:pt x="0" y="775"/>
                  </a:lnTo>
                  <a:cubicBezTo>
                    <a:pt x="0" y="870"/>
                    <a:pt x="84" y="942"/>
                    <a:pt x="167" y="942"/>
                  </a:cubicBezTo>
                  <a:lnTo>
                    <a:pt x="441" y="942"/>
                  </a:lnTo>
                  <a:cubicBezTo>
                    <a:pt x="524" y="942"/>
                    <a:pt x="596" y="870"/>
                    <a:pt x="596" y="775"/>
                  </a:cubicBezTo>
                  <a:cubicBezTo>
                    <a:pt x="620" y="692"/>
                    <a:pt x="536" y="620"/>
                    <a:pt x="453" y="620"/>
                  </a:cubicBezTo>
                  <a:lnTo>
                    <a:pt x="334" y="620"/>
                  </a:ln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1" name="Google Shape;10651;p79"/>
          <p:cNvGrpSpPr/>
          <p:nvPr/>
        </p:nvGrpSpPr>
        <p:grpSpPr>
          <a:xfrm>
            <a:off x="4896609" y="4260872"/>
            <a:ext cx="278784" cy="355323"/>
            <a:chOff x="4896609" y="4260872"/>
            <a:chExt cx="278784" cy="355323"/>
          </a:xfrm>
        </p:grpSpPr>
        <p:sp>
          <p:nvSpPr>
            <p:cNvPr id="10652" name="Google Shape;10652;p79"/>
            <p:cNvSpPr/>
            <p:nvPr/>
          </p:nvSpPr>
          <p:spPr>
            <a:xfrm>
              <a:off x="4997700" y="4378151"/>
              <a:ext cx="10201" cy="16252"/>
            </a:xfrm>
            <a:custGeom>
              <a:avLst/>
              <a:gdLst/>
              <a:ahLst/>
              <a:cxnLst/>
              <a:rect l="l" t="t" r="r" b="b"/>
              <a:pathLst>
                <a:path w="322" h="513" extrusionOk="0">
                  <a:moveTo>
                    <a:pt x="167" y="1"/>
                  </a:moveTo>
                  <a:cubicBezTo>
                    <a:pt x="72" y="1"/>
                    <a:pt x="0" y="72"/>
                    <a:pt x="0" y="168"/>
                  </a:cubicBezTo>
                  <a:lnTo>
                    <a:pt x="0" y="346"/>
                  </a:lnTo>
                  <a:cubicBezTo>
                    <a:pt x="0" y="430"/>
                    <a:pt x="72" y="513"/>
                    <a:pt x="167" y="513"/>
                  </a:cubicBezTo>
                  <a:cubicBezTo>
                    <a:pt x="250" y="513"/>
                    <a:pt x="322" y="430"/>
                    <a:pt x="322" y="346"/>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79"/>
            <p:cNvSpPr/>
            <p:nvPr/>
          </p:nvSpPr>
          <p:spPr>
            <a:xfrm>
              <a:off x="5064830" y="4378151"/>
              <a:ext cx="10233" cy="16252"/>
            </a:xfrm>
            <a:custGeom>
              <a:avLst/>
              <a:gdLst/>
              <a:ahLst/>
              <a:cxnLst/>
              <a:rect l="l" t="t" r="r" b="b"/>
              <a:pathLst>
                <a:path w="323" h="513" extrusionOk="0">
                  <a:moveTo>
                    <a:pt x="156" y="1"/>
                  </a:moveTo>
                  <a:cubicBezTo>
                    <a:pt x="72" y="1"/>
                    <a:pt x="1" y="72"/>
                    <a:pt x="1" y="168"/>
                  </a:cubicBezTo>
                  <a:lnTo>
                    <a:pt x="1" y="346"/>
                  </a:lnTo>
                  <a:cubicBezTo>
                    <a:pt x="1" y="430"/>
                    <a:pt x="72" y="513"/>
                    <a:pt x="156" y="513"/>
                  </a:cubicBezTo>
                  <a:cubicBezTo>
                    <a:pt x="251" y="513"/>
                    <a:pt x="322" y="430"/>
                    <a:pt x="322" y="346"/>
                  </a:cubicBezTo>
                  <a:lnTo>
                    <a:pt x="322" y="168"/>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79"/>
            <p:cNvSpPr/>
            <p:nvPr/>
          </p:nvSpPr>
          <p:spPr>
            <a:xfrm>
              <a:off x="5013160" y="4417498"/>
              <a:ext cx="46063" cy="15777"/>
            </a:xfrm>
            <a:custGeom>
              <a:avLst/>
              <a:gdLst/>
              <a:ahLst/>
              <a:cxnLst/>
              <a:rect l="l" t="t" r="r" b="b"/>
              <a:pathLst>
                <a:path w="1454" h="498" extrusionOk="0">
                  <a:moveTo>
                    <a:pt x="188" y="0"/>
                  </a:moveTo>
                  <a:cubicBezTo>
                    <a:pt x="146" y="0"/>
                    <a:pt x="102" y="15"/>
                    <a:pt x="60" y="45"/>
                  </a:cubicBezTo>
                  <a:cubicBezTo>
                    <a:pt x="1" y="104"/>
                    <a:pt x="1" y="200"/>
                    <a:pt x="60" y="283"/>
                  </a:cubicBezTo>
                  <a:cubicBezTo>
                    <a:pt x="215" y="414"/>
                    <a:pt x="453" y="497"/>
                    <a:pt x="703" y="497"/>
                  </a:cubicBezTo>
                  <a:cubicBezTo>
                    <a:pt x="953" y="497"/>
                    <a:pt x="1215" y="414"/>
                    <a:pt x="1346" y="283"/>
                  </a:cubicBezTo>
                  <a:cubicBezTo>
                    <a:pt x="1453" y="200"/>
                    <a:pt x="1453" y="104"/>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79"/>
            <p:cNvSpPr/>
            <p:nvPr/>
          </p:nvSpPr>
          <p:spPr>
            <a:xfrm>
              <a:off x="4896609" y="4260872"/>
              <a:ext cx="278784" cy="355323"/>
            </a:xfrm>
            <a:custGeom>
              <a:avLst/>
              <a:gdLst/>
              <a:ahLst/>
              <a:cxnLst/>
              <a:rect l="l" t="t" r="r" b="b"/>
              <a:pathLst>
                <a:path w="8800" h="11216" extrusionOk="0">
                  <a:moveTo>
                    <a:pt x="4418" y="322"/>
                  </a:moveTo>
                  <a:cubicBezTo>
                    <a:pt x="5108" y="322"/>
                    <a:pt x="5751" y="441"/>
                    <a:pt x="6299" y="655"/>
                  </a:cubicBezTo>
                  <a:cubicBezTo>
                    <a:pt x="6454" y="715"/>
                    <a:pt x="6537" y="845"/>
                    <a:pt x="6537" y="1000"/>
                  </a:cubicBezTo>
                  <a:lnTo>
                    <a:pt x="6537" y="1441"/>
                  </a:lnTo>
                  <a:cubicBezTo>
                    <a:pt x="5978" y="1203"/>
                    <a:pt x="5227" y="1048"/>
                    <a:pt x="4418" y="1048"/>
                  </a:cubicBezTo>
                  <a:cubicBezTo>
                    <a:pt x="3596" y="1048"/>
                    <a:pt x="2870" y="1203"/>
                    <a:pt x="2287" y="1441"/>
                  </a:cubicBezTo>
                  <a:lnTo>
                    <a:pt x="2287" y="1000"/>
                  </a:lnTo>
                  <a:cubicBezTo>
                    <a:pt x="2287" y="845"/>
                    <a:pt x="2394" y="715"/>
                    <a:pt x="2525" y="655"/>
                  </a:cubicBezTo>
                  <a:cubicBezTo>
                    <a:pt x="3060" y="441"/>
                    <a:pt x="3715" y="322"/>
                    <a:pt x="4418" y="322"/>
                  </a:cubicBezTo>
                  <a:close/>
                  <a:moveTo>
                    <a:pt x="1870" y="4715"/>
                  </a:moveTo>
                  <a:cubicBezTo>
                    <a:pt x="1929" y="4715"/>
                    <a:pt x="1977" y="4763"/>
                    <a:pt x="1977" y="4822"/>
                  </a:cubicBezTo>
                  <a:cubicBezTo>
                    <a:pt x="1953" y="4882"/>
                    <a:pt x="1917" y="4929"/>
                    <a:pt x="1870" y="4929"/>
                  </a:cubicBezTo>
                  <a:cubicBezTo>
                    <a:pt x="1810" y="4929"/>
                    <a:pt x="1763" y="4882"/>
                    <a:pt x="1763" y="4822"/>
                  </a:cubicBezTo>
                  <a:cubicBezTo>
                    <a:pt x="1763" y="4763"/>
                    <a:pt x="1810" y="4715"/>
                    <a:pt x="1870" y="4715"/>
                  </a:cubicBezTo>
                  <a:close/>
                  <a:moveTo>
                    <a:pt x="6954" y="4715"/>
                  </a:moveTo>
                  <a:cubicBezTo>
                    <a:pt x="7013" y="4715"/>
                    <a:pt x="7061" y="4763"/>
                    <a:pt x="7061" y="4822"/>
                  </a:cubicBezTo>
                  <a:cubicBezTo>
                    <a:pt x="7061" y="4882"/>
                    <a:pt x="7013" y="4929"/>
                    <a:pt x="6954" y="4929"/>
                  </a:cubicBezTo>
                  <a:cubicBezTo>
                    <a:pt x="6894" y="4929"/>
                    <a:pt x="6859" y="4882"/>
                    <a:pt x="6859" y="4822"/>
                  </a:cubicBezTo>
                  <a:cubicBezTo>
                    <a:pt x="6859" y="4763"/>
                    <a:pt x="6894" y="4715"/>
                    <a:pt x="6954" y="4715"/>
                  </a:cubicBezTo>
                  <a:close/>
                  <a:moveTo>
                    <a:pt x="4382" y="1417"/>
                  </a:moveTo>
                  <a:cubicBezTo>
                    <a:pt x="6001" y="1417"/>
                    <a:pt x="7394" y="2072"/>
                    <a:pt x="7394" y="2822"/>
                  </a:cubicBezTo>
                  <a:cubicBezTo>
                    <a:pt x="7394" y="3143"/>
                    <a:pt x="7168" y="3382"/>
                    <a:pt x="6954" y="3536"/>
                  </a:cubicBezTo>
                  <a:lnTo>
                    <a:pt x="6656" y="3536"/>
                  </a:lnTo>
                  <a:cubicBezTo>
                    <a:pt x="6561" y="3536"/>
                    <a:pt x="6466" y="3453"/>
                    <a:pt x="6466" y="3346"/>
                  </a:cubicBezTo>
                  <a:lnTo>
                    <a:pt x="6466" y="2643"/>
                  </a:lnTo>
                  <a:cubicBezTo>
                    <a:pt x="6466" y="2500"/>
                    <a:pt x="6394" y="2286"/>
                    <a:pt x="6025" y="2096"/>
                  </a:cubicBezTo>
                  <a:cubicBezTo>
                    <a:pt x="6000" y="2081"/>
                    <a:pt x="5973" y="2074"/>
                    <a:pt x="5947" y="2074"/>
                  </a:cubicBezTo>
                  <a:cubicBezTo>
                    <a:pt x="5888" y="2074"/>
                    <a:pt x="5832" y="2109"/>
                    <a:pt x="5799" y="2167"/>
                  </a:cubicBezTo>
                  <a:cubicBezTo>
                    <a:pt x="5751" y="2250"/>
                    <a:pt x="5787" y="2346"/>
                    <a:pt x="5870" y="2393"/>
                  </a:cubicBezTo>
                  <a:cubicBezTo>
                    <a:pt x="6037" y="2489"/>
                    <a:pt x="6144" y="2572"/>
                    <a:pt x="6144" y="2643"/>
                  </a:cubicBezTo>
                  <a:lnTo>
                    <a:pt x="6144" y="3346"/>
                  </a:lnTo>
                  <a:cubicBezTo>
                    <a:pt x="6144" y="3632"/>
                    <a:pt x="6382" y="3870"/>
                    <a:pt x="6656" y="3870"/>
                  </a:cubicBezTo>
                  <a:lnTo>
                    <a:pt x="6930" y="3870"/>
                  </a:lnTo>
                  <a:cubicBezTo>
                    <a:pt x="7001" y="3870"/>
                    <a:pt x="7073" y="3893"/>
                    <a:pt x="7132" y="3953"/>
                  </a:cubicBezTo>
                  <a:cubicBezTo>
                    <a:pt x="7192" y="4013"/>
                    <a:pt x="7216" y="4096"/>
                    <a:pt x="7216" y="4167"/>
                  </a:cubicBezTo>
                  <a:cubicBezTo>
                    <a:pt x="7192" y="4298"/>
                    <a:pt x="7061" y="4417"/>
                    <a:pt x="6918" y="4417"/>
                  </a:cubicBezTo>
                  <a:lnTo>
                    <a:pt x="6835" y="4417"/>
                  </a:lnTo>
                  <a:lnTo>
                    <a:pt x="6835" y="4394"/>
                  </a:lnTo>
                  <a:cubicBezTo>
                    <a:pt x="6835" y="4298"/>
                    <a:pt x="6763" y="4227"/>
                    <a:pt x="6680" y="4227"/>
                  </a:cubicBezTo>
                  <a:cubicBezTo>
                    <a:pt x="6585" y="4227"/>
                    <a:pt x="6513" y="4298"/>
                    <a:pt x="6513" y="4394"/>
                  </a:cubicBezTo>
                  <a:cubicBezTo>
                    <a:pt x="6537" y="5227"/>
                    <a:pt x="6049" y="5977"/>
                    <a:pt x="5287" y="6322"/>
                  </a:cubicBezTo>
                  <a:lnTo>
                    <a:pt x="4573" y="6037"/>
                  </a:lnTo>
                  <a:lnTo>
                    <a:pt x="4573" y="5977"/>
                  </a:lnTo>
                  <a:cubicBezTo>
                    <a:pt x="4573" y="5894"/>
                    <a:pt x="4501" y="5822"/>
                    <a:pt x="4418" y="5822"/>
                  </a:cubicBezTo>
                  <a:cubicBezTo>
                    <a:pt x="4323" y="5822"/>
                    <a:pt x="4251" y="5894"/>
                    <a:pt x="4251" y="5977"/>
                  </a:cubicBezTo>
                  <a:lnTo>
                    <a:pt x="4251" y="6037"/>
                  </a:lnTo>
                  <a:lnTo>
                    <a:pt x="3537" y="6322"/>
                  </a:lnTo>
                  <a:cubicBezTo>
                    <a:pt x="2775" y="5977"/>
                    <a:pt x="2287" y="5227"/>
                    <a:pt x="2287" y="4394"/>
                  </a:cubicBezTo>
                  <a:cubicBezTo>
                    <a:pt x="2287" y="4298"/>
                    <a:pt x="2215" y="4227"/>
                    <a:pt x="2120" y="4227"/>
                  </a:cubicBezTo>
                  <a:cubicBezTo>
                    <a:pt x="2037" y="4227"/>
                    <a:pt x="1953" y="4298"/>
                    <a:pt x="1953" y="4394"/>
                  </a:cubicBezTo>
                  <a:lnTo>
                    <a:pt x="1953" y="4405"/>
                  </a:lnTo>
                  <a:lnTo>
                    <a:pt x="1858" y="4405"/>
                  </a:lnTo>
                  <a:cubicBezTo>
                    <a:pt x="1775" y="4405"/>
                    <a:pt x="1703" y="4370"/>
                    <a:pt x="1644" y="4310"/>
                  </a:cubicBezTo>
                  <a:cubicBezTo>
                    <a:pt x="1584" y="4251"/>
                    <a:pt x="1572" y="4179"/>
                    <a:pt x="1572" y="4108"/>
                  </a:cubicBezTo>
                  <a:cubicBezTo>
                    <a:pt x="1584" y="3977"/>
                    <a:pt x="1715" y="3858"/>
                    <a:pt x="1870" y="3858"/>
                  </a:cubicBezTo>
                  <a:lnTo>
                    <a:pt x="2108" y="3858"/>
                  </a:lnTo>
                  <a:cubicBezTo>
                    <a:pt x="2394" y="3858"/>
                    <a:pt x="2632" y="3620"/>
                    <a:pt x="2632" y="3334"/>
                  </a:cubicBezTo>
                  <a:lnTo>
                    <a:pt x="2632" y="2631"/>
                  </a:lnTo>
                  <a:cubicBezTo>
                    <a:pt x="2632" y="2560"/>
                    <a:pt x="2751" y="2405"/>
                    <a:pt x="3084" y="2286"/>
                  </a:cubicBezTo>
                  <a:cubicBezTo>
                    <a:pt x="3430" y="2155"/>
                    <a:pt x="3906" y="2096"/>
                    <a:pt x="4394" y="2096"/>
                  </a:cubicBezTo>
                  <a:cubicBezTo>
                    <a:pt x="4692" y="2096"/>
                    <a:pt x="4989" y="2131"/>
                    <a:pt x="5251" y="2167"/>
                  </a:cubicBezTo>
                  <a:cubicBezTo>
                    <a:pt x="5264" y="2171"/>
                    <a:pt x="5276" y="2172"/>
                    <a:pt x="5289" y="2172"/>
                  </a:cubicBezTo>
                  <a:cubicBezTo>
                    <a:pt x="5361" y="2172"/>
                    <a:pt x="5432" y="2117"/>
                    <a:pt x="5442" y="2036"/>
                  </a:cubicBezTo>
                  <a:cubicBezTo>
                    <a:pt x="5454" y="1953"/>
                    <a:pt x="5394" y="1858"/>
                    <a:pt x="5299" y="1846"/>
                  </a:cubicBezTo>
                  <a:cubicBezTo>
                    <a:pt x="5025" y="1786"/>
                    <a:pt x="4704" y="1774"/>
                    <a:pt x="4394" y="1774"/>
                  </a:cubicBezTo>
                  <a:cubicBezTo>
                    <a:pt x="3858" y="1774"/>
                    <a:pt x="3358" y="1846"/>
                    <a:pt x="2965" y="1988"/>
                  </a:cubicBezTo>
                  <a:cubicBezTo>
                    <a:pt x="2418" y="2203"/>
                    <a:pt x="2298" y="2453"/>
                    <a:pt x="2298" y="2643"/>
                  </a:cubicBezTo>
                  <a:lnTo>
                    <a:pt x="2298" y="3346"/>
                  </a:lnTo>
                  <a:cubicBezTo>
                    <a:pt x="2298" y="3453"/>
                    <a:pt x="2215" y="3536"/>
                    <a:pt x="2108" y="3536"/>
                  </a:cubicBezTo>
                  <a:lnTo>
                    <a:pt x="1810" y="3536"/>
                  </a:lnTo>
                  <a:cubicBezTo>
                    <a:pt x="1596" y="3382"/>
                    <a:pt x="1382" y="3143"/>
                    <a:pt x="1382" y="2822"/>
                  </a:cubicBezTo>
                  <a:cubicBezTo>
                    <a:pt x="1382" y="2048"/>
                    <a:pt x="2751" y="1417"/>
                    <a:pt x="4382" y="1417"/>
                  </a:cubicBezTo>
                  <a:close/>
                  <a:moveTo>
                    <a:pt x="4394" y="6322"/>
                  </a:moveTo>
                  <a:lnTo>
                    <a:pt x="4977" y="6560"/>
                  </a:lnTo>
                  <a:lnTo>
                    <a:pt x="4668" y="6894"/>
                  </a:lnTo>
                  <a:cubicBezTo>
                    <a:pt x="4590" y="6965"/>
                    <a:pt x="4498" y="7001"/>
                    <a:pt x="4406" y="7001"/>
                  </a:cubicBezTo>
                  <a:cubicBezTo>
                    <a:pt x="4314" y="7001"/>
                    <a:pt x="4221" y="6965"/>
                    <a:pt x="4144" y="6894"/>
                  </a:cubicBezTo>
                  <a:lnTo>
                    <a:pt x="3811" y="6560"/>
                  </a:lnTo>
                  <a:lnTo>
                    <a:pt x="4394" y="6322"/>
                  </a:lnTo>
                  <a:close/>
                  <a:moveTo>
                    <a:pt x="4406" y="0"/>
                  </a:moveTo>
                  <a:cubicBezTo>
                    <a:pt x="3680" y="0"/>
                    <a:pt x="2989" y="119"/>
                    <a:pt x="2406" y="345"/>
                  </a:cubicBezTo>
                  <a:cubicBezTo>
                    <a:pt x="2132" y="441"/>
                    <a:pt x="1953" y="703"/>
                    <a:pt x="1953" y="1000"/>
                  </a:cubicBezTo>
                  <a:lnTo>
                    <a:pt x="1953" y="1607"/>
                  </a:lnTo>
                  <a:cubicBezTo>
                    <a:pt x="1406" y="1917"/>
                    <a:pt x="1072" y="2334"/>
                    <a:pt x="1072" y="2798"/>
                  </a:cubicBezTo>
                  <a:cubicBezTo>
                    <a:pt x="1072" y="3096"/>
                    <a:pt x="1215" y="3393"/>
                    <a:pt x="1489" y="3643"/>
                  </a:cubicBezTo>
                  <a:cubicBezTo>
                    <a:pt x="1358" y="3751"/>
                    <a:pt x="1286" y="3882"/>
                    <a:pt x="1275" y="4048"/>
                  </a:cubicBezTo>
                  <a:cubicBezTo>
                    <a:pt x="1251" y="4215"/>
                    <a:pt x="1310" y="4394"/>
                    <a:pt x="1417" y="4513"/>
                  </a:cubicBezTo>
                  <a:cubicBezTo>
                    <a:pt x="1453" y="4536"/>
                    <a:pt x="1477" y="4572"/>
                    <a:pt x="1513" y="4584"/>
                  </a:cubicBezTo>
                  <a:cubicBezTo>
                    <a:pt x="1465" y="4644"/>
                    <a:pt x="1453" y="4715"/>
                    <a:pt x="1453" y="4810"/>
                  </a:cubicBezTo>
                  <a:cubicBezTo>
                    <a:pt x="1453" y="5048"/>
                    <a:pt x="1644" y="5239"/>
                    <a:pt x="1882" y="5239"/>
                  </a:cubicBezTo>
                  <a:cubicBezTo>
                    <a:pt x="1965" y="5239"/>
                    <a:pt x="2048" y="5203"/>
                    <a:pt x="2120" y="5167"/>
                  </a:cubicBezTo>
                  <a:cubicBezTo>
                    <a:pt x="2346" y="5798"/>
                    <a:pt x="2822" y="6334"/>
                    <a:pt x="3453" y="6620"/>
                  </a:cubicBezTo>
                  <a:lnTo>
                    <a:pt x="3930" y="7096"/>
                  </a:lnTo>
                  <a:cubicBezTo>
                    <a:pt x="4073" y="7227"/>
                    <a:pt x="4251" y="7311"/>
                    <a:pt x="4430" y="7311"/>
                  </a:cubicBezTo>
                  <a:cubicBezTo>
                    <a:pt x="4608" y="7311"/>
                    <a:pt x="4787" y="7227"/>
                    <a:pt x="4918" y="7096"/>
                  </a:cubicBezTo>
                  <a:lnTo>
                    <a:pt x="5394" y="6620"/>
                  </a:lnTo>
                  <a:lnTo>
                    <a:pt x="5477" y="6572"/>
                  </a:lnTo>
                  <a:lnTo>
                    <a:pt x="5477" y="7144"/>
                  </a:lnTo>
                  <a:cubicBezTo>
                    <a:pt x="5477" y="7442"/>
                    <a:pt x="5692" y="7727"/>
                    <a:pt x="5978" y="7811"/>
                  </a:cubicBezTo>
                  <a:lnTo>
                    <a:pt x="6942" y="8096"/>
                  </a:lnTo>
                  <a:cubicBezTo>
                    <a:pt x="6573" y="8513"/>
                    <a:pt x="5537" y="9597"/>
                    <a:pt x="4406" y="10180"/>
                  </a:cubicBezTo>
                  <a:cubicBezTo>
                    <a:pt x="3275" y="9608"/>
                    <a:pt x="2251" y="8525"/>
                    <a:pt x="1882" y="8096"/>
                  </a:cubicBezTo>
                  <a:lnTo>
                    <a:pt x="2846" y="7811"/>
                  </a:lnTo>
                  <a:cubicBezTo>
                    <a:pt x="3144" y="7727"/>
                    <a:pt x="3334" y="7453"/>
                    <a:pt x="3334" y="7144"/>
                  </a:cubicBezTo>
                  <a:lnTo>
                    <a:pt x="3334" y="7013"/>
                  </a:lnTo>
                  <a:cubicBezTo>
                    <a:pt x="3334" y="6918"/>
                    <a:pt x="3263" y="6846"/>
                    <a:pt x="3180" y="6846"/>
                  </a:cubicBezTo>
                  <a:cubicBezTo>
                    <a:pt x="3084" y="6846"/>
                    <a:pt x="3013" y="6918"/>
                    <a:pt x="3013" y="7013"/>
                  </a:cubicBezTo>
                  <a:lnTo>
                    <a:pt x="3013" y="7144"/>
                  </a:lnTo>
                  <a:cubicBezTo>
                    <a:pt x="3013" y="7311"/>
                    <a:pt x="2906" y="7442"/>
                    <a:pt x="2739" y="7489"/>
                  </a:cubicBezTo>
                  <a:lnTo>
                    <a:pt x="882" y="8037"/>
                  </a:lnTo>
                  <a:cubicBezTo>
                    <a:pt x="358" y="8180"/>
                    <a:pt x="1" y="8680"/>
                    <a:pt x="1" y="9216"/>
                  </a:cubicBezTo>
                  <a:lnTo>
                    <a:pt x="1" y="11061"/>
                  </a:lnTo>
                  <a:cubicBezTo>
                    <a:pt x="1" y="11144"/>
                    <a:pt x="84" y="11216"/>
                    <a:pt x="167" y="11216"/>
                  </a:cubicBezTo>
                  <a:cubicBezTo>
                    <a:pt x="263" y="11216"/>
                    <a:pt x="334" y="11144"/>
                    <a:pt x="334" y="11061"/>
                  </a:cubicBezTo>
                  <a:lnTo>
                    <a:pt x="334" y="9216"/>
                  </a:lnTo>
                  <a:cubicBezTo>
                    <a:pt x="334" y="8823"/>
                    <a:pt x="596" y="8465"/>
                    <a:pt x="977" y="8358"/>
                  </a:cubicBezTo>
                  <a:lnTo>
                    <a:pt x="1513" y="8192"/>
                  </a:lnTo>
                  <a:cubicBezTo>
                    <a:pt x="1775" y="8525"/>
                    <a:pt x="2965" y="9847"/>
                    <a:pt x="4323" y="10501"/>
                  </a:cubicBezTo>
                  <a:cubicBezTo>
                    <a:pt x="4346" y="10525"/>
                    <a:pt x="4370" y="10525"/>
                    <a:pt x="4394" y="10525"/>
                  </a:cubicBezTo>
                  <a:cubicBezTo>
                    <a:pt x="4430" y="10525"/>
                    <a:pt x="4442" y="10525"/>
                    <a:pt x="4465" y="10501"/>
                  </a:cubicBezTo>
                  <a:cubicBezTo>
                    <a:pt x="5823" y="9847"/>
                    <a:pt x="7013" y="8525"/>
                    <a:pt x="7287" y="8192"/>
                  </a:cubicBezTo>
                  <a:lnTo>
                    <a:pt x="7823" y="8358"/>
                  </a:lnTo>
                  <a:cubicBezTo>
                    <a:pt x="8192" y="8465"/>
                    <a:pt x="8454" y="8823"/>
                    <a:pt x="8454" y="9216"/>
                  </a:cubicBezTo>
                  <a:lnTo>
                    <a:pt x="8454" y="11061"/>
                  </a:lnTo>
                  <a:cubicBezTo>
                    <a:pt x="8454" y="11144"/>
                    <a:pt x="8537" y="11216"/>
                    <a:pt x="8621" y="11216"/>
                  </a:cubicBezTo>
                  <a:cubicBezTo>
                    <a:pt x="8716" y="11216"/>
                    <a:pt x="8787" y="11144"/>
                    <a:pt x="8787" y="11061"/>
                  </a:cubicBezTo>
                  <a:lnTo>
                    <a:pt x="8787" y="9216"/>
                  </a:lnTo>
                  <a:cubicBezTo>
                    <a:pt x="8799" y="8692"/>
                    <a:pt x="8442" y="8215"/>
                    <a:pt x="7930" y="8049"/>
                  </a:cubicBezTo>
                  <a:lnTo>
                    <a:pt x="6061" y="7501"/>
                  </a:lnTo>
                  <a:cubicBezTo>
                    <a:pt x="5918" y="7453"/>
                    <a:pt x="5799" y="7311"/>
                    <a:pt x="5799" y="7156"/>
                  </a:cubicBezTo>
                  <a:lnTo>
                    <a:pt x="5799" y="6394"/>
                  </a:lnTo>
                  <a:cubicBezTo>
                    <a:pt x="6228" y="6096"/>
                    <a:pt x="6561" y="5668"/>
                    <a:pt x="6716" y="5179"/>
                  </a:cubicBezTo>
                  <a:cubicBezTo>
                    <a:pt x="6799" y="5215"/>
                    <a:pt x="6870" y="5251"/>
                    <a:pt x="6954" y="5251"/>
                  </a:cubicBezTo>
                  <a:cubicBezTo>
                    <a:pt x="7192" y="5251"/>
                    <a:pt x="7394" y="5060"/>
                    <a:pt x="7394" y="4822"/>
                  </a:cubicBezTo>
                  <a:cubicBezTo>
                    <a:pt x="7394" y="4727"/>
                    <a:pt x="7359" y="4655"/>
                    <a:pt x="7335" y="4596"/>
                  </a:cubicBezTo>
                  <a:cubicBezTo>
                    <a:pt x="7466" y="4489"/>
                    <a:pt x="7549" y="4346"/>
                    <a:pt x="7573" y="4179"/>
                  </a:cubicBezTo>
                  <a:cubicBezTo>
                    <a:pt x="7585" y="4013"/>
                    <a:pt x="7525" y="3834"/>
                    <a:pt x="7418" y="3715"/>
                  </a:cubicBezTo>
                  <a:cubicBezTo>
                    <a:pt x="7406" y="3691"/>
                    <a:pt x="7371" y="3679"/>
                    <a:pt x="7347" y="3643"/>
                  </a:cubicBezTo>
                  <a:cubicBezTo>
                    <a:pt x="7609" y="3393"/>
                    <a:pt x="7752" y="3096"/>
                    <a:pt x="7752" y="2798"/>
                  </a:cubicBezTo>
                  <a:cubicBezTo>
                    <a:pt x="7752" y="2334"/>
                    <a:pt x="7418" y="1917"/>
                    <a:pt x="6870" y="1607"/>
                  </a:cubicBezTo>
                  <a:lnTo>
                    <a:pt x="6870" y="1000"/>
                  </a:lnTo>
                  <a:cubicBezTo>
                    <a:pt x="6870" y="715"/>
                    <a:pt x="6692" y="453"/>
                    <a:pt x="6418" y="345"/>
                  </a:cubicBezTo>
                  <a:cubicBezTo>
                    <a:pt x="5835" y="119"/>
                    <a:pt x="5144"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79"/>
            <p:cNvSpPr/>
            <p:nvPr/>
          </p:nvSpPr>
          <p:spPr>
            <a:xfrm>
              <a:off x="4992030" y="4361203"/>
              <a:ext cx="21923" cy="10581"/>
            </a:xfrm>
            <a:custGeom>
              <a:avLst/>
              <a:gdLst/>
              <a:ahLst/>
              <a:cxnLst/>
              <a:rect l="l" t="t" r="r" b="b"/>
              <a:pathLst>
                <a:path w="692" h="334" extrusionOk="0">
                  <a:moveTo>
                    <a:pt x="168" y="0"/>
                  </a:moveTo>
                  <a:cubicBezTo>
                    <a:pt x="72" y="0"/>
                    <a:pt x="1" y="72"/>
                    <a:pt x="1" y="167"/>
                  </a:cubicBezTo>
                  <a:cubicBezTo>
                    <a:pt x="1" y="250"/>
                    <a:pt x="72" y="334"/>
                    <a:pt x="168" y="334"/>
                  </a:cubicBezTo>
                  <a:lnTo>
                    <a:pt x="525" y="334"/>
                  </a:lnTo>
                  <a:cubicBezTo>
                    <a:pt x="608" y="334"/>
                    <a:pt x="691" y="250"/>
                    <a:pt x="691" y="167"/>
                  </a:cubicBezTo>
                  <a:cubicBezTo>
                    <a:pt x="691" y="72"/>
                    <a:pt x="608"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79"/>
            <p:cNvSpPr/>
            <p:nvPr/>
          </p:nvSpPr>
          <p:spPr>
            <a:xfrm>
              <a:off x="5059191" y="4361203"/>
              <a:ext cx="21511" cy="10581"/>
            </a:xfrm>
            <a:custGeom>
              <a:avLst/>
              <a:gdLst/>
              <a:ahLst/>
              <a:cxnLst/>
              <a:rect l="l" t="t" r="r" b="b"/>
              <a:pathLst>
                <a:path w="679" h="334" extrusionOk="0">
                  <a:moveTo>
                    <a:pt x="155" y="0"/>
                  </a:moveTo>
                  <a:cubicBezTo>
                    <a:pt x="72" y="0"/>
                    <a:pt x="0" y="72"/>
                    <a:pt x="0" y="167"/>
                  </a:cubicBezTo>
                  <a:cubicBezTo>
                    <a:pt x="0" y="250"/>
                    <a:pt x="72" y="334"/>
                    <a:pt x="155" y="334"/>
                  </a:cubicBezTo>
                  <a:lnTo>
                    <a:pt x="512" y="334"/>
                  </a:lnTo>
                  <a:cubicBezTo>
                    <a:pt x="607" y="334"/>
                    <a:pt x="679" y="250"/>
                    <a:pt x="679" y="167"/>
                  </a:cubicBezTo>
                  <a:cubicBezTo>
                    <a:pt x="679" y="72"/>
                    <a:pt x="607"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8" name="Google Shape;10658;p79"/>
          <p:cNvGrpSpPr/>
          <p:nvPr/>
        </p:nvGrpSpPr>
        <p:grpSpPr>
          <a:xfrm>
            <a:off x="7598438" y="4266131"/>
            <a:ext cx="260283" cy="345914"/>
            <a:chOff x="7598438" y="4266131"/>
            <a:chExt cx="260283" cy="345914"/>
          </a:xfrm>
        </p:grpSpPr>
        <p:sp>
          <p:nvSpPr>
            <p:cNvPr id="10659" name="Google Shape;10659;p79"/>
            <p:cNvSpPr/>
            <p:nvPr/>
          </p:nvSpPr>
          <p:spPr>
            <a:xfrm>
              <a:off x="7598438" y="4266131"/>
              <a:ext cx="260283" cy="345914"/>
            </a:xfrm>
            <a:custGeom>
              <a:avLst/>
              <a:gdLst/>
              <a:ahLst/>
              <a:cxnLst/>
              <a:rect l="l" t="t" r="r" b="b"/>
              <a:pathLst>
                <a:path w="8216" h="10919" extrusionOk="0">
                  <a:moveTo>
                    <a:pt x="6525" y="3477"/>
                  </a:moveTo>
                  <a:cubicBezTo>
                    <a:pt x="6644" y="3513"/>
                    <a:pt x="6763" y="3525"/>
                    <a:pt x="6882" y="3537"/>
                  </a:cubicBezTo>
                  <a:lnTo>
                    <a:pt x="6882" y="4430"/>
                  </a:lnTo>
                  <a:cubicBezTo>
                    <a:pt x="6882" y="4882"/>
                    <a:pt x="6941" y="5251"/>
                    <a:pt x="7060" y="5549"/>
                  </a:cubicBezTo>
                  <a:cubicBezTo>
                    <a:pt x="7072" y="5597"/>
                    <a:pt x="7072" y="5656"/>
                    <a:pt x="7060" y="5692"/>
                  </a:cubicBezTo>
                  <a:cubicBezTo>
                    <a:pt x="7037" y="5740"/>
                    <a:pt x="7001" y="5775"/>
                    <a:pt x="6953" y="5787"/>
                  </a:cubicBezTo>
                  <a:cubicBezTo>
                    <a:pt x="6608" y="5906"/>
                    <a:pt x="6120" y="6049"/>
                    <a:pt x="5572" y="6156"/>
                  </a:cubicBezTo>
                  <a:cubicBezTo>
                    <a:pt x="6144" y="5728"/>
                    <a:pt x="6525" y="5025"/>
                    <a:pt x="6525" y="4251"/>
                  </a:cubicBezTo>
                  <a:lnTo>
                    <a:pt x="6525" y="3477"/>
                  </a:lnTo>
                  <a:close/>
                  <a:moveTo>
                    <a:pt x="4120" y="334"/>
                  </a:moveTo>
                  <a:cubicBezTo>
                    <a:pt x="5644" y="334"/>
                    <a:pt x="6882" y="1572"/>
                    <a:pt x="6882" y="3096"/>
                  </a:cubicBezTo>
                  <a:lnTo>
                    <a:pt x="6882" y="3239"/>
                  </a:lnTo>
                  <a:cubicBezTo>
                    <a:pt x="6596" y="3192"/>
                    <a:pt x="6322" y="3132"/>
                    <a:pt x="6060" y="3061"/>
                  </a:cubicBezTo>
                  <a:cubicBezTo>
                    <a:pt x="6043" y="3054"/>
                    <a:pt x="6026" y="3051"/>
                    <a:pt x="6010" y="3051"/>
                  </a:cubicBezTo>
                  <a:cubicBezTo>
                    <a:pt x="5937" y="3051"/>
                    <a:pt x="5880" y="3112"/>
                    <a:pt x="5870" y="3180"/>
                  </a:cubicBezTo>
                  <a:cubicBezTo>
                    <a:pt x="5834" y="3263"/>
                    <a:pt x="5894" y="3358"/>
                    <a:pt x="5989" y="3370"/>
                  </a:cubicBezTo>
                  <a:cubicBezTo>
                    <a:pt x="6060" y="3382"/>
                    <a:pt x="6132" y="3418"/>
                    <a:pt x="6203" y="3430"/>
                  </a:cubicBezTo>
                  <a:lnTo>
                    <a:pt x="6203" y="4275"/>
                  </a:lnTo>
                  <a:cubicBezTo>
                    <a:pt x="6191" y="5394"/>
                    <a:pt x="5275" y="6323"/>
                    <a:pt x="4120" y="6323"/>
                  </a:cubicBezTo>
                  <a:cubicBezTo>
                    <a:pt x="2989" y="6323"/>
                    <a:pt x="2060" y="5394"/>
                    <a:pt x="2060" y="4251"/>
                  </a:cubicBezTo>
                  <a:lnTo>
                    <a:pt x="2060" y="3573"/>
                  </a:lnTo>
                  <a:cubicBezTo>
                    <a:pt x="2060" y="3477"/>
                    <a:pt x="1976" y="3406"/>
                    <a:pt x="1893" y="3406"/>
                  </a:cubicBezTo>
                  <a:cubicBezTo>
                    <a:pt x="1798" y="3406"/>
                    <a:pt x="1726" y="3477"/>
                    <a:pt x="1726" y="3573"/>
                  </a:cubicBezTo>
                  <a:lnTo>
                    <a:pt x="1726" y="4251"/>
                  </a:lnTo>
                  <a:cubicBezTo>
                    <a:pt x="1726" y="5025"/>
                    <a:pt x="2096" y="5716"/>
                    <a:pt x="2679" y="6156"/>
                  </a:cubicBezTo>
                  <a:cubicBezTo>
                    <a:pt x="2131" y="6037"/>
                    <a:pt x="1643" y="5906"/>
                    <a:pt x="1298" y="5787"/>
                  </a:cubicBezTo>
                  <a:cubicBezTo>
                    <a:pt x="1250" y="5775"/>
                    <a:pt x="1203" y="5740"/>
                    <a:pt x="1191" y="5692"/>
                  </a:cubicBezTo>
                  <a:cubicBezTo>
                    <a:pt x="1179" y="5656"/>
                    <a:pt x="1179" y="5609"/>
                    <a:pt x="1191" y="5561"/>
                  </a:cubicBezTo>
                  <a:cubicBezTo>
                    <a:pt x="1310" y="5263"/>
                    <a:pt x="1369" y="4882"/>
                    <a:pt x="1369" y="4442"/>
                  </a:cubicBezTo>
                  <a:lnTo>
                    <a:pt x="1369" y="3239"/>
                  </a:lnTo>
                  <a:cubicBezTo>
                    <a:pt x="1405" y="3239"/>
                    <a:pt x="1417" y="3227"/>
                    <a:pt x="1429" y="3227"/>
                  </a:cubicBezTo>
                  <a:cubicBezTo>
                    <a:pt x="1476" y="3216"/>
                    <a:pt x="2417" y="2942"/>
                    <a:pt x="3227" y="2275"/>
                  </a:cubicBezTo>
                  <a:cubicBezTo>
                    <a:pt x="3286" y="2221"/>
                    <a:pt x="3361" y="2195"/>
                    <a:pt x="3435" y="2195"/>
                  </a:cubicBezTo>
                  <a:cubicBezTo>
                    <a:pt x="3509" y="2195"/>
                    <a:pt x="3584" y="2221"/>
                    <a:pt x="3643" y="2275"/>
                  </a:cubicBezTo>
                  <a:cubicBezTo>
                    <a:pt x="3965" y="2513"/>
                    <a:pt x="4501" y="2858"/>
                    <a:pt x="5251" y="3132"/>
                  </a:cubicBezTo>
                  <a:cubicBezTo>
                    <a:pt x="5273" y="3141"/>
                    <a:pt x="5295" y="3144"/>
                    <a:pt x="5315" y="3144"/>
                  </a:cubicBezTo>
                  <a:cubicBezTo>
                    <a:pt x="5382" y="3144"/>
                    <a:pt x="5438" y="3104"/>
                    <a:pt x="5465" y="3049"/>
                  </a:cubicBezTo>
                  <a:cubicBezTo>
                    <a:pt x="5489" y="2954"/>
                    <a:pt x="5453" y="2870"/>
                    <a:pt x="5370" y="2835"/>
                  </a:cubicBezTo>
                  <a:cubicBezTo>
                    <a:pt x="4655" y="2573"/>
                    <a:pt x="4155" y="2239"/>
                    <a:pt x="3858" y="2025"/>
                  </a:cubicBezTo>
                  <a:cubicBezTo>
                    <a:pt x="3735" y="1931"/>
                    <a:pt x="3591" y="1883"/>
                    <a:pt x="3449" y="1883"/>
                  </a:cubicBezTo>
                  <a:cubicBezTo>
                    <a:pt x="3302" y="1883"/>
                    <a:pt x="3157" y="1934"/>
                    <a:pt x="3036" y="2037"/>
                  </a:cubicBezTo>
                  <a:cubicBezTo>
                    <a:pt x="2357" y="2584"/>
                    <a:pt x="1560" y="2870"/>
                    <a:pt x="1381" y="2918"/>
                  </a:cubicBezTo>
                  <a:cubicBezTo>
                    <a:pt x="1476" y="1465"/>
                    <a:pt x="2667" y="334"/>
                    <a:pt x="4120" y="334"/>
                  </a:cubicBezTo>
                  <a:close/>
                  <a:moveTo>
                    <a:pt x="4989" y="6466"/>
                  </a:moveTo>
                  <a:lnTo>
                    <a:pt x="4989" y="6823"/>
                  </a:lnTo>
                  <a:lnTo>
                    <a:pt x="4715" y="7871"/>
                  </a:lnTo>
                  <a:cubicBezTo>
                    <a:pt x="4536" y="7978"/>
                    <a:pt x="4334" y="8014"/>
                    <a:pt x="4120" y="8014"/>
                  </a:cubicBezTo>
                  <a:cubicBezTo>
                    <a:pt x="3917" y="8014"/>
                    <a:pt x="3703" y="7954"/>
                    <a:pt x="3524" y="7871"/>
                  </a:cubicBezTo>
                  <a:lnTo>
                    <a:pt x="3262" y="6823"/>
                  </a:lnTo>
                  <a:lnTo>
                    <a:pt x="3262" y="6466"/>
                  </a:lnTo>
                  <a:cubicBezTo>
                    <a:pt x="3524" y="6573"/>
                    <a:pt x="3822" y="6633"/>
                    <a:pt x="4120" y="6633"/>
                  </a:cubicBezTo>
                  <a:cubicBezTo>
                    <a:pt x="4417" y="6633"/>
                    <a:pt x="4715" y="6573"/>
                    <a:pt x="4989" y="6466"/>
                  </a:cubicBezTo>
                  <a:close/>
                  <a:moveTo>
                    <a:pt x="2619" y="9895"/>
                  </a:moveTo>
                  <a:lnTo>
                    <a:pt x="2619" y="10597"/>
                  </a:lnTo>
                  <a:lnTo>
                    <a:pt x="1226" y="10597"/>
                  </a:lnTo>
                  <a:lnTo>
                    <a:pt x="1226" y="9895"/>
                  </a:lnTo>
                  <a:lnTo>
                    <a:pt x="1762" y="9895"/>
                  </a:lnTo>
                  <a:lnTo>
                    <a:pt x="1762" y="9907"/>
                  </a:lnTo>
                  <a:cubicBezTo>
                    <a:pt x="1762" y="10002"/>
                    <a:pt x="1834" y="10074"/>
                    <a:pt x="1917" y="10074"/>
                  </a:cubicBezTo>
                  <a:cubicBezTo>
                    <a:pt x="2012" y="10074"/>
                    <a:pt x="2084" y="10002"/>
                    <a:pt x="2084" y="9907"/>
                  </a:cubicBezTo>
                  <a:lnTo>
                    <a:pt x="2084" y="9895"/>
                  </a:lnTo>
                  <a:close/>
                  <a:moveTo>
                    <a:pt x="4108" y="1"/>
                  </a:moveTo>
                  <a:cubicBezTo>
                    <a:pt x="2417" y="1"/>
                    <a:pt x="1048" y="1370"/>
                    <a:pt x="1048" y="3061"/>
                  </a:cubicBezTo>
                  <a:lnTo>
                    <a:pt x="1048" y="4430"/>
                  </a:lnTo>
                  <a:cubicBezTo>
                    <a:pt x="1048" y="4942"/>
                    <a:pt x="953" y="5251"/>
                    <a:pt x="881" y="5430"/>
                  </a:cubicBezTo>
                  <a:cubicBezTo>
                    <a:pt x="833" y="5561"/>
                    <a:pt x="833" y="5692"/>
                    <a:pt x="893" y="5811"/>
                  </a:cubicBezTo>
                  <a:cubicBezTo>
                    <a:pt x="953" y="5930"/>
                    <a:pt x="1060" y="6037"/>
                    <a:pt x="1191" y="6085"/>
                  </a:cubicBezTo>
                  <a:cubicBezTo>
                    <a:pt x="1607" y="6216"/>
                    <a:pt x="2238" y="6406"/>
                    <a:pt x="2917" y="6525"/>
                  </a:cubicBezTo>
                  <a:lnTo>
                    <a:pt x="2917" y="6752"/>
                  </a:lnTo>
                  <a:lnTo>
                    <a:pt x="2250" y="7061"/>
                  </a:lnTo>
                  <a:cubicBezTo>
                    <a:pt x="2143" y="7109"/>
                    <a:pt x="2060" y="7216"/>
                    <a:pt x="2024" y="7335"/>
                  </a:cubicBezTo>
                  <a:cubicBezTo>
                    <a:pt x="2012" y="7407"/>
                    <a:pt x="2012" y="7466"/>
                    <a:pt x="2024" y="7537"/>
                  </a:cubicBezTo>
                  <a:lnTo>
                    <a:pt x="786" y="7978"/>
                  </a:lnTo>
                  <a:cubicBezTo>
                    <a:pt x="310" y="8133"/>
                    <a:pt x="0" y="8585"/>
                    <a:pt x="0" y="9085"/>
                  </a:cubicBezTo>
                  <a:lnTo>
                    <a:pt x="0" y="10752"/>
                  </a:lnTo>
                  <a:cubicBezTo>
                    <a:pt x="0" y="10847"/>
                    <a:pt x="71" y="10919"/>
                    <a:pt x="167" y="10919"/>
                  </a:cubicBezTo>
                  <a:cubicBezTo>
                    <a:pt x="250" y="10919"/>
                    <a:pt x="333" y="10847"/>
                    <a:pt x="333" y="10752"/>
                  </a:cubicBezTo>
                  <a:lnTo>
                    <a:pt x="333" y="9085"/>
                  </a:lnTo>
                  <a:cubicBezTo>
                    <a:pt x="333" y="8716"/>
                    <a:pt x="572" y="8395"/>
                    <a:pt x="905" y="8276"/>
                  </a:cubicBezTo>
                  <a:lnTo>
                    <a:pt x="2203" y="7811"/>
                  </a:lnTo>
                  <a:lnTo>
                    <a:pt x="2369" y="8014"/>
                  </a:lnTo>
                  <a:lnTo>
                    <a:pt x="2191" y="8276"/>
                  </a:lnTo>
                  <a:cubicBezTo>
                    <a:pt x="2096" y="8419"/>
                    <a:pt x="2084" y="8597"/>
                    <a:pt x="2143" y="8764"/>
                  </a:cubicBezTo>
                  <a:lnTo>
                    <a:pt x="2512" y="9550"/>
                  </a:lnTo>
                  <a:lnTo>
                    <a:pt x="2024" y="9550"/>
                  </a:lnTo>
                  <a:lnTo>
                    <a:pt x="2024" y="9371"/>
                  </a:lnTo>
                  <a:cubicBezTo>
                    <a:pt x="2024" y="9276"/>
                    <a:pt x="1953" y="9204"/>
                    <a:pt x="1857" y="9204"/>
                  </a:cubicBezTo>
                  <a:cubicBezTo>
                    <a:pt x="1774" y="9204"/>
                    <a:pt x="1703" y="9276"/>
                    <a:pt x="1703" y="9371"/>
                  </a:cubicBezTo>
                  <a:lnTo>
                    <a:pt x="1703" y="9550"/>
                  </a:lnTo>
                  <a:lnTo>
                    <a:pt x="1000" y="9550"/>
                  </a:lnTo>
                  <a:cubicBezTo>
                    <a:pt x="905" y="9550"/>
                    <a:pt x="833" y="9621"/>
                    <a:pt x="833" y="9716"/>
                  </a:cubicBezTo>
                  <a:lnTo>
                    <a:pt x="833" y="10740"/>
                  </a:lnTo>
                  <a:cubicBezTo>
                    <a:pt x="833" y="10836"/>
                    <a:pt x="905" y="10907"/>
                    <a:pt x="1000" y="10907"/>
                  </a:cubicBezTo>
                  <a:lnTo>
                    <a:pt x="2715" y="10907"/>
                  </a:lnTo>
                  <a:cubicBezTo>
                    <a:pt x="2798" y="10907"/>
                    <a:pt x="2869" y="10836"/>
                    <a:pt x="2869" y="10740"/>
                  </a:cubicBezTo>
                  <a:lnTo>
                    <a:pt x="2869" y="10359"/>
                  </a:lnTo>
                  <a:lnTo>
                    <a:pt x="3084" y="10800"/>
                  </a:lnTo>
                  <a:cubicBezTo>
                    <a:pt x="3108" y="10859"/>
                    <a:pt x="3167" y="10895"/>
                    <a:pt x="3227" y="10895"/>
                  </a:cubicBezTo>
                  <a:cubicBezTo>
                    <a:pt x="3262" y="10895"/>
                    <a:pt x="3274" y="10895"/>
                    <a:pt x="3286" y="10871"/>
                  </a:cubicBezTo>
                  <a:cubicBezTo>
                    <a:pt x="3370" y="10847"/>
                    <a:pt x="3405" y="10740"/>
                    <a:pt x="3370" y="10669"/>
                  </a:cubicBezTo>
                  <a:lnTo>
                    <a:pt x="2417" y="8609"/>
                  </a:lnTo>
                  <a:cubicBezTo>
                    <a:pt x="2381" y="8550"/>
                    <a:pt x="2393" y="8490"/>
                    <a:pt x="2429" y="8430"/>
                  </a:cubicBezTo>
                  <a:lnTo>
                    <a:pt x="2667" y="8073"/>
                  </a:lnTo>
                  <a:cubicBezTo>
                    <a:pt x="2715" y="8014"/>
                    <a:pt x="2691" y="7942"/>
                    <a:pt x="2667" y="7895"/>
                  </a:cubicBezTo>
                  <a:lnTo>
                    <a:pt x="2334" y="7454"/>
                  </a:lnTo>
                  <a:cubicBezTo>
                    <a:pt x="2322" y="7418"/>
                    <a:pt x="2322" y="7395"/>
                    <a:pt x="2322" y="7383"/>
                  </a:cubicBezTo>
                  <a:cubicBezTo>
                    <a:pt x="2322" y="7359"/>
                    <a:pt x="2334" y="7335"/>
                    <a:pt x="2369" y="7323"/>
                  </a:cubicBezTo>
                  <a:lnTo>
                    <a:pt x="2953" y="7049"/>
                  </a:lnTo>
                  <a:lnTo>
                    <a:pt x="3286" y="8371"/>
                  </a:lnTo>
                  <a:cubicBezTo>
                    <a:pt x="3316" y="8450"/>
                    <a:pt x="3370" y="8496"/>
                    <a:pt x="3442" y="8496"/>
                  </a:cubicBezTo>
                  <a:cubicBezTo>
                    <a:pt x="3457" y="8496"/>
                    <a:pt x="3472" y="8494"/>
                    <a:pt x="3489" y="8490"/>
                  </a:cubicBezTo>
                  <a:cubicBezTo>
                    <a:pt x="3572" y="8466"/>
                    <a:pt x="3620" y="8383"/>
                    <a:pt x="3608" y="8299"/>
                  </a:cubicBezTo>
                  <a:lnTo>
                    <a:pt x="3584" y="8252"/>
                  </a:lnTo>
                  <a:lnTo>
                    <a:pt x="3584" y="8252"/>
                  </a:lnTo>
                  <a:cubicBezTo>
                    <a:pt x="3751" y="8311"/>
                    <a:pt x="3917" y="8335"/>
                    <a:pt x="4084" y="8335"/>
                  </a:cubicBezTo>
                  <a:cubicBezTo>
                    <a:pt x="4239" y="8335"/>
                    <a:pt x="4405" y="8299"/>
                    <a:pt x="4572" y="8252"/>
                  </a:cubicBezTo>
                  <a:lnTo>
                    <a:pt x="4572" y="8252"/>
                  </a:lnTo>
                  <a:lnTo>
                    <a:pt x="4084" y="10121"/>
                  </a:lnTo>
                  <a:lnTo>
                    <a:pt x="3786" y="9002"/>
                  </a:lnTo>
                  <a:cubicBezTo>
                    <a:pt x="3755" y="8918"/>
                    <a:pt x="3696" y="8881"/>
                    <a:pt x="3618" y="8881"/>
                  </a:cubicBezTo>
                  <a:cubicBezTo>
                    <a:pt x="3607" y="8881"/>
                    <a:pt x="3596" y="8881"/>
                    <a:pt x="3584" y="8883"/>
                  </a:cubicBezTo>
                  <a:cubicBezTo>
                    <a:pt x="3500" y="8907"/>
                    <a:pt x="3453" y="8990"/>
                    <a:pt x="3465" y="9073"/>
                  </a:cubicBezTo>
                  <a:lnTo>
                    <a:pt x="3917" y="10788"/>
                  </a:lnTo>
                  <a:cubicBezTo>
                    <a:pt x="3929" y="10859"/>
                    <a:pt x="4001" y="10907"/>
                    <a:pt x="4060" y="10907"/>
                  </a:cubicBezTo>
                  <a:cubicBezTo>
                    <a:pt x="4143" y="10907"/>
                    <a:pt x="4203" y="10859"/>
                    <a:pt x="4215" y="10788"/>
                  </a:cubicBezTo>
                  <a:lnTo>
                    <a:pt x="5191" y="7061"/>
                  </a:lnTo>
                  <a:lnTo>
                    <a:pt x="5775" y="7335"/>
                  </a:lnTo>
                  <a:cubicBezTo>
                    <a:pt x="5810" y="7347"/>
                    <a:pt x="5822" y="7383"/>
                    <a:pt x="5822" y="7395"/>
                  </a:cubicBezTo>
                  <a:cubicBezTo>
                    <a:pt x="5822" y="7407"/>
                    <a:pt x="5822" y="7430"/>
                    <a:pt x="5810" y="7466"/>
                  </a:cubicBezTo>
                  <a:lnTo>
                    <a:pt x="5477" y="7918"/>
                  </a:lnTo>
                  <a:cubicBezTo>
                    <a:pt x="5429" y="7978"/>
                    <a:pt x="5429" y="8049"/>
                    <a:pt x="5477" y="8097"/>
                  </a:cubicBezTo>
                  <a:lnTo>
                    <a:pt x="5715" y="8454"/>
                  </a:lnTo>
                  <a:cubicBezTo>
                    <a:pt x="5751" y="8514"/>
                    <a:pt x="5763" y="8573"/>
                    <a:pt x="5727" y="8633"/>
                  </a:cubicBezTo>
                  <a:lnTo>
                    <a:pt x="4774" y="10681"/>
                  </a:lnTo>
                  <a:cubicBezTo>
                    <a:pt x="4751" y="10752"/>
                    <a:pt x="4774" y="10859"/>
                    <a:pt x="4858" y="10895"/>
                  </a:cubicBezTo>
                  <a:cubicBezTo>
                    <a:pt x="4870" y="10907"/>
                    <a:pt x="4894" y="10907"/>
                    <a:pt x="4917" y="10907"/>
                  </a:cubicBezTo>
                  <a:cubicBezTo>
                    <a:pt x="4977" y="10907"/>
                    <a:pt x="5036" y="10871"/>
                    <a:pt x="5060" y="10812"/>
                  </a:cubicBezTo>
                  <a:lnTo>
                    <a:pt x="6013" y="8764"/>
                  </a:lnTo>
                  <a:cubicBezTo>
                    <a:pt x="6084" y="8597"/>
                    <a:pt x="6072" y="8419"/>
                    <a:pt x="5965" y="8276"/>
                  </a:cubicBezTo>
                  <a:lnTo>
                    <a:pt x="5786" y="8014"/>
                  </a:lnTo>
                  <a:lnTo>
                    <a:pt x="5953" y="7811"/>
                  </a:lnTo>
                  <a:lnTo>
                    <a:pt x="7251" y="8276"/>
                  </a:lnTo>
                  <a:cubicBezTo>
                    <a:pt x="7596" y="8395"/>
                    <a:pt x="7834" y="8716"/>
                    <a:pt x="7834" y="9085"/>
                  </a:cubicBezTo>
                  <a:lnTo>
                    <a:pt x="7834" y="10752"/>
                  </a:lnTo>
                  <a:cubicBezTo>
                    <a:pt x="7834" y="10847"/>
                    <a:pt x="7906" y="10919"/>
                    <a:pt x="7989" y="10919"/>
                  </a:cubicBezTo>
                  <a:cubicBezTo>
                    <a:pt x="8084" y="10919"/>
                    <a:pt x="8156" y="10847"/>
                    <a:pt x="8156" y="10752"/>
                  </a:cubicBezTo>
                  <a:lnTo>
                    <a:pt x="8156" y="9085"/>
                  </a:lnTo>
                  <a:cubicBezTo>
                    <a:pt x="8215" y="8585"/>
                    <a:pt x="7906" y="8133"/>
                    <a:pt x="7430" y="7978"/>
                  </a:cubicBezTo>
                  <a:lnTo>
                    <a:pt x="6191" y="7537"/>
                  </a:lnTo>
                  <a:cubicBezTo>
                    <a:pt x="6203" y="7478"/>
                    <a:pt x="6203" y="7407"/>
                    <a:pt x="6191" y="7335"/>
                  </a:cubicBezTo>
                  <a:cubicBezTo>
                    <a:pt x="6167" y="7216"/>
                    <a:pt x="6084" y="7121"/>
                    <a:pt x="5965" y="7061"/>
                  </a:cubicBezTo>
                  <a:lnTo>
                    <a:pt x="5298" y="6752"/>
                  </a:lnTo>
                  <a:lnTo>
                    <a:pt x="5298" y="6525"/>
                  </a:lnTo>
                  <a:cubicBezTo>
                    <a:pt x="5989" y="6406"/>
                    <a:pt x="6608" y="6228"/>
                    <a:pt x="7025" y="6085"/>
                  </a:cubicBezTo>
                  <a:cubicBezTo>
                    <a:pt x="7156" y="6037"/>
                    <a:pt x="7263" y="5954"/>
                    <a:pt x="7322" y="5811"/>
                  </a:cubicBezTo>
                  <a:cubicBezTo>
                    <a:pt x="7382" y="5692"/>
                    <a:pt x="7382" y="5549"/>
                    <a:pt x="7334" y="5430"/>
                  </a:cubicBezTo>
                  <a:cubicBezTo>
                    <a:pt x="7263" y="5251"/>
                    <a:pt x="7180" y="4918"/>
                    <a:pt x="7180" y="4430"/>
                  </a:cubicBezTo>
                  <a:lnTo>
                    <a:pt x="7180" y="3061"/>
                  </a:lnTo>
                  <a:cubicBezTo>
                    <a:pt x="7180" y="1370"/>
                    <a:pt x="5810" y="1"/>
                    <a:pt x="4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79"/>
            <p:cNvSpPr/>
            <p:nvPr/>
          </p:nvSpPr>
          <p:spPr>
            <a:xfrm>
              <a:off x="7686319" y="4368743"/>
              <a:ext cx="21131" cy="10581"/>
            </a:xfrm>
            <a:custGeom>
              <a:avLst/>
              <a:gdLst/>
              <a:ahLst/>
              <a:cxnLst/>
              <a:rect l="l" t="t" r="r" b="b"/>
              <a:pathLst>
                <a:path w="667" h="334" extrusionOk="0">
                  <a:moveTo>
                    <a:pt x="155" y="0"/>
                  </a:moveTo>
                  <a:cubicBezTo>
                    <a:pt x="72" y="0"/>
                    <a:pt x="0" y="72"/>
                    <a:pt x="0" y="167"/>
                  </a:cubicBezTo>
                  <a:cubicBezTo>
                    <a:pt x="0" y="250"/>
                    <a:pt x="72" y="334"/>
                    <a:pt x="155" y="334"/>
                  </a:cubicBezTo>
                  <a:lnTo>
                    <a:pt x="500" y="334"/>
                  </a:lnTo>
                  <a:cubicBezTo>
                    <a:pt x="596" y="334"/>
                    <a:pt x="667" y="250"/>
                    <a:pt x="667" y="167"/>
                  </a:cubicBezTo>
                  <a:cubicBezTo>
                    <a:pt x="667" y="72"/>
                    <a:pt x="59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79"/>
            <p:cNvSpPr/>
            <p:nvPr/>
          </p:nvSpPr>
          <p:spPr>
            <a:xfrm>
              <a:off x="7751199" y="4368743"/>
              <a:ext cx="21131" cy="10581"/>
            </a:xfrm>
            <a:custGeom>
              <a:avLst/>
              <a:gdLst/>
              <a:ahLst/>
              <a:cxnLst/>
              <a:rect l="l" t="t" r="r" b="b"/>
              <a:pathLst>
                <a:path w="667" h="334" extrusionOk="0">
                  <a:moveTo>
                    <a:pt x="167" y="0"/>
                  </a:moveTo>
                  <a:cubicBezTo>
                    <a:pt x="72" y="0"/>
                    <a:pt x="0" y="72"/>
                    <a:pt x="0" y="167"/>
                  </a:cubicBezTo>
                  <a:cubicBezTo>
                    <a:pt x="0" y="250"/>
                    <a:pt x="72" y="334"/>
                    <a:pt x="167" y="334"/>
                  </a:cubicBezTo>
                  <a:lnTo>
                    <a:pt x="512" y="334"/>
                  </a:lnTo>
                  <a:cubicBezTo>
                    <a:pt x="595" y="334"/>
                    <a:pt x="667" y="250"/>
                    <a:pt x="667" y="167"/>
                  </a:cubicBezTo>
                  <a:cubicBezTo>
                    <a:pt x="667" y="72"/>
                    <a:pt x="595"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79"/>
            <p:cNvSpPr/>
            <p:nvPr/>
          </p:nvSpPr>
          <p:spPr>
            <a:xfrm>
              <a:off x="7794189" y="4558474"/>
              <a:ext cx="37731" cy="37731"/>
            </a:xfrm>
            <a:custGeom>
              <a:avLst/>
              <a:gdLst/>
              <a:ahLst/>
              <a:cxnLst/>
              <a:rect l="l" t="t" r="r" b="b"/>
              <a:pathLst>
                <a:path w="1191" h="1191" extrusionOk="0">
                  <a:moveTo>
                    <a:pt x="596" y="0"/>
                  </a:moveTo>
                  <a:cubicBezTo>
                    <a:pt x="500" y="0"/>
                    <a:pt x="429" y="72"/>
                    <a:pt x="429" y="155"/>
                  </a:cubicBezTo>
                  <a:lnTo>
                    <a:pt x="429" y="429"/>
                  </a:lnTo>
                  <a:lnTo>
                    <a:pt x="167" y="429"/>
                  </a:lnTo>
                  <a:cubicBezTo>
                    <a:pt x="72" y="429"/>
                    <a:pt x="0" y="500"/>
                    <a:pt x="0" y="595"/>
                  </a:cubicBezTo>
                  <a:cubicBezTo>
                    <a:pt x="0" y="679"/>
                    <a:pt x="72" y="750"/>
                    <a:pt x="167" y="750"/>
                  </a:cubicBezTo>
                  <a:lnTo>
                    <a:pt x="429" y="750"/>
                  </a:lnTo>
                  <a:lnTo>
                    <a:pt x="429" y="1024"/>
                  </a:lnTo>
                  <a:cubicBezTo>
                    <a:pt x="429" y="1107"/>
                    <a:pt x="500" y="1191"/>
                    <a:pt x="596" y="1191"/>
                  </a:cubicBezTo>
                  <a:cubicBezTo>
                    <a:pt x="679" y="1191"/>
                    <a:pt x="762" y="1107"/>
                    <a:pt x="762" y="1024"/>
                  </a:cubicBezTo>
                  <a:lnTo>
                    <a:pt x="762" y="750"/>
                  </a:lnTo>
                  <a:lnTo>
                    <a:pt x="1024" y="750"/>
                  </a:lnTo>
                  <a:cubicBezTo>
                    <a:pt x="1120" y="750"/>
                    <a:pt x="1191" y="679"/>
                    <a:pt x="1191" y="595"/>
                  </a:cubicBezTo>
                  <a:cubicBezTo>
                    <a:pt x="1191" y="500"/>
                    <a:pt x="1120" y="429"/>
                    <a:pt x="1024" y="429"/>
                  </a:cubicBezTo>
                  <a:lnTo>
                    <a:pt x="762" y="429"/>
                  </a:lnTo>
                  <a:lnTo>
                    <a:pt x="762" y="155"/>
                  </a:lnTo>
                  <a:cubicBezTo>
                    <a:pt x="762" y="72"/>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79"/>
            <p:cNvSpPr/>
            <p:nvPr/>
          </p:nvSpPr>
          <p:spPr>
            <a:xfrm>
              <a:off x="7691197" y="4385343"/>
              <a:ext cx="10613" cy="15492"/>
            </a:xfrm>
            <a:custGeom>
              <a:avLst/>
              <a:gdLst/>
              <a:ahLst/>
              <a:cxnLst/>
              <a:rect l="l" t="t" r="r" b="b"/>
              <a:pathLst>
                <a:path w="335" h="489" extrusionOk="0">
                  <a:moveTo>
                    <a:pt x="168" y="0"/>
                  </a:moveTo>
                  <a:cubicBezTo>
                    <a:pt x="84" y="0"/>
                    <a:pt x="1" y="72"/>
                    <a:pt x="1" y="167"/>
                  </a:cubicBezTo>
                  <a:lnTo>
                    <a:pt x="1" y="322"/>
                  </a:lnTo>
                  <a:cubicBezTo>
                    <a:pt x="1" y="417"/>
                    <a:pt x="84" y="488"/>
                    <a:pt x="168" y="488"/>
                  </a:cubicBezTo>
                  <a:cubicBezTo>
                    <a:pt x="263" y="488"/>
                    <a:pt x="334" y="417"/>
                    <a:pt x="334" y="322"/>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79"/>
            <p:cNvSpPr/>
            <p:nvPr/>
          </p:nvSpPr>
          <p:spPr>
            <a:xfrm>
              <a:off x="7756458" y="4385343"/>
              <a:ext cx="10233" cy="15492"/>
            </a:xfrm>
            <a:custGeom>
              <a:avLst/>
              <a:gdLst/>
              <a:ahLst/>
              <a:cxnLst/>
              <a:rect l="l" t="t" r="r" b="b"/>
              <a:pathLst>
                <a:path w="323" h="489" extrusionOk="0">
                  <a:moveTo>
                    <a:pt x="167" y="0"/>
                  </a:moveTo>
                  <a:cubicBezTo>
                    <a:pt x="72" y="0"/>
                    <a:pt x="1" y="72"/>
                    <a:pt x="1" y="167"/>
                  </a:cubicBezTo>
                  <a:lnTo>
                    <a:pt x="1" y="322"/>
                  </a:lnTo>
                  <a:cubicBezTo>
                    <a:pt x="1" y="417"/>
                    <a:pt x="72" y="488"/>
                    <a:pt x="167" y="488"/>
                  </a:cubicBezTo>
                  <a:cubicBezTo>
                    <a:pt x="251" y="488"/>
                    <a:pt x="322" y="417"/>
                    <a:pt x="322" y="322"/>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79"/>
            <p:cNvSpPr/>
            <p:nvPr/>
          </p:nvSpPr>
          <p:spPr>
            <a:xfrm>
              <a:off x="7699878" y="4415122"/>
              <a:ext cx="58893" cy="32092"/>
            </a:xfrm>
            <a:custGeom>
              <a:avLst/>
              <a:gdLst/>
              <a:ahLst/>
              <a:cxnLst/>
              <a:rect l="l" t="t" r="r" b="b"/>
              <a:pathLst>
                <a:path w="1859" h="1013" extrusionOk="0">
                  <a:moveTo>
                    <a:pt x="1501" y="322"/>
                  </a:moveTo>
                  <a:cubicBezTo>
                    <a:pt x="1430" y="537"/>
                    <a:pt x="1191" y="679"/>
                    <a:pt x="918" y="679"/>
                  </a:cubicBezTo>
                  <a:cubicBezTo>
                    <a:pt x="656" y="679"/>
                    <a:pt x="418" y="537"/>
                    <a:pt x="346" y="322"/>
                  </a:cubicBezTo>
                  <a:close/>
                  <a:moveTo>
                    <a:pt x="168" y="1"/>
                  </a:moveTo>
                  <a:cubicBezTo>
                    <a:pt x="72" y="1"/>
                    <a:pt x="1" y="72"/>
                    <a:pt x="1" y="156"/>
                  </a:cubicBezTo>
                  <a:cubicBezTo>
                    <a:pt x="1" y="620"/>
                    <a:pt x="418" y="1013"/>
                    <a:pt x="918" y="1013"/>
                  </a:cubicBezTo>
                  <a:cubicBezTo>
                    <a:pt x="1430" y="1013"/>
                    <a:pt x="1846" y="632"/>
                    <a:pt x="1846" y="156"/>
                  </a:cubicBezTo>
                  <a:cubicBezTo>
                    <a:pt x="1858" y="72"/>
                    <a:pt x="1787" y="1"/>
                    <a:pt x="1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79"/>
          <p:cNvGrpSpPr/>
          <p:nvPr/>
        </p:nvGrpSpPr>
        <p:grpSpPr>
          <a:xfrm>
            <a:off x="1767069" y="3360146"/>
            <a:ext cx="286324" cy="348163"/>
            <a:chOff x="1767069" y="3360146"/>
            <a:chExt cx="286324" cy="348163"/>
          </a:xfrm>
        </p:grpSpPr>
        <p:sp>
          <p:nvSpPr>
            <p:cNvPr id="10667" name="Google Shape;10667;p79"/>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79"/>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79"/>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79"/>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79"/>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79"/>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79"/>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4" name="Google Shape;10674;p79"/>
          <p:cNvGrpSpPr/>
          <p:nvPr/>
        </p:nvGrpSpPr>
        <p:grpSpPr>
          <a:xfrm>
            <a:off x="7149944" y="4266131"/>
            <a:ext cx="260283" cy="345914"/>
            <a:chOff x="7149944" y="4266131"/>
            <a:chExt cx="260283" cy="345914"/>
          </a:xfrm>
        </p:grpSpPr>
        <p:sp>
          <p:nvSpPr>
            <p:cNvPr id="10675" name="Google Shape;10675;p79"/>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79"/>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79"/>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79"/>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79"/>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79"/>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1" name="Google Shape;10681;p79"/>
          <p:cNvGrpSpPr/>
          <p:nvPr/>
        </p:nvGrpSpPr>
        <p:grpSpPr>
          <a:xfrm>
            <a:off x="6695051" y="4259351"/>
            <a:ext cx="270104" cy="360233"/>
            <a:chOff x="6695051" y="4259351"/>
            <a:chExt cx="270104" cy="360233"/>
          </a:xfrm>
        </p:grpSpPr>
        <p:sp>
          <p:nvSpPr>
            <p:cNvPr id="10682" name="Google Shape;10682;p79"/>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79"/>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79"/>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79"/>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6" name="Google Shape;10686;p79"/>
          <p:cNvGrpSpPr/>
          <p:nvPr/>
        </p:nvGrpSpPr>
        <p:grpSpPr>
          <a:xfrm>
            <a:off x="8047661" y="4257451"/>
            <a:ext cx="277263" cy="362514"/>
            <a:chOff x="8047661" y="4257451"/>
            <a:chExt cx="277263" cy="362514"/>
          </a:xfrm>
        </p:grpSpPr>
        <p:sp>
          <p:nvSpPr>
            <p:cNvPr id="10687" name="Google Shape;10687;p79"/>
            <p:cNvSpPr/>
            <p:nvPr/>
          </p:nvSpPr>
          <p:spPr>
            <a:xfrm>
              <a:off x="8164211" y="4425418"/>
              <a:ext cx="44542" cy="16157"/>
            </a:xfrm>
            <a:custGeom>
              <a:avLst/>
              <a:gdLst/>
              <a:ahLst/>
              <a:cxnLst/>
              <a:rect l="l" t="t" r="r" b="b"/>
              <a:pathLst>
                <a:path w="1406" h="510" extrusionOk="0">
                  <a:moveTo>
                    <a:pt x="179" y="0"/>
                  </a:moveTo>
                  <a:cubicBezTo>
                    <a:pt x="134" y="0"/>
                    <a:pt x="90" y="15"/>
                    <a:pt x="60" y="45"/>
                  </a:cubicBezTo>
                  <a:cubicBezTo>
                    <a:pt x="0" y="104"/>
                    <a:pt x="0" y="223"/>
                    <a:pt x="60" y="283"/>
                  </a:cubicBezTo>
                  <a:cubicBezTo>
                    <a:pt x="215" y="414"/>
                    <a:pt x="453" y="509"/>
                    <a:pt x="703" y="509"/>
                  </a:cubicBezTo>
                  <a:cubicBezTo>
                    <a:pt x="953" y="509"/>
                    <a:pt x="1203" y="414"/>
                    <a:pt x="1346" y="283"/>
                  </a:cubicBezTo>
                  <a:cubicBezTo>
                    <a:pt x="1405" y="223"/>
                    <a:pt x="1405" y="116"/>
                    <a:pt x="1346" y="45"/>
                  </a:cubicBezTo>
                  <a:cubicBezTo>
                    <a:pt x="1316" y="15"/>
                    <a:pt x="1274" y="0"/>
                    <a:pt x="1231" y="0"/>
                  </a:cubicBezTo>
                  <a:cubicBezTo>
                    <a:pt x="1188" y="0"/>
                    <a:pt x="1143" y="15"/>
                    <a:pt x="1108" y="45"/>
                  </a:cubicBezTo>
                  <a:cubicBezTo>
                    <a:pt x="1048" y="104"/>
                    <a:pt x="893" y="176"/>
                    <a:pt x="703" y="176"/>
                  </a:cubicBezTo>
                  <a:cubicBezTo>
                    <a:pt x="512" y="176"/>
                    <a:pt x="358" y="104"/>
                    <a:pt x="298" y="45"/>
                  </a:cubicBez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79"/>
            <p:cNvSpPr/>
            <p:nvPr/>
          </p:nvSpPr>
          <p:spPr>
            <a:xfrm>
              <a:off x="8141940" y="4575423"/>
              <a:ext cx="10613" cy="43813"/>
            </a:xfrm>
            <a:custGeom>
              <a:avLst/>
              <a:gdLst/>
              <a:ahLst/>
              <a:cxnLst/>
              <a:rect l="l" t="t" r="r" b="b"/>
              <a:pathLst>
                <a:path w="335" h="1383" extrusionOk="0">
                  <a:moveTo>
                    <a:pt x="168" y="1"/>
                  </a:moveTo>
                  <a:cubicBezTo>
                    <a:pt x="84" y="1"/>
                    <a:pt x="1" y="72"/>
                    <a:pt x="1" y="156"/>
                  </a:cubicBezTo>
                  <a:lnTo>
                    <a:pt x="1" y="1215"/>
                  </a:lnTo>
                  <a:cubicBezTo>
                    <a:pt x="1" y="1311"/>
                    <a:pt x="84" y="1382"/>
                    <a:pt x="168" y="1382"/>
                  </a:cubicBezTo>
                  <a:cubicBezTo>
                    <a:pt x="263" y="1382"/>
                    <a:pt x="334" y="1311"/>
                    <a:pt x="334" y="1215"/>
                  </a:cubicBezTo>
                  <a:lnTo>
                    <a:pt x="334" y="156"/>
                  </a:lnTo>
                  <a:cubicBezTo>
                    <a:pt x="334"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79"/>
            <p:cNvSpPr/>
            <p:nvPr/>
          </p:nvSpPr>
          <p:spPr>
            <a:xfrm>
              <a:off x="8125720" y="4375522"/>
              <a:ext cx="121873" cy="42293"/>
            </a:xfrm>
            <a:custGeom>
              <a:avLst/>
              <a:gdLst/>
              <a:ahLst/>
              <a:cxnLst/>
              <a:rect l="l" t="t" r="r" b="b"/>
              <a:pathLst>
                <a:path w="3847" h="1335" extrusionOk="0">
                  <a:moveTo>
                    <a:pt x="3156" y="322"/>
                  </a:moveTo>
                  <a:cubicBezTo>
                    <a:pt x="3335" y="322"/>
                    <a:pt x="3490" y="477"/>
                    <a:pt x="3490" y="667"/>
                  </a:cubicBezTo>
                  <a:cubicBezTo>
                    <a:pt x="3490" y="775"/>
                    <a:pt x="3454" y="870"/>
                    <a:pt x="3359" y="929"/>
                  </a:cubicBezTo>
                  <a:cubicBezTo>
                    <a:pt x="3302" y="970"/>
                    <a:pt x="3229" y="994"/>
                    <a:pt x="3154" y="994"/>
                  </a:cubicBezTo>
                  <a:cubicBezTo>
                    <a:pt x="3119" y="994"/>
                    <a:pt x="3083" y="988"/>
                    <a:pt x="3049" y="977"/>
                  </a:cubicBezTo>
                  <a:lnTo>
                    <a:pt x="2644" y="834"/>
                  </a:lnTo>
                  <a:cubicBezTo>
                    <a:pt x="2513" y="786"/>
                    <a:pt x="2418" y="655"/>
                    <a:pt x="2418" y="513"/>
                  </a:cubicBezTo>
                  <a:lnTo>
                    <a:pt x="2418" y="322"/>
                  </a:lnTo>
                  <a:lnTo>
                    <a:pt x="2799" y="322"/>
                  </a:lnTo>
                  <a:lnTo>
                    <a:pt x="2799" y="489"/>
                  </a:lnTo>
                  <a:cubicBezTo>
                    <a:pt x="2799" y="572"/>
                    <a:pt x="2870" y="655"/>
                    <a:pt x="2954" y="655"/>
                  </a:cubicBezTo>
                  <a:cubicBezTo>
                    <a:pt x="3049" y="655"/>
                    <a:pt x="3120" y="572"/>
                    <a:pt x="3120" y="489"/>
                  </a:cubicBezTo>
                  <a:lnTo>
                    <a:pt x="3120" y="322"/>
                  </a:lnTo>
                  <a:close/>
                  <a:moveTo>
                    <a:pt x="680" y="310"/>
                  </a:moveTo>
                  <a:lnTo>
                    <a:pt x="680" y="477"/>
                  </a:lnTo>
                  <a:cubicBezTo>
                    <a:pt x="680" y="560"/>
                    <a:pt x="751" y="632"/>
                    <a:pt x="846" y="632"/>
                  </a:cubicBezTo>
                  <a:cubicBezTo>
                    <a:pt x="930" y="632"/>
                    <a:pt x="1013" y="560"/>
                    <a:pt x="1013" y="477"/>
                  </a:cubicBezTo>
                  <a:lnTo>
                    <a:pt x="1013" y="322"/>
                  </a:lnTo>
                  <a:lnTo>
                    <a:pt x="1382" y="322"/>
                  </a:lnTo>
                  <a:lnTo>
                    <a:pt x="1382" y="513"/>
                  </a:lnTo>
                  <a:lnTo>
                    <a:pt x="1394" y="513"/>
                  </a:lnTo>
                  <a:cubicBezTo>
                    <a:pt x="1394" y="655"/>
                    <a:pt x="1311" y="786"/>
                    <a:pt x="1168" y="834"/>
                  </a:cubicBezTo>
                  <a:lnTo>
                    <a:pt x="775" y="977"/>
                  </a:lnTo>
                  <a:cubicBezTo>
                    <a:pt x="734" y="995"/>
                    <a:pt x="691" y="1005"/>
                    <a:pt x="648" y="1005"/>
                  </a:cubicBezTo>
                  <a:cubicBezTo>
                    <a:pt x="580" y="1005"/>
                    <a:pt x="512" y="981"/>
                    <a:pt x="453" y="929"/>
                  </a:cubicBezTo>
                  <a:cubicBezTo>
                    <a:pt x="370" y="870"/>
                    <a:pt x="311" y="775"/>
                    <a:pt x="311" y="655"/>
                  </a:cubicBezTo>
                  <a:cubicBezTo>
                    <a:pt x="311" y="477"/>
                    <a:pt x="453" y="310"/>
                    <a:pt x="656" y="310"/>
                  </a:cubicBezTo>
                  <a:close/>
                  <a:moveTo>
                    <a:pt x="668" y="1"/>
                  </a:moveTo>
                  <a:cubicBezTo>
                    <a:pt x="299" y="1"/>
                    <a:pt x="1" y="298"/>
                    <a:pt x="1" y="667"/>
                  </a:cubicBezTo>
                  <a:cubicBezTo>
                    <a:pt x="1" y="894"/>
                    <a:pt x="96" y="1096"/>
                    <a:pt x="275" y="1215"/>
                  </a:cubicBezTo>
                  <a:cubicBezTo>
                    <a:pt x="394" y="1287"/>
                    <a:pt x="537" y="1334"/>
                    <a:pt x="668" y="1334"/>
                  </a:cubicBezTo>
                  <a:cubicBezTo>
                    <a:pt x="739" y="1334"/>
                    <a:pt x="834" y="1322"/>
                    <a:pt x="906" y="1287"/>
                  </a:cubicBezTo>
                  <a:lnTo>
                    <a:pt x="1311" y="1144"/>
                  </a:lnTo>
                  <a:cubicBezTo>
                    <a:pt x="1561" y="1036"/>
                    <a:pt x="1739" y="798"/>
                    <a:pt x="1739" y="513"/>
                  </a:cubicBezTo>
                  <a:lnTo>
                    <a:pt x="1739" y="322"/>
                  </a:lnTo>
                  <a:lnTo>
                    <a:pt x="2108" y="322"/>
                  </a:lnTo>
                  <a:lnTo>
                    <a:pt x="2108" y="513"/>
                  </a:lnTo>
                  <a:cubicBezTo>
                    <a:pt x="2108" y="798"/>
                    <a:pt x="2287" y="1048"/>
                    <a:pt x="2537" y="1144"/>
                  </a:cubicBezTo>
                  <a:lnTo>
                    <a:pt x="2942" y="1287"/>
                  </a:lnTo>
                  <a:cubicBezTo>
                    <a:pt x="3013" y="1322"/>
                    <a:pt x="3097" y="1334"/>
                    <a:pt x="3180" y="1334"/>
                  </a:cubicBezTo>
                  <a:cubicBezTo>
                    <a:pt x="3311" y="1334"/>
                    <a:pt x="3454" y="1287"/>
                    <a:pt x="3573" y="1215"/>
                  </a:cubicBezTo>
                  <a:cubicBezTo>
                    <a:pt x="3751" y="1096"/>
                    <a:pt x="3847" y="894"/>
                    <a:pt x="3847" y="667"/>
                  </a:cubicBezTo>
                  <a:cubicBezTo>
                    <a:pt x="3835" y="298"/>
                    <a:pt x="3537" y="1"/>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79"/>
            <p:cNvSpPr/>
            <p:nvPr/>
          </p:nvSpPr>
          <p:spPr>
            <a:xfrm>
              <a:off x="8047661" y="4257451"/>
              <a:ext cx="277263" cy="362514"/>
            </a:xfrm>
            <a:custGeom>
              <a:avLst/>
              <a:gdLst/>
              <a:ahLst/>
              <a:cxnLst/>
              <a:rect l="l" t="t" r="r" b="b"/>
              <a:pathLst>
                <a:path w="8752" h="11443" extrusionOk="0">
                  <a:moveTo>
                    <a:pt x="5168" y="370"/>
                  </a:moveTo>
                  <a:cubicBezTo>
                    <a:pt x="6775" y="370"/>
                    <a:pt x="8073" y="1680"/>
                    <a:pt x="8073" y="3275"/>
                  </a:cubicBezTo>
                  <a:cubicBezTo>
                    <a:pt x="8073" y="4394"/>
                    <a:pt x="7430" y="5383"/>
                    <a:pt x="6465" y="5883"/>
                  </a:cubicBezTo>
                  <a:cubicBezTo>
                    <a:pt x="6644" y="5597"/>
                    <a:pt x="6763" y="5287"/>
                    <a:pt x="6811" y="4942"/>
                  </a:cubicBezTo>
                  <a:lnTo>
                    <a:pt x="6894" y="4942"/>
                  </a:lnTo>
                  <a:cubicBezTo>
                    <a:pt x="7227" y="4942"/>
                    <a:pt x="7489" y="4704"/>
                    <a:pt x="7525" y="4394"/>
                  </a:cubicBezTo>
                  <a:cubicBezTo>
                    <a:pt x="7537" y="4228"/>
                    <a:pt x="7478" y="4049"/>
                    <a:pt x="7370" y="3930"/>
                  </a:cubicBezTo>
                  <a:cubicBezTo>
                    <a:pt x="7251" y="3799"/>
                    <a:pt x="7085" y="3740"/>
                    <a:pt x="6930" y="3740"/>
                  </a:cubicBezTo>
                  <a:lnTo>
                    <a:pt x="6656" y="3740"/>
                  </a:lnTo>
                  <a:cubicBezTo>
                    <a:pt x="6549" y="3740"/>
                    <a:pt x="6477" y="3644"/>
                    <a:pt x="6477" y="3561"/>
                  </a:cubicBezTo>
                  <a:lnTo>
                    <a:pt x="6477" y="2680"/>
                  </a:lnTo>
                  <a:cubicBezTo>
                    <a:pt x="6477" y="2394"/>
                    <a:pt x="6239" y="2156"/>
                    <a:pt x="5954" y="2156"/>
                  </a:cubicBezTo>
                  <a:lnTo>
                    <a:pt x="5775" y="2156"/>
                  </a:lnTo>
                  <a:cubicBezTo>
                    <a:pt x="5692" y="2156"/>
                    <a:pt x="5620" y="2227"/>
                    <a:pt x="5620" y="2323"/>
                  </a:cubicBezTo>
                  <a:cubicBezTo>
                    <a:pt x="5620" y="2406"/>
                    <a:pt x="5692" y="2489"/>
                    <a:pt x="5775" y="2489"/>
                  </a:cubicBezTo>
                  <a:lnTo>
                    <a:pt x="5954" y="2489"/>
                  </a:lnTo>
                  <a:cubicBezTo>
                    <a:pt x="6061" y="2489"/>
                    <a:pt x="6132" y="2573"/>
                    <a:pt x="6132" y="2668"/>
                  </a:cubicBezTo>
                  <a:lnTo>
                    <a:pt x="6132" y="3537"/>
                  </a:lnTo>
                  <a:cubicBezTo>
                    <a:pt x="6132" y="3823"/>
                    <a:pt x="6370" y="4061"/>
                    <a:pt x="6656" y="4061"/>
                  </a:cubicBezTo>
                  <a:lnTo>
                    <a:pt x="6930" y="4061"/>
                  </a:lnTo>
                  <a:cubicBezTo>
                    <a:pt x="7001" y="4061"/>
                    <a:pt x="7073" y="4097"/>
                    <a:pt x="7132" y="4156"/>
                  </a:cubicBezTo>
                  <a:cubicBezTo>
                    <a:pt x="7192" y="4216"/>
                    <a:pt x="7204" y="4287"/>
                    <a:pt x="7204" y="4359"/>
                  </a:cubicBezTo>
                  <a:cubicBezTo>
                    <a:pt x="7192" y="4490"/>
                    <a:pt x="7061" y="4597"/>
                    <a:pt x="6906" y="4597"/>
                  </a:cubicBezTo>
                  <a:lnTo>
                    <a:pt x="6835" y="4597"/>
                  </a:lnTo>
                  <a:cubicBezTo>
                    <a:pt x="6835" y="4513"/>
                    <a:pt x="6763" y="4430"/>
                    <a:pt x="6668" y="4430"/>
                  </a:cubicBezTo>
                  <a:cubicBezTo>
                    <a:pt x="6585" y="4430"/>
                    <a:pt x="6513" y="4513"/>
                    <a:pt x="6513" y="4597"/>
                  </a:cubicBezTo>
                  <a:cubicBezTo>
                    <a:pt x="6489" y="5764"/>
                    <a:pt x="5537" y="6704"/>
                    <a:pt x="4382" y="6704"/>
                  </a:cubicBezTo>
                  <a:cubicBezTo>
                    <a:pt x="3215" y="6704"/>
                    <a:pt x="2263" y="5752"/>
                    <a:pt x="2263" y="4585"/>
                  </a:cubicBezTo>
                  <a:cubicBezTo>
                    <a:pt x="2263" y="4490"/>
                    <a:pt x="2191" y="4418"/>
                    <a:pt x="2108" y="4418"/>
                  </a:cubicBezTo>
                  <a:cubicBezTo>
                    <a:pt x="2013" y="4418"/>
                    <a:pt x="1941" y="4490"/>
                    <a:pt x="1941" y="4585"/>
                  </a:cubicBezTo>
                  <a:lnTo>
                    <a:pt x="1941" y="4597"/>
                  </a:lnTo>
                  <a:lnTo>
                    <a:pt x="1846" y="4597"/>
                  </a:lnTo>
                  <a:cubicBezTo>
                    <a:pt x="1774" y="4597"/>
                    <a:pt x="1703" y="4573"/>
                    <a:pt x="1643" y="4513"/>
                  </a:cubicBezTo>
                  <a:cubicBezTo>
                    <a:pt x="1584" y="4454"/>
                    <a:pt x="1572" y="4382"/>
                    <a:pt x="1572" y="4299"/>
                  </a:cubicBezTo>
                  <a:cubicBezTo>
                    <a:pt x="1584" y="4168"/>
                    <a:pt x="1715" y="4061"/>
                    <a:pt x="1870" y="4061"/>
                  </a:cubicBezTo>
                  <a:lnTo>
                    <a:pt x="2108" y="4061"/>
                  </a:lnTo>
                  <a:cubicBezTo>
                    <a:pt x="2382" y="4061"/>
                    <a:pt x="2620" y="3823"/>
                    <a:pt x="2620" y="3537"/>
                  </a:cubicBezTo>
                  <a:lnTo>
                    <a:pt x="2620" y="2668"/>
                  </a:lnTo>
                  <a:cubicBezTo>
                    <a:pt x="2620" y="2561"/>
                    <a:pt x="2715" y="2489"/>
                    <a:pt x="2798" y="2489"/>
                  </a:cubicBezTo>
                  <a:lnTo>
                    <a:pt x="5084" y="2489"/>
                  </a:lnTo>
                  <a:cubicBezTo>
                    <a:pt x="5168" y="2489"/>
                    <a:pt x="5239" y="2406"/>
                    <a:pt x="5239" y="2323"/>
                  </a:cubicBezTo>
                  <a:cubicBezTo>
                    <a:pt x="5239" y="2227"/>
                    <a:pt x="5168" y="2156"/>
                    <a:pt x="5084" y="2156"/>
                  </a:cubicBezTo>
                  <a:lnTo>
                    <a:pt x="2798" y="2156"/>
                  </a:lnTo>
                  <a:cubicBezTo>
                    <a:pt x="2525" y="2156"/>
                    <a:pt x="2286" y="2394"/>
                    <a:pt x="2286" y="2680"/>
                  </a:cubicBezTo>
                  <a:lnTo>
                    <a:pt x="2286" y="3561"/>
                  </a:lnTo>
                  <a:cubicBezTo>
                    <a:pt x="2286" y="3656"/>
                    <a:pt x="2191" y="3740"/>
                    <a:pt x="2108" y="3740"/>
                  </a:cubicBezTo>
                  <a:lnTo>
                    <a:pt x="1870" y="3740"/>
                  </a:lnTo>
                  <a:cubicBezTo>
                    <a:pt x="1536" y="3740"/>
                    <a:pt x="1274" y="3978"/>
                    <a:pt x="1239" y="4287"/>
                  </a:cubicBezTo>
                  <a:cubicBezTo>
                    <a:pt x="1227" y="4454"/>
                    <a:pt x="1286" y="4633"/>
                    <a:pt x="1393" y="4752"/>
                  </a:cubicBezTo>
                  <a:cubicBezTo>
                    <a:pt x="1512" y="4883"/>
                    <a:pt x="1667" y="4942"/>
                    <a:pt x="1834" y="4942"/>
                  </a:cubicBezTo>
                  <a:lnTo>
                    <a:pt x="1953" y="4942"/>
                  </a:lnTo>
                  <a:cubicBezTo>
                    <a:pt x="2001" y="5287"/>
                    <a:pt x="2120" y="5597"/>
                    <a:pt x="2298" y="5883"/>
                  </a:cubicBezTo>
                  <a:cubicBezTo>
                    <a:pt x="1334" y="5406"/>
                    <a:pt x="691" y="4394"/>
                    <a:pt x="691" y="3275"/>
                  </a:cubicBezTo>
                  <a:cubicBezTo>
                    <a:pt x="691" y="1668"/>
                    <a:pt x="2001" y="370"/>
                    <a:pt x="3596" y="370"/>
                  </a:cubicBezTo>
                  <a:close/>
                  <a:moveTo>
                    <a:pt x="5442" y="6799"/>
                  </a:moveTo>
                  <a:lnTo>
                    <a:pt x="5442" y="8157"/>
                  </a:lnTo>
                  <a:cubicBezTo>
                    <a:pt x="5168" y="8466"/>
                    <a:pt x="4787" y="8633"/>
                    <a:pt x="4382" y="8633"/>
                  </a:cubicBezTo>
                  <a:cubicBezTo>
                    <a:pt x="3977" y="8633"/>
                    <a:pt x="3596" y="8454"/>
                    <a:pt x="3322" y="8157"/>
                  </a:cubicBezTo>
                  <a:lnTo>
                    <a:pt x="3322" y="6799"/>
                  </a:lnTo>
                  <a:cubicBezTo>
                    <a:pt x="3656" y="6954"/>
                    <a:pt x="4013" y="7038"/>
                    <a:pt x="4382" y="7038"/>
                  </a:cubicBezTo>
                  <a:cubicBezTo>
                    <a:pt x="4763" y="7038"/>
                    <a:pt x="5120" y="6954"/>
                    <a:pt x="5442" y="6799"/>
                  </a:cubicBezTo>
                  <a:close/>
                  <a:moveTo>
                    <a:pt x="5442" y="8609"/>
                  </a:moveTo>
                  <a:lnTo>
                    <a:pt x="5442" y="9050"/>
                  </a:lnTo>
                  <a:cubicBezTo>
                    <a:pt x="5108" y="9240"/>
                    <a:pt x="4751" y="9335"/>
                    <a:pt x="4382" y="9335"/>
                  </a:cubicBezTo>
                  <a:cubicBezTo>
                    <a:pt x="4013" y="9335"/>
                    <a:pt x="3632" y="9228"/>
                    <a:pt x="3322" y="9050"/>
                  </a:cubicBezTo>
                  <a:lnTo>
                    <a:pt x="3322" y="8609"/>
                  </a:lnTo>
                  <a:cubicBezTo>
                    <a:pt x="3620" y="8847"/>
                    <a:pt x="3989" y="8966"/>
                    <a:pt x="4382" y="8966"/>
                  </a:cubicBezTo>
                  <a:cubicBezTo>
                    <a:pt x="4763" y="8966"/>
                    <a:pt x="5144" y="8824"/>
                    <a:pt x="5442" y="8609"/>
                  </a:cubicBezTo>
                  <a:close/>
                  <a:moveTo>
                    <a:pt x="3596" y="1"/>
                  </a:moveTo>
                  <a:cubicBezTo>
                    <a:pt x="1810" y="1"/>
                    <a:pt x="346" y="1465"/>
                    <a:pt x="346" y="3251"/>
                  </a:cubicBezTo>
                  <a:cubicBezTo>
                    <a:pt x="346" y="4704"/>
                    <a:pt x="1334" y="5990"/>
                    <a:pt x="2727" y="6371"/>
                  </a:cubicBezTo>
                  <a:cubicBezTo>
                    <a:pt x="2798" y="6442"/>
                    <a:pt x="2894" y="6526"/>
                    <a:pt x="2977" y="6585"/>
                  </a:cubicBezTo>
                  <a:lnTo>
                    <a:pt x="2977" y="7192"/>
                  </a:lnTo>
                  <a:cubicBezTo>
                    <a:pt x="2644" y="7264"/>
                    <a:pt x="2382" y="7514"/>
                    <a:pt x="2251" y="7669"/>
                  </a:cubicBezTo>
                  <a:cubicBezTo>
                    <a:pt x="2203" y="7728"/>
                    <a:pt x="2167" y="7788"/>
                    <a:pt x="2144" y="7859"/>
                  </a:cubicBezTo>
                  <a:lnTo>
                    <a:pt x="1001" y="8204"/>
                  </a:lnTo>
                  <a:cubicBezTo>
                    <a:pt x="405" y="8383"/>
                    <a:pt x="0" y="8931"/>
                    <a:pt x="0" y="9538"/>
                  </a:cubicBezTo>
                  <a:lnTo>
                    <a:pt x="0" y="11252"/>
                  </a:lnTo>
                  <a:cubicBezTo>
                    <a:pt x="0" y="11348"/>
                    <a:pt x="84" y="11419"/>
                    <a:pt x="167" y="11419"/>
                  </a:cubicBezTo>
                  <a:cubicBezTo>
                    <a:pt x="250" y="11419"/>
                    <a:pt x="334" y="11348"/>
                    <a:pt x="334" y="11252"/>
                  </a:cubicBezTo>
                  <a:lnTo>
                    <a:pt x="334" y="9538"/>
                  </a:lnTo>
                  <a:cubicBezTo>
                    <a:pt x="334" y="9085"/>
                    <a:pt x="643" y="8645"/>
                    <a:pt x="1084" y="8526"/>
                  </a:cubicBezTo>
                  <a:lnTo>
                    <a:pt x="2144" y="8216"/>
                  </a:lnTo>
                  <a:lnTo>
                    <a:pt x="2251" y="8978"/>
                  </a:lnTo>
                  <a:cubicBezTo>
                    <a:pt x="2263" y="9038"/>
                    <a:pt x="2239" y="9109"/>
                    <a:pt x="2179" y="9157"/>
                  </a:cubicBezTo>
                  <a:lnTo>
                    <a:pt x="1822" y="9419"/>
                  </a:lnTo>
                  <a:cubicBezTo>
                    <a:pt x="1655" y="9538"/>
                    <a:pt x="1584" y="9752"/>
                    <a:pt x="1620" y="9943"/>
                  </a:cubicBezTo>
                  <a:lnTo>
                    <a:pt x="1917" y="11300"/>
                  </a:lnTo>
                  <a:cubicBezTo>
                    <a:pt x="1941" y="11371"/>
                    <a:pt x="2013" y="11431"/>
                    <a:pt x="2084" y="11431"/>
                  </a:cubicBezTo>
                  <a:lnTo>
                    <a:pt x="2120" y="11431"/>
                  </a:lnTo>
                  <a:cubicBezTo>
                    <a:pt x="2203" y="11419"/>
                    <a:pt x="2263" y="11324"/>
                    <a:pt x="2251" y="11240"/>
                  </a:cubicBezTo>
                  <a:lnTo>
                    <a:pt x="1953" y="9883"/>
                  </a:lnTo>
                  <a:cubicBezTo>
                    <a:pt x="1941" y="9812"/>
                    <a:pt x="1965" y="9740"/>
                    <a:pt x="2024" y="9693"/>
                  </a:cubicBezTo>
                  <a:lnTo>
                    <a:pt x="2382" y="9419"/>
                  </a:lnTo>
                  <a:cubicBezTo>
                    <a:pt x="2536" y="9300"/>
                    <a:pt x="2608" y="9121"/>
                    <a:pt x="2596" y="8931"/>
                  </a:cubicBezTo>
                  <a:lnTo>
                    <a:pt x="2477" y="8050"/>
                  </a:lnTo>
                  <a:cubicBezTo>
                    <a:pt x="2465" y="7990"/>
                    <a:pt x="2489" y="7954"/>
                    <a:pt x="2513" y="7907"/>
                  </a:cubicBezTo>
                  <a:cubicBezTo>
                    <a:pt x="2608" y="7800"/>
                    <a:pt x="2786" y="7633"/>
                    <a:pt x="3001" y="7561"/>
                  </a:cubicBezTo>
                  <a:lnTo>
                    <a:pt x="3001" y="9514"/>
                  </a:lnTo>
                  <a:cubicBezTo>
                    <a:pt x="3001" y="9597"/>
                    <a:pt x="3072" y="9681"/>
                    <a:pt x="3156" y="9681"/>
                  </a:cubicBezTo>
                  <a:cubicBezTo>
                    <a:pt x="3251" y="9681"/>
                    <a:pt x="3322" y="9597"/>
                    <a:pt x="3322" y="9514"/>
                  </a:cubicBezTo>
                  <a:lnTo>
                    <a:pt x="3322" y="9443"/>
                  </a:lnTo>
                  <a:cubicBezTo>
                    <a:pt x="3644" y="9597"/>
                    <a:pt x="4025" y="9681"/>
                    <a:pt x="4382" y="9681"/>
                  </a:cubicBezTo>
                  <a:cubicBezTo>
                    <a:pt x="4739" y="9681"/>
                    <a:pt x="5108" y="9586"/>
                    <a:pt x="5430" y="9443"/>
                  </a:cubicBezTo>
                  <a:lnTo>
                    <a:pt x="5430" y="11264"/>
                  </a:lnTo>
                  <a:cubicBezTo>
                    <a:pt x="5430" y="11360"/>
                    <a:pt x="5513" y="11431"/>
                    <a:pt x="5596" y="11431"/>
                  </a:cubicBezTo>
                  <a:cubicBezTo>
                    <a:pt x="5692" y="11431"/>
                    <a:pt x="5763" y="11360"/>
                    <a:pt x="5763" y="11264"/>
                  </a:cubicBezTo>
                  <a:lnTo>
                    <a:pt x="5763" y="7573"/>
                  </a:lnTo>
                  <a:cubicBezTo>
                    <a:pt x="5989" y="7657"/>
                    <a:pt x="6144" y="7811"/>
                    <a:pt x="6239" y="7919"/>
                  </a:cubicBezTo>
                  <a:cubicBezTo>
                    <a:pt x="6263" y="7966"/>
                    <a:pt x="6287" y="8014"/>
                    <a:pt x="6287" y="8073"/>
                  </a:cubicBezTo>
                  <a:lnTo>
                    <a:pt x="6168" y="8943"/>
                  </a:lnTo>
                  <a:cubicBezTo>
                    <a:pt x="6132" y="9145"/>
                    <a:pt x="6204" y="9324"/>
                    <a:pt x="6370" y="9443"/>
                  </a:cubicBezTo>
                  <a:lnTo>
                    <a:pt x="6727" y="9705"/>
                  </a:lnTo>
                  <a:cubicBezTo>
                    <a:pt x="6787" y="9752"/>
                    <a:pt x="6823" y="9824"/>
                    <a:pt x="6799" y="9895"/>
                  </a:cubicBezTo>
                  <a:lnTo>
                    <a:pt x="6501" y="11252"/>
                  </a:lnTo>
                  <a:cubicBezTo>
                    <a:pt x="6489" y="11348"/>
                    <a:pt x="6537" y="11431"/>
                    <a:pt x="6644" y="11443"/>
                  </a:cubicBezTo>
                  <a:lnTo>
                    <a:pt x="6668" y="11443"/>
                  </a:lnTo>
                  <a:cubicBezTo>
                    <a:pt x="6739" y="11443"/>
                    <a:pt x="6823" y="11383"/>
                    <a:pt x="6835" y="11312"/>
                  </a:cubicBezTo>
                  <a:lnTo>
                    <a:pt x="7132" y="9955"/>
                  </a:lnTo>
                  <a:cubicBezTo>
                    <a:pt x="7180" y="9764"/>
                    <a:pt x="7097" y="9562"/>
                    <a:pt x="6942" y="9443"/>
                  </a:cubicBezTo>
                  <a:lnTo>
                    <a:pt x="6585" y="9169"/>
                  </a:lnTo>
                  <a:cubicBezTo>
                    <a:pt x="6525" y="9121"/>
                    <a:pt x="6501" y="9062"/>
                    <a:pt x="6501" y="8990"/>
                  </a:cubicBezTo>
                  <a:lnTo>
                    <a:pt x="6608" y="8228"/>
                  </a:lnTo>
                  <a:lnTo>
                    <a:pt x="7668" y="8550"/>
                  </a:lnTo>
                  <a:cubicBezTo>
                    <a:pt x="8109" y="8681"/>
                    <a:pt x="8430" y="9097"/>
                    <a:pt x="8430" y="9562"/>
                  </a:cubicBezTo>
                  <a:lnTo>
                    <a:pt x="8430" y="11264"/>
                  </a:lnTo>
                  <a:cubicBezTo>
                    <a:pt x="8430" y="11360"/>
                    <a:pt x="8501" y="11431"/>
                    <a:pt x="8585" y="11431"/>
                  </a:cubicBezTo>
                  <a:cubicBezTo>
                    <a:pt x="8680" y="11431"/>
                    <a:pt x="8751" y="11360"/>
                    <a:pt x="8751" y="11264"/>
                  </a:cubicBezTo>
                  <a:lnTo>
                    <a:pt x="8751" y="9562"/>
                  </a:lnTo>
                  <a:cubicBezTo>
                    <a:pt x="8751" y="8931"/>
                    <a:pt x="8335" y="8383"/>
                    <a:pt x="7763" y="8204"/>
                  </a:cubicBezTo>
                  <a:lnTo>
                    <a:pt x="6608" y="7859"/>
                  </a:lnTo>
                  <a:cubicBezTo>
                    <a:pt x="6596" y="7788"/>
                    <a:pt x="6549" y="7728"/>
                    <a:pt x="6513" y="7669"/>
                  </a:cubicBezTo>
                  <a:cubicBezTo>
                    <a:pt x="6370" y="7514"/>
                    <a:pt x="6120" y="7276"/>
                    <a:pt x="5775" y="7192"/>
                  </a:cubicBezTo>
                  <a:lnTo>
                    <a:pt x="5775" y="6585"/>
                  </a:lnTo>
                  <a:cubicBezTo>
                    <a:pt x="5870" y="6526"/>
                    <a:pt x="5954" y="6442"/>
                    <a:pt x="6037" y="6371"/>
                  </a:cubicBezTo>
                  <a:cubicBezTo>
                    <a:pt x="7430" y="5990"/>
                    <a:pt x="8418" y="4704"/>
                    <a:pt x="8418" y="3251"/>
                  </a:cubicBezTo>
                  <a:cubicBezTo>
                    <a:pt x="8418" y="1465"/>
                    <a:pt x="6954"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1" name="Google Shape;10691;p79"/>
          <p:cNvGrpSpPr/>
          <p:nvPr/>
        </p:nvGrpSpPr>
        <p:grpSpPr>
          <a:xfrm>
            <a:off x="6248078" y="3784468"/>
            <a:ext cx="277263" cy="356115"/>
            <a:chOff x="6248078" y="3784468"/>
            <a:chExt cx="277263" cy="356115"/>
          </a:xfrm>
        </p:grpSpPr>
        <p:sp>
          <p:nvSpPr>
            <p:cNvPr id="10692" name="Google Shape;10692;p79"/>
            <p:cNvSpPr/>
            <p:nvPr/>
          </p:nvSpPr>
          <p:spPr>
            <a:xfrm>
              <a:off x="6337099" y="3874630"/>
              <a:ext cx="43402" cy="43402"/>
            </a:xfrm>
            <a:custGeom>
              <a:avLst/>
              <a:gdLst/>
              <a:ahLst/>
              <a:cxnLst/>
              <a:rect l="l" t="t" r="r" b="b"/>
              <a:pathLst>
                <a:path w="1370" h="1370" extrusionOk="0">
                  <a:moveTo>
                    <a:pt x="691" y="334"/>
                  </a:moveTo>
                  <a:cubicBezTo>
                    <a:pt x="882" y="334"/>
                    <a:pt x="1048" y="488"/>
                    <a:pt x="1048" y="691"/>
                  </a:cubicBezTo>
                  <a:cubicBezTo>
                    <a:pt x="1048" y="881"/>
                    <a:pt x="882" y="1048"/>
                    <a:pt x="691" y="1048"/>
                  </a:cubicBezTo>
                  <a:cubicBezTo>
                    <a:pt x="501" y="1048"/>
                    <a:pt x="334" y="881"/>
                    <a:pt x="334" y="691"/>
                  </a:cubicBezTo>
                  <a:cubicBezTo>
                    <a:pt x="334" y="488"/>
                    <a:pt x="489" y="334"/>
                    <a:pt x="691" y="334"/>
                  </a:cubicBezTo>
                  <a:close/>
                  <a:moveTo>
                    <a:pt x="691" y="0"/>
                  </a:moveTo>
                  <a:cubicBezTo>
                    <a:pt x="298" y="0"/>
                    <a:pt x="1" y="310"/>
                    <a:pt x="1" y="691"/>
                  </a:cubicBezTo>
                  <a:cubicBezTo>
                    <a:pt x="1" y="1072"/>
                    <a:pt x="322" y="1369"/>
                    <a:pt x="691" y="1369"/>
                  </a:cubicBezTo>
                  <a:cubicBezTo>
                    <a:pt x="1072" y="1369"/>
                    <a:pt x="1370" y="1060"/>
                    <a:pt x="1370" y="691"/>
                  </a:cubicBezTo>
                  <a:cubicBezTo>
                    <a:pt x="1370" y="298"/>
                    <a:pt x="106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79"/>
            <p:cNvSpPr/>
            <p:nvPr/>
          </p:nvSpPr>
          <p:spPr>
            <a:xfrm>
              <a:off x="6392919" y="3874630"/>
              <a:ext cx="43402" cy="43402"/>
            </a:xfrm>
            <a:custGeom>
              <a:avLst/>
              <a:gdLst/>
              <a:ahLst/>
              <a:cxnLst/>
              <a:rect l="l" t="t" r="r" b="b"/>
              <a:pathLst>
                <a:path w="1370" h="1370" extrusionOk="0">
                  <a:moveTo>
                    <a:pt x="679" y="334"/>
                  </a:moveTo>
                  <a:cubicBezTo>
                    <a:pt x="882" y="334"/>
                    <a:pt x="1037" y="488"/>
                    <a:pt x="1037" y="691"/>
                  </a:cubicBezTo>
                  <a:cubicBezTo>
                    <a:pt x="1037" y="881"/>
                    <a:pt x="882" y="1048"/>
                    <a:pt x="679" y="1048"/>
                  </a:cubicBezTo>
                  <a:cubicBezTo>
                    <a:pt x="489" y="1048"/>
                    <a:pt x="322" y="881"/>
                    <a:pt x="322" y="691"/>
                  </a:cubicBezTo>
                  <a:cubicBezTo>
                    <a:pt x="322" y="488"/>
                    <a:pt x="489" y="334"/>
                    <a:pt x="679" y="334"/>
                  </a:cubicBezTo>
                  <a:close/>
                  <a:moveTo>
                    <a:pt x="679" y="0"/>
                  </a:moveTo>
                  <a:cubicBezTo>
                    <a:pt x="298" y="0"/>
                    <a:pt x="1" y="310"/>
                    <a:pt x="1" y="691"/>
                  </a:cubicBezTo>
                  <a:cubicBezTo>
                    <a:pt x="1" y="1072"/>
                    <a:pt x="310" y="1369"/>
                    <a:pt x="679" y="1369"/>
                  </a:cubicBezTo>
                  <a:cubicBezTo>
                    <a:pt x="1060" y="1369"/>
                    <a:pt x="1370" y="1060"/>
                    <a:pt x="1370" y="691"/>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79"/>
            <p:cNvSpPr/>
            <p:nvPr/>
          </p:nvSpPr>
          <p:spPr>
            <a:xfrm>
              <a:off x="6381609" y="3913469"/>
              <a:ext cx="10201" cy="15872"/>
            </a:xfrm>
            <a:custGeom>
              <a:avLst/>
              <a:gdLst/>
              <a:ahLst/>
              <a:cxnLst/>
              <a:rect l="l" t="t" r="r" b="b"/>
              <a:pathLst>
                <a:path w="322" h="501" extrusionOk="0">
                  <a:moveTo>
                    <a:pt x="167" y="1"/>
                  </a:moveTo>
                  <a:cubicBezTo>
                    <a:pt x="72" y="1"/>
                    <a:pt x="0" y="72"/>
                    <a:pt x="0" y="155"/>
                  </a:cubicBezTo>
                  <a:lnTo>
                    <a:pt x="0" y="334"/>
                  </a:lnTo>
                  <a:cubicBezTo>
                    <a:pt x="0" y="429"/>
                    <a:pt x="72" y="501"/>
                    <a:pt x="167" y="501"/>
                  </a:cubicBezTo>
                  <a:cubicBezTo>
                    <a:pt x="251" y="501"/>
                    <a:pt x="322" y="429"/>
                    <a:pt x="322" y="334"/>
                  </a:cubicBezTo>
                  <a:lnTo>
                    <a:pt x="322" y="155"/>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79"/>
            <p:cNvSpPr/>
            <p:nvPr/>
          </p:nvSpPr>
          <p:spPr>
            <a:xfrm>
              <a:off x="6248078" y="3784468"/>
              <a:ext cx="277263" cy="356115"/>
            </a:xfrm>
            <a:custGeom>
              <a:avLst/>
              <a:gdLst/>
              <a:ahLst/>
              <a:cxnLst/>
              <a:rect l="l" t="t" r="r" b="b"/>
              <a:pathLst>
                <a:path w="8752" h="11241" extrusionOk="0">
                  <a:moveTo>
                    <a:pt x="5954" y="4751"/>
                  </a:moveTo>
                  <a:lnTo>
                    <a:pt x="5954" y="5335"/>
                  </a:lnTo>
                  <a:cubicBezTo>
                    <a:pt x="5954" y="5561"/>
                    <a:pt x="5823" y="5751"/>
                    <a:pt x="5609" y="5835"/>
                  </a:cubicBezTo>
                  <a:lnTo>
                    <a:pt x="4751" y="6180"/>
                  </a:lnTo>
                  <a:cubicBezTo>
                    <a:pt x="4632" y="6233"/>
                    <a:pt x="4501" y="6260"/>
                    <a:pt x="4369" y="6260"/>
                  </a:cubicBezTo>
                  <a:cubicBezTo>
                    <a:pt x="4236" y="6260"/>
                    <a:pt x="4102" y="6233"/>
                    <a:pt x="3977" y="6180"/>
                  </a:cubicBezTo>
                  <a:lnTo>
                    <a:pt x="3108" y="5835"/>
                  </a:lnTo>
                  <a:cubicBezTo>
                    <a:pt x="2906" y="5751"/>
                    <a:pt x="2775" y="5561"/>
                    <a:pt x="2775" y="5335"/>
                  </a:cubicBezTo>
                  <a:lnTo>
                    <a:pt x="2775" y="4751"/>
                  </a:lnTo>
                  <a:lnTo>
                    <a:pt x="3156" y="4882"/>
                  </a:lnTo>
                  <a:cubicBezTo>
                    <a:pt x="3215" y="5108"/>
                    <a:pt x="3406" y="5275"/>
                    <a:pt x="3668" y="5275"/>
                  </a:cubicBezTo>
                  <a:lnTo>
                    <a:pt x="3680" y="5275"/>
                  </a:lnTo>
                  <a:lnTo>
                    <a:pt x="3680" y="5287"/>
                  </a:lnTo>
                  <a:cubicBezTo>
                    <a:pt x="3680" y="5382"/>
                    <a:pt x="3751" y="5454"/>
                    <a:pt x="3846" y="5454"/>
                  </a:cubicBezTo>
                  <a:cubicBezTo>
                    <a:pt x="3930" y="5454"/>
                    <a:pt x="4001" y="5382"/>
                    <a:pt x="4001" y="5287"/>
                  </a:cubicBezTo>
                  <a:lnTo>
                    <a:pt x="4001" y="5275"/>
                  </a:lnTo>
                  <a:lnTo>
                    <a:pt x="4192" y="5275"/>
                  </a:lnTo>
                  <a:lnTo>
                    <a:pt x="4192" y="5287"/>
                  </a:lnTo>
                  <a:cubicBezTo>
                    <a:pt x="4192" y="5382"/>
                    <a:pt x="4275" y="5454"/>
                    <a:pt x="4358" y="5454"/>
                  </a:cubicBezTo>
                  <a:cubicBezTo>
                    <a:pt x="4454" y="5454"/>
                    <a:pt x="4525" y="5382"/>
                    <a:pt x="4525" y="5287"/>
                  </a:cubicBezTo>
                  <a:lnTo>
                    <a:pt x="4525" y="5275"/>
                  </a:lnTo>
                  <a:lnTo>
                    <a:pt x="4716" y="5275"/>
                  </a:lnTo>
                  <a:lnTo>
                    <a:pt x="4716" y="5287"/>
                  </a:lnTo>
                  <a:cubicBezTo>
                    <a:pt x="4716" y="5382"/>
                    <a:pt x="4787" y="5454"/>
                    <a:pt x="4882" y="5454"/>
                  </a:cubicBezTo>
                  <a:cubicBezTo>
                    <a:pt x="4966" y="5454"/>
                    <a:pt x="5049" y="5382"/>
                    <a:pt x="5049" y="5287"/>
                  </a:cubicBezTo>
                  <a:lnTo>
                    <a:pt x="5049" y="5275"/>
                  </a:lnTo>
                  <a:lnTo>
                    <a:pt x="5061" y="5275"/>
                  </a:lnTo>
                  <a:cubicBezTo>
                    <a:pt x="5299" y="5275"/>
                    <a:pt x="5501" y="5108"/>
                    <a:pt x="5561" y="4882"/>
                  </a:cubicBezTo>
                  <a:lnTo>
                    <a:pt x="5954" y="4751"/>
                  </a:lnTo>
                  <a:close/>
                  <a:moveTo>
                    <a:pt x="4716" y="6537"/>
                  </a:moveTo>
                  <a:lnTo>
                    <a:pt x="4716" y="6882"/>
                  </a:lnTo>
                  <a:lnTo>
                    <a:pt x="4001" y="6882"/>
                  </a:lnTo>
                  <a:lnTo>
                    <a:pt x="4001" y="6537"/>
                  </a:lnTo>
                  <a:cubicBezTo>
                    <a:pt x="4120" y="6573"/>
                    <a:pt x="4239" y="6585"/>
                    <a:pt x="4358" y="6585"/>
                  </a:cubicBezTo>
                  <a:cubicBezTo>
                    <a:pt x="4477" y="6585"/>
                    <a:pt x="4596" y="6573"/>
                    <a:pt x="4716" y="6537"/>
                  </a:cubicBezTo>
                  <a:close/>
                  <a:moveTo>
                    <a:pt x="4739" y="7204"/>
                  </a:moveTo>
                  <a:lnTo>
                    <a:pt x="4739" y="7585"/>
                  </a:lnTo>
                  <a:lnTo>
                    <a:pt x="4001" y="7585"/>
                  </a:lnTo>
                  <a:lnTo>
                    <a:pt x="4001" y="7204"/>
                  </a:lnTo>
                  <a:close/>
                  <a:moveTo>
                    <a:pt x="4358" y="346"/>
                  </a:moveTo>
                  <a:cubicBezTo>
                    <a:pt x="5823" y="346"/>
                    <a:pt x="7013" y="1536"/>
                    <a:pt x="7013" y="3001"/>
                  </a:cubicBezTo>
                  <a:lnTo>
                    <a:pt x="7013" y="4227"/>
                  </a:lnTo>
                  <a:cubicBezTo>
                    <a:pt x="7013" y="4906"/>
                    <a:pt x="6823" y="5501"/>
                    <a:pt x="6442" y="6073"/>
                  </a:cubicBezTo>
                  <a:cubicBezTo>
                    <a:pt x="6109" y="6597"/>
                    <a:pt x="5668" y="7013"/>
                    <a:pt x="5275" y="7382"/>
                  </a:cubicBezTo>
                  <a:cubicBezTo>
                    <a:pt x="5192" y="7466"/>
                    <a:pt x="5132" y="7525"/>
                    <a:pt x="5061" y="7585"/>
                  </a:cubicBezTo>
                  <a:lnTo>
                    <a:pt x="5061" y="6406"/>
                  </a:lnTo>
                  <a:lnTo>
                    <a:pt x="5739" y="6132"/>
                  </a:lnTo>
                  <a:cubicBezTo>
                    <a:pt x="6073" y="6001"/>
                    <a:pt x="6299" y="5692"/>
                    <a:pt x="6299" y="5335"/>
                  </a:cubicBezTo>
                  <a:lnTo>
                    <a:pt x="6299" y="4620"/>
                  </a:lnTo>
                  <a:cubicBezTo>
                    <a:pt x="6501" y="4501"/>
                    <a:pt x="6656" y="4275"/>
                    <a:pt x="6656" y="4025"/>
                  </a:cubicBezTo>
                  <a:lnTo>
                    <a:pt x="6656" y="3001"/>
                  </a:lnTo>
                  <a:cubicBezTo>
                    <a:pt x="6656" y="2441"/>
                    <a:pt x="6442" y="1906"/>
                    <a:pt x="6085" y="1489"/>
                  </a:cubicBezTo>
                  <a:cubicBezTo>
                    <a:pt x="6054" y="1452"/>
                    <a:pt x="6013" y="1434"/>
                    <a:pt x="5969" y="1434"/>
                  </a:cubicBezTo>
                  <a:cubicBezTo>
                    <a:pt x="5929" y="1434"/>
                    <a:pt x="5886" y="1449"/>
                    <a:pt x="5847" y="1477"/>
                  </a:cubicBezTo>
                  <a:cubicBezTo>
                    <a:pt x="5775" y="1536"/>
                    <a:pt x="5775" y="1644"/>
                    <a:pt x="5835" y="1715"/>
                  </a:cubicBezTo>
                  <a:cubicBezTo>
                    <a:pt x="6144" y="2072"/>
                    <a:pt x="6323" y="2537"/>
                    <a:pt x="6323" y="3001"/>
                  </a:cubicBezTo>
                  <a:lnTo>
                    <a:pt x="6323" y="4025"/>
                  </a:lnTo>
                  <a:cubicBezTo>
                    <a:pt x="6323" y="4168"/>
                    <a:pt x="6228" y="4323"/>
                    <a:pt x="6073" y="4370"/>
                  </a:cubicBezTo>
                  <a:lnTo>
                    <a:pt x="5370" y="4608"/>
                  </a:lnTo>
                  <a:cubicBezTo>
                    <a:pt x="5299" y="4632"/>
                    <a:pt x="5251" y="4692"/>
                    <a:pt x="5251" y="4751"/>
                  </a:cubicBezTo>
                  <a:cubicBezTo>
                    <a:pt x="5251" y="4858"/>
                    <a:pt x="5168" y="4942"/>
                    <a:pt x="5061" y="4942"/>
                  </a:cubicBezTo>
                  <a:lnTo>
                    <a:pt x="3668" y="4942"/>
                  </a:lnTo>
                  <a:cubicBezTo>
                    <a:pt x="3561" y="4942"/>
                    <a:pt x="3465" y="4858"/>
                    <a:pt x="3465" y="4751"/>
                  </a:cubicBezTo>
                  <a:cubicBezTo>
                    <a:pt x="3465" y="4680"/>
                    <a:pt x="3430" y="4620"/>
                    <a:pt x="3346" y="4608"/>
                  </a:cubicBezTo>
                  <a:lnTo>
                    <a:pt x="2656" y="4370"/>
                  </a:lnTo>
                  <a:cubicBezTo>
                    <a:pt x="2501" y="4323"/>
                    <a:pt x="2394" y="4168"/>
                    <a:pt x="2394" y="4025"/>
                  </a:cubicBezTo>
                  <a:lnTo>
                    <a:pt x="2394" y="3001"/>
                  </a:lnTo>
                  <a:cubicBezTo>
                    <a:pt x="2394" y="1929"/>
                    <a:pt x="3275" y="1048"/>
                    <a:pt x="4346" y="1048"/>
                  </a:cubicBezTo>
                  <a:cubicBezTo>
                    <a:pt x="4692" y="1048"/>
                    <a:pt x="5037" y="1132"/>
                    <a:pt x="5311" y="1298"/>
                  </a:cubicBezTo>
                  <a:cubicBezTo>
                    <a:pt x="5337" y="1313"/>
                    <a:pt x="5364" y="1320"/>
                    <a:pt x="5391" y="1320"/>
                  </a:cubicBezTo>
                  <a:cubicBezTo>
                    <a:pt x="5449" y="1320"/>
                    <a:pt x="5504" y="1288"/>
                    <a:pt x="5537" y="1239"/>
                  </a:cubicBezTo>
                  <a:cubicBezTo>
                    <a:pt x="5585" y="1167"/>
                    <a:pt x="5549" y="1060"/>
                    <a:pt x="5478" y="1013"/>
                  </a:cubicBezTo>
                  <a:cubicBezTo>
                    <a:pt x="5132" y="822"/>
                    <a:pt x="4739" y="715"/>
                    <a:pt x="4346" y="715"/>
                  </a:cubicBezTo>
                  <a:cubicBezTo>
                    <a:pt x="3096" y="715"/>
                    <a:pt x="2072" y="1727"/>
                    <a:pt x="2072" y="3001"/>
                  </a:cubicBezTo>
                  <a:lnTo>
                    <a:pt x="2072" y="4025"/>
                  </a:lnTo>
                  <a:cubicBezTo>
                    <a:pt x="2072" y="4275"/>
                    <a:pt x="2203" y="4501"/>
                    <a:pt x="2430" y="4620"/>
                  </a:cubicBezTo>
                  <a:lnTo>
                    <a:pt x="2430" y="5335"/>
                  </a:lnTo>
                  <a:cubicBezTo>
                    <a:pt x="2430" y="5692"/>
                    <a:pt x="2632" y="6001"/>
                    <a:pt x="2977" y="6132"/>
                  </a:cubicBezTo>
                  <a:lnTo>
                    <a:pt x="3668" y="6406"/>
                  </a:lnTo>
                  <a:lnTo>
                    <a:pt x="3668" y="7585"/>
                  </a:lnTo>
                  <a:cubicBezTo>
                    <a:pt x="3584" y="7525"/>
                    <a:pt x="3525" y="7442"/>
                    <a:pt x="3453" y="7382"/>
                  </a:cubicBezTo>
                  <a:cubicBezTo>
                    <a:pt x="3072" y="7013"/>
                    <a:pt x="2620" y="6585"/>
                    <a:pt x="2275" y="6073"/>
                  </a:cubicBezTo>
                  <a:cubicBezTo>
                    <a:pt x="1894" y="5501"/>
                    <a:pt x="1715" y="4882"/>
                    <a:pt x="1715" y="4227"/>
                  </a:cubicBezTo>
                  <a:lnTo>
                    <a:pt x="1715" y="3001"/>
                  </a:lnTo>
                  <a:cubicBezTo>
                    <a:pt x="1715" y="1536"/>
                    <a:pt x="2906" y="346"/>
                    <a:pt x="4358" y="346"/>
                  </a:cubicBezTo>
                  <a:close/>
                  <a:moveTo>
                    <a:pt x="4751" y="7906"/>
                  </a:moveTo>
                  <a:lnTo>
                    <a:pt x="4751" y="7918"/>
                  </a:lnTo>
                  <a:lnTo>
                    <a:pt x="4739" y="7918"/>
                  </a:lnTo>
                  <a:cubicBezTo>
                    <a:pt x="4585" y="8085"/>
                    <a:pt x="4466" y="8240"/>
                    <a:pt x="4382" y="8394"/>
                  </a:cubicBezTo>
                  <a:cubicBezTo>
                    <a:pt x="4287" y="8240"/>
                    <a:pt x="4156" y="8085"/>
                    <a:pt x="4025" y="7918"/>
                  </a:cubicBezTo>
                  <a:lnTo>
                    <a:pt x="4025" y="7906"/>
                  </a:lnTo>
                  <a:close/>
                  <a:moveTo>
                    <a:pt x="4382" y="1"/>
                  </a:moveTo>
                  <a:cubicBezTo>
                    <a:pt x="2739" y="1"/>
                    <a:pt x="1406" y="1346"/>
                    <a:pt x="1406" y="2977"/>
                  </a:cubicBezTo>
                  <a:lnTo>
                    <a:pt x="1406" y="4215"/>
                  </a:lnTo>
                  <a:cubicBezTo>
                    <a:pt x="1406" y="5477"/>
                    <a:pt x="2013" y="6347"/>
                    <a:pt x="2668" y="7049"/>
                  </a:cubicBezTo>
                  <a:cubicBezTo>
                    <a:pt x="2549" y="7156"/>
                    <a:pt x="2382" y="7251"/>
                    <a:pt x="2215" y="7311"/>
                  </a:cubicBezTo>
                  <a:lnTo>
                    <a:pt x="882" y="7716"/>
                  </a:lnTo>
                  <a:cubicBezTo>
                    <a:pt x="358" y="7859"/>
                    <a:pt x="1" y="8335"/>
                    <a:pt x="1" y="8871"/>
                  </a:cubicBezTo>
                  <a:lnTo>
                    <a:pt x="1" y="11073"/>
                  </a:lnTo>
                  <a:cubicBezTo>
                    <a:pt x="1" y="11169"/>
                    <a:pt x="72" y="11240"/>
                    <a:pt x="167" y="11240"/>
                  </a:cubicBezTo>
                  <a:cubicBezTo>
                    <a:pt x="251" y="11240"/>
                    <a:pt x="322" y="11169"/>
                    <a:pt x="322" y="11073"/>
                  </a:cubicBezTo>
                  <a:lnTo>
                    <a:pt x="322" y="8871"/>
                  </a:lnTo>
                  <a:cubicBezTo>
                    <a:pt x="322" y="8752"/>
                    <a:pt x="358" y="8633"/>
                    <a:pt x="405" y="8537"/>
                  </a:cubicBezTo>
                  <a:lnTo>
                    <a:pt x="1394" y="9407"/>
                  </a:lnTo>
                  <a:cubicBezTo>
                    <a:pt x="1513" y="9514"/>
                    <a:pt x="1572" y="9668"/>
                    <a:pt x="1572" y="9811"/>
                  </a:cubicBezTo>
                  <a:lnTo>
                    <a:pt x="1572" y="11073"/>
                  </a:lnTo>
                  <a:cubicBezTo>
                    <a:pt x="1572" y="11169"/>
                    <a:pt x="1656" y="11240"/>
                    <a:pt x="1739" y="11240"/>
                  </a:cubicBezTo>
                  <a:cubicBezTo>
                    <a:pt x="1834" y="11240"/>
                    <a:pt x="1906" y="11169"/>
                    <a:pt x="1906" y="11073"/>
                  </a:cubicBezTo>
                  <a:lnTo>
                    <a:pt x="1906" y="9811"/>
                  </a:lnTo>
                  <a:cubicBezTo>
                    <a:pt x="1906" y="9561"/>
                    <a:pt x="1799" y="9323"/>
                    <a:pt x="1608" y="9156"/>
                  </a:cubicBezTo>
                  <a:lnTo>
                    <a:pt x="584" y="8252"/>
                  </a:lnTo>
                  <a:cubicBezTo>
                    <a:pt x="679" y="8144"/>
                    <a:pt x="822" y="8061"/>
                    <a:pt x="965" y="8013"/>
                  </a:cubicBezTo>
                  <a:lnTo>
                    <a:pt x="2310" y="7609"/>
                  </a:lnTo>
                  <a:cubicBezTo>
                    <a:pt x="2525" y="7549"/>
                    <a:pt x="2727" y="7430"/>
                    <a:pt x="2882" y="7263"/>
                  </a:cubicBezTo>
                  <a:cubicBezTo>
                    <a:pt x="3001" y="7382"/>
                    <a:pt x="3120" y="7502"/>
                    <a:pt x="3239" y="7609"/>
                  </a:cubicBezTo>
                  <a:cubicBezTo>
                    <a:pt x="3763" y="8097"/>
                    <a:pt x="4215" y="8537"/>
                    <a:pt x="4215" y="8942"/>
                  </a:cubicBezTo>
                  <a:cubicBezTo>
                    <a:pt x="4215" y="9037"/>
                    <a:pt x="4287" y="9109"/>
                    <a:pt x="4370" y="9109"/>
                  </a:cubicBezTo>
                  <a:cubicBezTo>
                    <a:pt x="4466" y="9109"/>
                    <a:pt x="4537" y="9037"/>
                    <a:pt x="4537" y="8942"/>
                  </a:cubicBezTo>
                  <a:cubicBezTo>
                    <a:pt x="4537" y="8514"/>
                    <a:pt x="4989" y="8097"/>
                    <a:pt x="5501" y="7609"/>
                  </a:cubicBezTo>
                  <a:cubicBezTo>
                    <a:pt x="5620" y="7502"/>
                    <a:pt x="5739" y="7382"/>
                    <a:pt x="5859" y="7263"/>
                  </a:cubicBezTo>
                  <a:cubicBezTo>
                    <a:pt x="6025" y="7430"/>
                    <a:pt x="6216" y="7549"/>
                    <a:pt x="6442" y="7609"/>
                  </a:cubicBezTo>
                  <a:lnTo>
                    <a:pt x="7787" y="8013"/>
                  </a:lnTo>
                  <a:cubicBezTo>
                    <a:pt x="7930" y="8049"/>
                    <a:pt x="8061" y="8133"/>
                    <a:pt x="8168" y="8252"/>
                  </a:cubicBezTo>
                  <a:lnTo>
                    <a:pt x="7144" y="9156"/>
                  </a:lnTo>
                  <a:cubicBezTo>
                    <a:pt x="6954" y="9323"/>
                    <a:pt x="6847" y="9561"/>
                    <a:pt x="6847" y="9811"/>
                  </a:cubicBezTo>
                  <a:lnTo>
                    <a:pt x="6847" y="11073"/>
                  </a:lnTo>
                  <a:cubicBezTo>
                    <a:pt x="6847" y="11169"/>
                    <a:pt x="6918" y="11240"/>
                    <a:pt x="7013" y="11240"/>
                  </a:cubicBezTo>
                  <a:cubicBezTo>
                    <a:pt x="7097" y="11240"/>
                    <a:pt x="7168" y="11169"/>
                    <a:pt x="7168" y="11073"/>
                  </a:cubicBezTo>
                  <a:lnTo>
                    <a:pt x="7168" y="9811"/>
                  </a:lnTo>
                  <a:cubicBezTo>
                    <a:pt x="7168" y="9668"/>
                    <a:pt x="7252" y="9514"/>
                    <a:pt x="7347" y="9407"/>
                  </a:cubicBezTo>
                  <a:lnTo>
                    <a:pt x="8347" y="8537"/>
                  </a:lnTo>
                  <a:cubicBezTo>
                    <a:pt x="8395" y="8633"/>
                    <a:pt x="8418" y="8752"/>
                    <a:pt x="8418" y="8871"/>
                  </a:cubicBezTo>
                  <a:lnTo>
                    <a:pt x="8418" y="11073"/>
                  </a:lnTo>
                  <a:cubicBezTo>
                    <a:pt x="8418" y="11169"/>
                    <a:pt x="8502" y="11240"/>
                    <a:pt x="8585" y="11240"/>
                  </a:cubicBezTo>
                  <a:cubicBezTo>
                    <a:pt x="8680" y="11240"/>
                    <a:pt x="8752" y="11169"/>
                    <a:pt x="8752" y="11073"/>
                  </a:cubicBezTo>
                  <a:lnTo>
                    <a:pt x="8752" y="8871"/>
                  </a:lnTo>
                  <a:cubicBezTo>
                    <a:pt x="8752" y="8359"/>
                    <a:pt x="8395" y="7859"/>
                    <a:pt x="7871" y="7716"/>
                  </a:cubicBezTo>
                  <a:lnTo>
                    <a:pt x="6537" y="7311"/>
                  </a:lnTo>
                  <a:cubicBezTo>
                    <a:pt x="6359" y="7263"/>
                    <a:pt x="6204" y="7180"/>
                    <a:pt x="6085" y="7049"/>
                  </a:cubicBezTo>
                  <a:cubicBezTo>
                    <a:pt x="6740" y="6359"/>
                    <a:pt x="7359" y="5477"/>
                    <a:pt x="7359" y="4215"/>
                  </a:cubicBezTo>
                  <a:lnTo>
                    <a:pt x="7359" y="2977"/>
                  </a:lnTo>
                  <a:cubicBezTo>
                    <a:pt x="7359" y="1346"/>
                    <a:pt x="6013" y="1"/>
                    <a:pt x="4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79"/>
            <p:cNvSpPr/>
            <p:nvPr/>
          </p:nvSpPr>
          <p:spPr>
            <a:xfrm>
              <a:off x="6381609" y="4085840"/>
              <a:ext cx="10201" cy="54743"/>
            </a:xfrm>
            <a:custGeom>
              <a:avLst/>
              <a:gdLst/>
              <a:ahLst/>
              <a:cxnLst/>
              <a:rect l="l" t="t" r="r" b="b"/>
              <a:pathLst>
                <a:path w="322" h="1728" extrusionOk="0">
                  <a:moveTo>
                    <a:pt x="167" y="1"/>
                  </a:moveTo>
                  <a:cubicBezTo>
                    <a:pt x="72" y="1"/>
                    <a:pt x="0" y="72"/>
                    <a:pt x="0" y="167"/>
                  </a:cubicBezTo>
                  <a:lnTo>
                    <a:pt x="0" y="1560"/>
                  </a:lnTo>
                  <a:cubicBezTo>
                    <a:pt x="0" y="1656"/>
                    <a:pt x="72" y="1727"/>
                    <a:pt x="167" y="1727"/>
                  </a:cubicBezTo>
                  <a:cubicBezTo>
                    <a:pt x="251" y="1727"/>
                    <a:pt x="322" y="1656"/>
                    <a:pt x="322" y="1560"/>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7" name="Google Shape;10697;p79"/>
          <p:cNvGrpSpPr/>
          <p:nvPr/>
        </p:nvGrpSpPr>
        <p:grpSpPr>
          <a:xfrm>
            <a:off x="5800725" y="3785989"/>
            <a:ext cx="277644" cy="354594"/>
            <a:chOff x="5800725" y="3785989"/>
            <a:chExt cx="277644" cy="354594"/>
          </a:xfrm>
        </p:grpSpPr>
        <p:sp>
          <p:nvSpPr>
            <p:cNvPr id="10698" name="Google Shape;10698;p79"/>
            <p:cNvSpPr/>
            <p:nvPr/>
          </p:nvSpPr>
          <p:spPr>
            <a:xfrm>
              <a:off x="5901055" y="3896869"/>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79"/>
            <p:cNvSpPr/>
            <p:nvPr/>
          </p:nvSpPr>
          <p:spPr>
            <a:xfrm>
              <a:off x="5968217" y="3896869"/>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79"/>
            <p:cNvSpPr/>
            <p:nvPr/>
          </p:nvSpPr>
          <p:spPr>
            <a:xfrm>
              <a:off x="5916547" y="3935804"/>
              <a:ext cx="45271" cy="16157"/>
            </a:xfrm>
            <a:custGeom>
              <a:avLst/>
              <a:gdLst/>
              <a:ahLst/>
              <a:cxn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79"/>
            <p:cNvSpPr/>
            <p:nvPr/>
          </p:nvSpPr>
          <p:spPr>
            <a:xfrm>
              <a:off x="5895416" y="3879888"/>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79"/>
            <p:cNvSpPr/>
            <p:nvPr/>
          </p:nvSpPr>
          <p:spPr>
            <a:xfrm>
              <a:off x="5961786" y="3879888"/>
              <a:ext cx="21923" cy="10233"/>
            </a:xfrm>
            <a:custGeom>
              <a:avLst/>
              <a:gdLst/>
              <a:ahLst/>
              <a:cxn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79"/>
            <p:cNvSpPr/>
            <p:nvPr/>
          </p:nvSpPr>
          <p:spPr>
            <a:xfrm>
              <a:off x="5800725" y="3785989"/>
              <a:ext cx="277644" cy="354594"/>
            </a:xfrm>
            <a:custGeom>
              <a:avLst/>
              <a:gdLst/>
              <a:ahLst/>
              <a:cxn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79"/>
            <p:cNvSpPr/>
            <p:nvPr/>
          </p:nvSpPr>
          <p:spPr>
            <a:xfrm>
              <a:off x="6012727" y="4085840"/>
              <a:ext cx="37731" cy="37763"/>
            </a:xfrm>
            <a:custGeom>
              <a:avLst/>
              <a:gdLst/>
              <a:ahLst/>
              <a:cxn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79"/>
          <p:cNvGrpSpPr/>
          <p:nvPr/>
        </p:nvGrpSpPr>
        <p:grpSpPr>
          <a:xfrm>
            <a:off x="2206122" y="3360748"/>
            <a:ext cx="308183" cy="347561"/>
            <a:chOff x="2206122" y="3360748"/>
            <a:chExt cx="308183" cy="347561"/>
          </a:xfrm>
        </p:grpSpPr>
        <p:sp>
          <p:nvSpPr>
            <p:cNvPr id="10706" name="Google Shape;10706;p79"/>
            <p:cNvSpPr/>
            <p:nvPr/>
          </p:nvSpPr>
          <p:spPr>
            <a:xfrm>
              <a:off x="2206122" y="3543859"/>
              <a:ext cx="199932" cy="164451"/>
            </a:xfrm>
            <a:custGeom>
              <a:avLst/>
              <a:gdLst/>
              <a:ahLst/>
              <a:cxnLst/>
              <a:rect l="l" t="t" r="r" b="b"/>
              <a:pathLst>
                <a:path w="6311" h="5191" extrusionOk="0">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79"/>
            <p:cNvSpPr/>
            <p:nvPr/>
          </p:nvSpPr>
          <p:spPr>
            <a:xfrm>
              <a:off x="2216291" y="3360748"/>
              <a:ext cx="298014" cy="312872"/>
            </a:xfrm>
            <a:custGeom>
              <a:avLst/>
              <a:gdLst/>
              <a:ahLst/>
              <a:cxnLst/>
              <a:rect l="l" t="t" r="r" b="b"/>
              <a:pathLst>
                <a:path w="9407" h="9876" extrusionOk="0">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79"/>
            <p:cNvSpPr/>
            <p:nvPr/>
          </p:nvSpPr>
          <p:spPr>
            <a:xfrm>
              <a:off x="2392812" y="3401615"/>
              <a:ext cx="83033" cy="80372"/>
            </a:xfrm>
            <a:custGeom>
              <a:avLst/>
              <a:gdLst/>
              <a:ahLst/>
              <a:cxnLst/>
              <a:rect l="l" t="t" r="r" b="b"/>
              <a:pathLst>
                <a:path w="2621" h="2537" extrusionOk="0">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79"/>
            <p:cNvSpPr/>
            <p:nvPr/>
          </p:nvSpPr>
          <p:spPr>
            <a:xfrm>
              <a:off x="2229502" y="3535147"/>
              <a:ext cx="201833" cy="94723"/>
            </a:xfrm>
            <a:custGeom>
              <a:avLst/>
              <a:gdLst/>
              <a:ahLst/>
              <a:cxnLst/>
              <a:rect l="l" t="t" r="r" b="b"/>
              <a:pathLst>
                <a:path w="6371" h="2990" extrusionOk="0">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79"/>
            <p:cNvSpPr/>
            <p:nvPr/>
          </p:nvSpPr>
          <p:spPr>
            <a:xfrm>
              <a:off x="2236281" y="3609215"/>
              <a:ext cx="81893" cy="38364"/>
            </a:xfrm>
            <a:custGeom>
              <a:avLst/>
              <a:gdLst/>
              <a:ahLst/>
              <a:cxnLst/>
              <a:rect l="l" t="t" r="r" b="b"/>
              <a:pathLst>
                <a:path w="2585" h="1211" extrusionOk="0">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1" name="Google Shape;10711;p79"/>
          <p:cNvGrpSpPr/>
          <p:nvPr/>
        </p:nvGrpSpPr>
        <p:grpSpPr>
          <a:xfrm>
            <a:off x="5353403" y="3785609"/>
            <a:ext cx="277992" cy="354974"/>
            <a:chOff x="5353403" y="3785609"/>
            <a:chExt cx="277992" cy="354974"/>
          </a:xfrm>
        </p:grpSpPr>
        <p:sp>
          <p:nvSpPr>
            <p:cNvPr id="10712" name="Google Shape;10712;p79"/>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79"/>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79"/>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79"/>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79"/>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79"/>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8" name="Google Shape;10718;p79"/>
          <p:cNvGrpSpPr/>
          <p:nvPr/>
        </p:nvGrpSpPr>
        <p:grpSpPr>
          <a:xfrm>
            <a:off x="4896229" y="3785989"/>
            <a:ext cx="278784" cy="354594"/>
            <a:chOff x="4896229" y="3785989"/>
            <a:chExt cx="278784" cy="354594"/>
          </a:xfrm>
        </p:grpSpPr>
        <p:sp>
          <p:nvSpPr>
            <p:cNvPr id="10719" name="Google Shape;10719;p79"/>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79"/>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79"/>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79"/>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79"/>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79"/>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5" name="Google Shape;10725;p79"/>
          <p:cNvGrpSpPr/>
          <p:nvPr/>
        </p:nvGrpSpPr>
        <p:grpSpPr>
          <a:xfrm>
            <a:off x="7592387" y="3787858"/>
            <a:ext cx="273874" cy="351204"/>
            <a:chOff x="7592387" y="3787858"/>
            <a:chExt cx="273874" cy="351204"/>
          </a:xfrm>
        </p:grpSpPr>
        <p:sp>
          <p:nvSpPr>
            <p:cNvPr id="10726" name="Google Shape;10726;p79"/>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79"/>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79"/>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79"/>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79"/>
          <p:cNvGrpSpPr/>
          <p:nvPr/>
        </p:nvGrpSpPr>
        <p:grpSpPr>
          <a:xfrm>
            <a:off x="7145794" y="3787858"/>
            <a:ext cx="274254" cy="350444"/>
            <a:chOff x="7145794" y="3787858"/>
            <a:chExt cx="274254" cy="350444"/>
          </a:xfrm>
        </p:grpSpPr>
        <p:sp>
          <p:nvSpPr>
            <p:cNvPr id="10731" name="Google Shape;10731;p79"/>
            <p:cNvSpPr/>
            <p:nvPr/>
          </p:nvSpPr>
          <p:spPr>
            <a:xfrm>
              <a:off x="7247265"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79"/>
            <p:cNvSpPr/>
            <p:nvPr/>
          </p:nvSpPr>
          <p:spPr>
            <a:xfrm>
              <a:off x="7307616" y="3891959"/>
              <a:ext cx="10201" cy="16252"/>
            </a:xfrm>
            <a:custGeom>
              <a:avLst/>
              <a:gdLst/>
              <a:ahLst/>
              <a:cxnLst/>
              <a:rect l="l" t="t" r="r" b="b"/>
              <a:pathLst>
                <a:path w="322" h="513" extrusionOk="0">
                  <a:moveTo>
                    <a:pt x="167" y="1"/>
                  </a:moveTo>
                  <a:cubicBezTo>
                    <a:pt x="72" y="1"/>
                    <a:pt x="0" y="84"/>
                    <a:pt x="0" y="168"/>
                  </a:cubicBezTo>
                  <a:lnTo>
                    <a:pt x="0" y="346"/>
                  </a:lnTo>
                  <a:cubicBezTo>
                    <a:pt x="0" y="441"/>
                    <a:pt x="72" y="513"/>
                    <a:pt x="167" y="513"/>
                  </a:cubicBezTo>
                  <a:cubicBezTo>
                    <a:pt x="250" y="513"/>
                    <a:pt x="322" y="441"/>
                    <a:pt x="322" y="346"/>
                  </a:cubicBezTo>
                  <a:lnTo>
                    <a:pt x="322" y="168"/>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79"/>
            <p:cNvSpPr/>
            <p:nvPr/>
          </p:nvSpPr>
          <p:spPr>
            <a:xfrm>
              <a:off x="7145794" y="3787858"/>
              <a:ext cx="274254" cy="350444"/>
            </a:xfrm>
            <a:custGeom>
              <a:avLst/>
              <a:gdLst/>
              <a:ahLst/>
              <a:cxnLst/>
              <a:rect l="l" t="t" r="r" b="b"/>
              <a:pathLst>
                <a:path w="8657" h="11062" extrusionOk="0">
                  <a:moveTo>
                    <a:pt x="2775" y="882"/>
                  </a:moveTo>
                  <a:lnTo>
                    <a:pt x="2775" y="2596"/>
                  </a:lnTo>
                  <a:lnTo>
                    <a:pt x="1894" y="2596"/>
                  </a:lnTo>
                  <a:cubicBezTo>
                    <a:pt x="1917" y="1906"/>
                    <a:pt x="2263" y="1299"/>
                    <a:pt x="2775" y="882"/>
                  </a:cubicBezTo>
                  <a:close/>
                  <a:moveTo>
                    <a:pt x="4299" y="334"/>
                  </a:moveTo>
                  <a:cubicBezTo>
                    <a:pt x="4751" y="334"/>
                    <a:pt x="5168" y="453"/>
                    <a:pt x="5525" y="656"/>
                  </a:cubicBezTo>
                  <a:lnTo>
                    <a:pt x="5525" y="1727"/>
                  </a:lnTo>
                  <a:cubicBezTo>
                    <a:pt x="5525" y="1822"/>
                    <a:pt x="5596" y="1894"/>
                    <a:pt x="5692" y="1894"/>
                  </a:cubicBezTo>
                  <a:cubicBezTo>
                    <a:pt x="5775" y="1894"/>
                    <a:pt x="5847" y="1822"/>
                    <a:pt x="5847" y="1727"/>
                  </a:cubicBezTo>
                  <a:lnTo>
                    <a:pt x="5847" y="894"/>
                  </a:lnTo>
                  <a:cubicBezTo>
                    <a:pt x="6358" y="1310"/>
                    <a:pt x="6680" y="1918"/>
                    <a:pt x="6728" y="2608"/>
                  </a:cubicBezTo>
                  <a:lnTo>
                    <a:pt x="5847" y="2608"/>
                  </a:lnTo>
                  <a:lnTo>
                    <a:pt x="5847" y="2430"/>
                  </a:lnTo>
                  <a:cubicBezTo>
                    <a:pt x="5847" y="2334"/>
                    <a:pt x="5775" y="2263"/>
                    <a:pt x="5692" y="2263"/>
                  </a:cubicBezTo>
                  <a:cubicBezTo>
                    <a:pt x="5596" y="2263"/>
                    <a:pt x="5525" y="2334"/>
                    <a:pt x="5525" y="2430"/>
                  </a:cubicBezTo>
                  <a:lnTo>
                    <a:pt x="5525" y="2608"/>
                  </a:lnTo>
                  <a:lnTo>
                    <a:pt x="3084" y="2608"/>
                  </a:lnTo>
                  <a:lnTo>
                    <a:pt x="3084" y="656"/>
                  </a:lnTo>
                  <a:cubicBezTo>
                    <a:pt x="3441" y="453"/>
                    <a:pt x="3858" y="334"/>
                    <a:pt x="4299" y="334"/>
                  </a:cubicBezTo>
                  <a:close/>
                  <a:moveTo>
                    <a:pt x="4501" y="2918"/>
                  </a:moveTo>
                  <a:lnTo>
                    <a:pt x="4501" y="3632"/>
                  </a:lnTo>
                  <a:lnTo>
                    <a:pt x="4120" y="3632"/>
                  </a:lnTo>
                  <a:lnTo>
                    <a:pt x="4120" y="3620"/>
                  </a:lnTo>
                  <a:lnTo>
                    <a:pt x="4120" y="2918"/>
                  </a:lnTo>
                  <a:close/>
                  <a:moveTo>
                    <a:pt x="3799" y="2918"/>
                  </a:moveTo>
                  <a:lnTo>
                    <a:pt x="3799" y="3620"/>
                  </a:lnTo>
                  <a:cubicBezTo>
                    <a:pt x="3799" y="3799"/>
                    <a:pt x="3703" y="3966"/>
                    <a:pt x="3549" y="4037"/>
                  </a:cubicBezTo>
                  <a:cubicBezTo>
                    <a:pt x="3476" y="4073"/>
                    <a:pt x="3400" y="4092"/>
                    <a:pt x="3326" y="4092"/>
                  </a:cubicBezTo>
                  <a:cubicBezTo>
                    <a:pt x="3230" y="4092"/>
                    <a:pt x="3136" y="4062"/>
                    <a:pt x="3049" y="4001"/>
                  </a:cubicBezTo>
                  <a:lnTo>
                    <a:pt x="1858" y="3180"/>
                  </a:lnTo>
                  <a:lnTo>
                    <a:pt x="1858" y="2918"/>
                  </a:lnTo>
                  <a:close/>
                  <a:moveTo>
                    <a:pt x="6739" y="2918"/>
                  </a:moveTo>
                  <a:lnTo>
                    <a:pt x="6739" y="3180"/>
                  </a:lnTo>
                  <a:lnTo>
                    <a:pt x="5549" y="4001"/>
                  </a:lnTo>
                  <a:cubicBezTo>
                    <a:pt x="5468" y="4062"/>
                    <a:pt x="5377" y="4092"/>
                    <a:pt x="5282" y="4092"/>
                  </a:cubicBezTo>
                  <a:cubicBezTo>
                    <a:pt x="5209" y="4092"/>
                    <a:pt x="5134" y="4073"/>
                    <a:pt x="5061" y="4037"/>
                  </a:cubicBezTo>
                  <a:cubicBezTo>
                    <a:pt x="4894" y="3942"/>
                    <a:pt x="4811" y="3799"/>
                    <a:pt x="4811" y="3620"/>
                  </a:cubicBezTo>
                  <a:lnTo>
                    <a:pt x="4811" y="2918"/>
                  </a:lnTo>
                  <a:close/>
                  <a:moveTo>
                    <a:pt x="6906" y="3465"/>
                  </a:moveTo>
                  <a:cubicBezTo>
                    <a:pt x="7001" y="3513"/>
                    <a:pt x="7073" y="3585"/>
                    <a:pt x="7073" y="3692"/>
                  </a:cubicBezTo>
                  <a:cubicBezTo>
                    <a:pt x="7085" y="3763"/>
                    <a:pt x="7061" y="3846"/>
                    <a:pt x="7001" y="3906"/>
                  </a:cubicBezTo>
                  <a:cubicBezTo>
                    <a:pt x="6954" y="3966"/>
                    <a:pt x="6882" y="3989"/>
                    <a:pt x="6787" y="3989"/>
                  </a:cubicBezTo>
                  <a:lnTo>
                    <a:pt x="6680" y="3989"/>
                  </a:lnTo>
                  <a:lnTo>
                    <a:pt x="6680" y="3977"/>
                  </a:lnTo>
                  <a:cubicBezTo>
                    <a:pt x="6680" y="3882"/>
                    <a:pt x="6609" y="3811"/>
                    <a:pt x="6525" y="3811"/>
                  </a:cubicBezTo>
                  <a:cubicBezTo>
                    <a:pt x="6430" y="3811"/>
                    <a:pt x="6358" y="3882"/>
                    <a:pt x="6358" y="3977"/>
                  </a:cubicBezTo>
                  <a:cubicBezTo>
                    <a:pt x="6406" y="5120"/>
                    <a:pt x="5466" y="6061"/>
                    <a:pt x="4323" y="6061"/>
                  </a:cubicBezTo>
                  <a:cubicBezTo>
                    <a:pt x="3168" y="6061"/>
                    <a:pt x="2239" y="5120"/>
                    <a:pt x="2239" y="3977"/>
                  </a:cubicBezTo>
                  <a:cubicBezTo>
                    <a:pt x="2239" y="3882"/>
                    <a:pt x="2156" y="3811"/>
                    <a:pt x="2072" y="3811"/>
                  </a:cubicBezTo>
                  <a:cubicBezTo>
                    <a:pt x="1977" y="3811"/>
                    <a:pt x="1906" y="3882"/>
                    <a:pt x="1906" y="3977"/>
                  </a:cubicBezTo>
                  <a:lnTo>
                    <a:pt x="1906" y="3989"/>
                  </a:lnTo>
                  <a:lnTo>
                    <a:pt x="1798" y="3989"/>
                  </a:lnTo>
                  <a:cubicBezTo>
                    <a:pt x="1727" y="3989"/>
                    <a:pt x="1656" y="3966"/>
                    <a:pt x="1596" y="3906"/>
                  </a:cubicBezTo>
                  <a:cubicBezTo>
                    <a:pt x="1548" y="3846"/>
                    <a:pt x="1525" y="3763"/>
                    <a:pt x="1525" y="3692"/>
                  </a:cubicBezTo>
                  <a:cubicBezTo>
                    <a:pt x="1536" y="3608"/>
                    <a:pt x="1596" y="3513"/>
                    <a:pt x="1679" y="3465"/>
                  </a:cubicBezTo>
                  <a:lnTo>
                    <a:pt x="2858" y="4287"/>
                  </a:lnTo>
                  <a:cubicBezTo>
                    <a:pt x="2989" y="4382"/>
                    <a:pt x="3156" y="4442"/>
                    <a:pt x="3310" y="4442"/>
                  </a:cubicBezTo>
                  <a:cubicBezTo>
                    <a:pt x="3430" y="4442"/>
                    <a:pt x="3561" y="4406"/>
                    <a:pt x="3680" y="4347"/>
                  </a:cubicBezTo>
                  <a:cubicBezTo>
                    <a:pt x="3846" y="4263"/>
                    <a:pt x="3965" y="4144"/>
                    <a:pt x="4037" y="3977"/>
                  </a:cubicBezTo>
                  <a:lnTo>
                    <a:pt x="4561" y="3977"/>
                  </a:lnTo>
                  <a:cubicBezTo>
                    <a:pt x="4632" y="4120"/>
                    <a:pt x="4751" y="4263"/>
                    <a:pt x="4918" y="4347"/>
                  </a:cubicBezTo>
                  <a:cubicBezTo>
                    <a:pt x="5037" y="4406"/>
                    <a:pt x="5156" y="4442"/>
                    <a:pt x="5287" y="4442"/>
                  </a:cubicBezTo>
                  <a:cubicBezTo>
                    <a:pt x="5454" y="4442"/>
                    <a:pt x="5596" y="4394"/>
                    <a:pt x="5727" y="4287"/>
                  </a:cubicBezTo>
                  <a:lnTo>
                    <a:pt x="6906" y="3465"/>
                  </a:lnTo>
                  <a:close/>
                  <a:moveTo>
                    <a:pt x="4323" y="8633"/>
                  </a:moveTo>
                  <a:cubicBezTo>
                    <a:pt x="4620" y="8633"/>
                    <a:pt x="4858" y="8871"/>
                    <a:pt x="4858" y="9169"/>
                  </a:cubicBezTo>
                  <a:cubicBezTo>
                    <a:pt x="4834" y="9466"/>
                    <a:pt x="4596" y="9704"/>
                    <a:pt x="4323" y="9704"/>
                  </a:cubicBezTo>
                  <a:cubicBezTo>
                    <a:pt x="4025" y="9704"/>
                    <a:pt x="3787" y="9466"/>
                    <a:pt x="3787" y="9169"/>
                  </a:cubicBezTo>
                  <a:cubicBezTo>
                    <a:pt x="3787" y="8871"/>
                    <a:pt x="4025" y="8633"/>
                    <a:pt x="4323" y="8633"/>
                  </a:cubicBezTo>
                  <a:close/>
                  <a:moveTo>
                    <a:pt x="4323" y="1"/>
                  </a:moveTo>
                  <a:cubicBezTo>
                    <a:pt x="2799" y="1"/>
                    <a:pt x="1560" y="1239"/>
                    <a:pt x="1560" y="2751"/>
                  </a:cubicBezTo>
                  <a:lnTo>
                    <a:pt x="1560" y="3168"/>
                  </a:lnTo>
                  <a:cubicBezTo>
                    <a:pt x="1370" y="3263"/>
                    <a:pt x="1239" y="3442"/>
                    <a:pt x="1227" y="3644"/>
                  </a:cubicBezTo>
                  <a:cubicBezTo>
                    <a:pt x="1203" y="3811"/>
                    <a:pt x="1263" y="3989"/>
                    <a:pt x="1370" y="4108"/>
                  </a:cubicBezTo>
                  <a:cubicBezTo>
                    <a:pt x="1489" y="4227"/>
                    <a:pt x="1644" y="4299"/>
                    <a:pt x="1822" y="4299"/>
                  </a:cubicBezTo>
                  <a:lnTo>
                    <a:pt x="1941" y="4299"/>
                  </a:lnTo>
                  <a:cubicBezTo>
                    <a:pt x="2025" y="4989"/>
                    <a:pt x="2418" y="5573"/>
                    <a:pt x="2953" y="5954"/>
                  </a:cubicBezTo>
                  <a:lnTo>
                    <a:pt x="2953" y="6704"/>
                  </a:lnTo>
                  <a:cubicBezTo>
                    <a:pt x="2953" y="6859"/>
                    <a:pt x="2846" y="7002"/>
                    <a:pt x="2691" y="7037"/>
                  </a:cubicBezTo>
                  <a:lnTo>
                    <a:pt x="870" y="7573"/>
                  </a:lnTo>
                  <a:cubicBezTo>
                    <a:pt x="358" y="7728"/>
                    <a:pt x="1" y="8204"/>
                    <a:pt x="1" y="8728"/>
                  </a:cubicBezTo>
                  <a:lnTo>
                    <a:pt x="1" y="10895"/>
                  </a:lnTo>
                  <a:cubicBezTo>
                    <a:pt x="1" y="10990"/>
                    <a:pt x="72" y="11062"/>
                    <a:pt x="167" y="11062"/>
                  </a:cubicBezTo>
                  <a:cubicBezTo>
                    <a:pt x="251" y="11062"/>
                    <a:pt x="322" y="10990"/>
                    <a:pt x="322" y="10895"/>
                  </a:cubicBezTo>
                  <a:lnTo>
                    <a:pt x="322" y="8728"/>
                  </a:lnTo>
                  <a:cubicBezTo>
                    <a:pt x="322" y="8561"/>
                    <a:pt x="370" y="8407"/>
                    <a:pt x="441" y="8276"/>
                  </a:cubicBezTo>
                  <a:lnTo>
                    <a:pt x="1370" y="9061"/>
                  </a:lnTo>
                  <a:cubicBezTo>
                    <a:pt x="1489" y="9169"/>
                    <a:pt x="1548" y="9323"/>
                    <a:pt x="1548" y="9466"/>
                  </a:cubicBezTo>
                  <a:lnTo>
                    <a:pt x="1548" y="10883"/>
                  </a:lnTo>
                  <a:cubicBezTo>
                    <a:pt x="1548" y="10966"/>
                    <a:pt x="1620" y="11050"/>
                    <a:pt x="1715" y="11050"/>
                  </a:cubicBezTo>
                  <a:cubicBezTo>
                    <a:pt x="1798" y="11050"/>
                    <a:pt x="1870" y="10966"/>
                    <a:pt x="1870" y="10883"/>
                  </a:cubicBezTo>
                  <a:lnTo>
                    <a:pt x="1870" y="9466"/>
                  </a:lnTo>
                  <a:cubicBezTo>
                    <a:pt x="1870" y="9216"/>
                    <a:pt x="1775" y="8978"/>
                    <a:pt x="1572" y="8811"/>
                  </a:cubicBezTo>
                  <a:lnTo>
                    <a:pt x="655" y="8026"/>
                  </a:lnTo>
                  <a:cubicBezTo>
                    <a:pt x="739" y="7954"/>
                    <a:pt x="834" y="7906"/>
                    <a:pt x="953" y="7871"/>
                  </a:cubicBezTo>
                  <a:lnTo>
                    <a:pt x="1334" y="7752"/>
                  </a:lnTo>
                  <a:lnTo>
                    <a:pt x="2787" y="8466"/>
                  </a:lnTo>
                  <a:cubicBezTo>
                    <a:pt x="2810" y="8490"/>
                    <a:pt x="2822" y="8490"/>
                    <a:pt x="2858" y="8490"/>
                  </a:cubicBezTo>
                  <a:cubicBezTo>
                    <a:pt x="2918" y="8490"/>
                    <a:pt x="2977" y="8454"/>
                    <a:pt x="3001" y="8395"/>
                  </a:cubicBezTo>
                  <a:cubicBezTo>
                    <a:pt x="3049" y="8323"/>
                    <a:pt x="3025" y="8216"/>
                    <a:pt x="2929" y="8168"/>
                  </a:cubicBezTo>
                  <a:lnTo>
                    <a:pt x="1798" y="7609"/>
                  </a:lnTo>
                  <a:lnTo>
                    <a:pt x="2787" y="7323"/>
                  </a:lnTo>
                  <a:cubicBezTo>
                    <a:pt x="3060" y="7240"/>
                    <a:pt x="3275" y="6966"/>
                    <a:pt x="3275" y="6668"/>
                  </a:cubicBezTo>
                  <a:lnTo>
                    <a:pt x="3275" y="6121"/>
                  </a:lnTo>
                  <a:cubicBezTo>
                    <a:pt x="3584" y="6263"/>
                    <a:pt x="3942" y="6359"/>
                    <a:pt x="4334" y="6359"/>
                  </a:cubicBezTo>
                  <a:cubicBezTo>
                    <a:pt x="4715" y="6359"/>
                    <a:pt x="5061" y="6263"/>
                    <a:pt x="5382" y="6121"/>
                  </a:cubicBezTo>
                  <a:lnTo>
                    <a:pt x="5382" y="6668"/>
                  </a:lnTo>
                  <a:cubicBezTo>
                    <a:pt x="5382" y="6966"/>
                    <a:pt x="5596" y="7240"/>
                    <a:pt x="5882" y="7323"/>
                  </a:cubicBezTo>
                  <a:lnTo>
                    <a:pt x="6859" y="7609"/>
                  </a:lnTo>
                  <a:lnTo>
                    <a:pt x="4965" y="8549"/>
                  </a:lnTo>
                  <a:cubicBezTo>
                    <a:pt x="4823" y="8383"/>
                    <a:pt x="4596" y="8276"/>
                    <a:pt x="4346" y="8276"/>
                  </a:cubicBezTo>
                  <a:cubicBezTo>
                    <a:pt x="4096" y="8276"/>
                    <a:pt x="3870" y="8383"/>
                    <a:pt x="3715" y="8549"/>
                  </a:cubicBezTo>
                  <a:lnTo>
                    <a:pt x="3561" y="8454"/>
                  </a:lnTo>
                  <a:cubicBezTo>
                    <a:pt x="3535" y="8440"/>
                    <a:pt x="3508" y="8433"/>
                    <a:pt x="3482" y="8433"/>
                  </a:cubicBezTo>
                  <a:cubicBezTo>
                    <a:pt x="3423" y="8433"/>
                    <a:pt x="3367" y="8468"/>
                    <a:pt x="3334" y="8526"/>
                  </a:cubicBezTo>
                  <a:cubicBezTo>
                    <a:pt x="3287" y="8609"/>
                    <a:pt x="3322" y="8704"/>
                    <a:pt x="3406" y="8752"/>
                  </a:cubicBezTo>
                  <a:lnTo>
                    <a:pt x="3537" y="8823"/>
                  </a:lnTo>
                  <a:cubicBezTo>
                    <a:pt x="3513" y="8919"/>
                    <a:pt x="3477" y="9026"/>
                    <a:pt x="3477" y="9121"/>
                  </a:cubicBezTo>
                  <a:cubicBezTo>
                    <a:pt x="3477" y="9538"/>
                    <a:pt x="3775" y="9883"/>
                    <a:pt x="4180" y="9954"/>
                  </a:cubicBezTo>
                  <a:lnTo>
                    <a:pt x="4180" y="10847"/>
                  </a:lnTo>
                  <a:cubicBezTo>
                    <a:pt x="4180" y="10943"/>
                    <a:pt x="4251" y="11014"/>
                    <a:pt x="4346" y="11014"/>
                  </a:cubicBezTo>
                  <a:cubicBezTo>
                    <a:pt x="4430" y="11014"/>
                    <a:pt x="4513" y="10943"/>
                    <a:pt x="4513" y="10847"/>
                  </a:cubicBezTo>
                  <a:lnTo>
                    <a:pt x="4513" y="9954"/>
                  </a:lnTo>
                  <a:cubicBezTo>
                    <a:pt x="4894" y="9883"/>
                    <a:pt x="5204" y="9538"/>
                    <a:pt x="5204" y="9121"/>
                  </a:cubicBezTo>
                  <a:cubicBezTo>
                    <a:pt x="5204" y="9026"/>
                    <a:pt x="5192" y="8919"/>
                    <a:pt x="5144" y="8823"/>
                  </a:cubicBezTo>
                  <a:lnTo>
                    <a:pt x="7323" y="7740"/>
                  </a:lnTo>
                  <a:lnTo>
                    <a:pt x="7704" y="7859"/>
                  </a:lnTo>
                  <a:cubicBezTo>
                    <a:pt x="7811" y="7895"/>
                    <a:pt x="7918" y="7954"/>
                    <a:pt x="8002" y="8014"/>
                  </a:cubicBezTo>
                  <a:lnTo>
                    <a:pt x="7085" y="8799"/>
                  </a:lnTo>
                  <a:cubicBezTo>
                    <a:pt x="6894" y="8966"/>
                    <a:pt x="6787" y="9204"/>
                    <a:pt x="6787" y="9454"/>
                  </a:cubicBezTo>
                  <a:lnTo>
                    <a:pt x="6787" y="10871"/>
                  </a:lnTo>
                  <a:cubicBezTo>
                    <a:pt x="6787" y="10954"/>
                    <a:pt x="6859" y="11026"/>
                    <a:pt x="6954" y="11026"/>
                  </a:cubicBezTo>
                  <a:cubicBezTo>
                    <a:pt x="7037" y="11026"/>
                    <a:pt x="7109" y="10954"/>
                    <a:pt x="7109" y="10871"/>
                  </a:cubicBezTo>
                  <a:lnTo>
                    <a:pt x="7109" y="9454"/>
                  </a:lnTo>
                  <a:cubicBezTo>
                    <a:pt x="7109" y="9300"/>
                    <a:pt x="7192" y="9157"/>
                    <a:pt x="7287" y="9049"/>
                  </a:cubicBezTo>
                  <a:lnTo>
                    <a:pt x="8216" y="8264"/>
                  </a:lnTo>
                  <a:cubicBezTo>
                    <a:pt x="8287" y="8395"/>
                    <a:pt x="8335" y="8549"/>
                    <a:pt x="8335" y="8704"/>
                  </a:cubicBezTo>
                  <a:lnTo>
                    <a:pt x="8335" y="10883"/>
                  </a:lnTo>
                  <a:cubicBezTo>
                    <a:pt x="8335" y="10966"/>
                    <a:pt x="8406" y="11050"/>
                    <a:pt x="8502" y="11050"/>
                  </a:cubicBezTo>
                  <a:cubicBezTo>
                    <a:pt x="8585" y="11050"/>
                    <a:pt x="8656" y="10966"/>
                    <a:pt x="8656" y="10883"/>
                  </a:cubicBezTo>
                  <a:lnTo>
                    <a:pt x="8656" y="8704"/>
                  </a:lnTo>
                  <a:cubicBezTo>
                    <a:pt x="8633" y="8204"/>
                    <a:pt x="8275" y="7728"/>
                    <a:pt x="7775" y="7573"/>
                  </a:cubicBezTo>
                  <a:lnTo>
                    <a:pt x="5942" y="7037"/>
                  </a:lnTo>
                  <a:cubicBezTo>
                    <a:pt x="5787" y="7002"/>
                    <a:pt x="5692" y="6859"/>
                    <a:pt x="5692" y="6704"/>
                  </a:cubicBezTo>
                  <a:lnTo>
                    <a:pt x="5692" y="5954"/>
                  </a:lnTo>
                  <a:cubicBezTo>
                    <a:pt x="6228" y="5585"/>
                    <a:pt x="6609" y="4989"/>
                    <a:pt x="6704" y="4299"/>
                  </a:cubicBezTo>
                  <a:lnTo>
                    <a:pt x="6823" y="4299"/>
                  </a:lnTo>
                  <a:cubicBezTo>
                    <a:pt x="6978" y="4299"/>
                    <a:pt x="7144" y="4227"/>
                    <a:pt x="7263" y="4108"/>
                  </a:cubicBezTo>
                  <a:cubicBezTo>
                    <a:pt x="7382" y="3989"/>
                    <a:pt x="7430" y="3811"/>
                    <a:pt x="7418" y="3644"/>
                  </a:cubicBezTo>
                  <a:cubicBezTo>
                    <a:pt x="7394" y="3442"/>
                    <a:pt x="7263" y="3263"/>
                    <a:pt x="7073" y="3168"/>
                  </a:cubicBezTo>
                  <a:lnTo>
                    <a:pt x="7073" y="2751"/>
                  </a:lnTo>
                  <a:cubicBezTo>
                    <a:pt x="7073" y="1239"/>
                    <a:pt x="5835" y="1"/>
                    <a:pt x="4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79"/>
            <p:cNvSpPr/>
            <p:nvPr/>
          </p:nvSpPr>
          <p:spPr>
            <a:xfrm>
              <a:off x="7260824" y="3930925"/>
              <a:ext cx="43813" cy="15396"/>
            </a:xfrm>
            <a:custGeom>
              <a:avLst/>
              <a:gdLst/>
              <a:ahLst/>
              <a:cxnLst/>
              <a:rect l="l" t="t" r="r" b="b"/>
              <a:pathLst>
                <a:path w="1383" h="486" extrusionOk="0">
                  <a:moveTo>
                    <a:pt x="174" y="0"/>
                  </a:moveTo>
                  <a:cubicBezTo>
                    <a:pt x="132" y="0"/>
                    <a:pt x="90" y="15"/>
                    <a:pt x="60" y="45"/>
                  </a:cubicBezTo>
                  <a:cubicBezTo>
                    <a:pt x="1" y="104"/>
                    <a:pt x="1" y="200"/>
                    <a:pt x="60" y="259"/>
                  </a:cubicBezTo>
                  <a:cubicBezTo>
                    <a:pt x="191" y="402"/>
                    <a:pt x="430" y="485"/>
                    <a:pt x="703" y="485"/>
                  </a:cubicBezTo>
                  <a:cubicBezTo>
                    <a:pt x="965" y="485"/>
                    <a:pt x="1192" y="402"/>
                    <a:pt x="1346" y="259"/>
                  </a:cubicBezTo>
                  <a:cubicBezTo>
                    <a:pt x="1370" y="200"/>
                    <a:pt x="1382" y="104"/>
                    <a:pt x="1311" y="45"/>
                  </a:cubicBezTo>
                  <a:cubicBezTo>
                    <a:pt x="1281" y="15"/>
                    <a:pt x="1239" y="0"/>
                    <a:pt x="1198" y="0"/>
                  </a:cubicBezTo>
                  <a:cubicBezTo>
                    <a:pt x="1156" y="0"/>
                    <a:pt x="1114" y="15"/>
                    <a:pt x="1084" y="45"/>
                  </a:cubicBezTo>
                  <a:cubicBezTo>
                    <a:pt x="1025" y="104"/>
                    <a:pt x="894" y="152"/>
                    <a:pt x="692" y="152"/>
                  </a:cubicBezTo>
                  <a:cubicBezTo>
                    <a:pt x="477" y="152"/>
                    <a:pt x="346" y="81"/>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79"/>
            <p:cNvSpPr/>
            <p:nvPr/>
          </p:nvSpPr>
          <p:spPr>
            <a:xfrm>
              <a:off x="7260476" y="3837532"/>
              <a:ext cx="44162" cy="21289"/>
            </a:xfrm>
            <a:custGeom>
              <a:avLst/>
              <a:gdLst/>
              <a:ahLst/>
              <a:cxnLst/>
              <a:rect l="l" t="t" r="r" b="b"/>
              <a:pathLst>
                <a:path w="1394" h="672" extrusionOk="0">
                  <a:moveTo>
                    <a:pt x="170" y="0"/>
                  </a:moveTo>
                  <a:cubicBezTo>
                    <a:pt x="119" y="0"/>
                    <a:pt x="70" y="25"/>
                    <a:pt x="48" y="76"/>
                  </a:cubicBezTo>
                  <a:cubicBezTo>
                    <a:pt x="0" y="147"/>
                    <a:pt x="12" y="254"/>
                    <a:pt x="83" y="290"/>
                  </a:cubicBezTo>
                  <a:lnTo>
                    <a:pt x="607" y="635"/>
                  </a:lnTo>
                  <a:cubicBezTo>
                    <a:pt x="643" y="647"/>
                    <a:pt x="667" y="671"/>
                    <a:pt x="691" y="671"/>
                  </a:cubicBezTo>
                  <a:cubicBezTo>
                    <a:pt x="726" y="671"/>
                    <a:pt x="762" y="647"/>
                    <a:pt x="786" y="635"/>
                  </a:cubicBezTo>
                  <a:lnTo>
                    <a:pt x="1310" y="290"/>
                  </a:lnTo>
                  <a:cubicBezTo>
                    <a:pt x="1381" y="231"/>
                    <a:pt x="1393" y="147"/>
                    <a:pt x="1357" y="76"/>
                  </a:cubicBezTo>
                  <a:cubicBezTo>
                    <a:pt x="1328" y="25"/>
                    <a:pt x="1276" y="0"/>
                    <a:pt x="1224" y="0"/>
                  </a:cubicBezTo>
                  <a:cubicBezTo>
                    <a:pt x="1191" y="0"/>
                    <a:pt x="1159" y="10"/>
                    <a:pt x="1131" y="28"/>
                  </a:cubicBezTo>
                  <a:lnTo>
                    <a:pt x="703" y="314"/>
                  </a:lnTo>
                  <a:lnTo>
                    <a:pt x="262" y="28"/>
                  </a:lnTo>
                  <a:cubicBezTo>
                    <a:pt x="234" y="10"/>
                    <a:pt x="202"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79"/>
            <p:cNvSpPr/>
            <p:nvPr/>
          </p:nvSpPr>
          <p:spPr>
            <a:xfrm>
              <a:off x="7277425" y="3821059"/>
              <a:ext cx="10233" cy="15872"/>
            </a:xfrm>
            <a:custGeom>
              <a:avLst/>
              <a:gdLst/>
              <a:ahLst/>
              <a:cxnLst/>
              <a:rect l="l" t="t" r="r" b="b"/>
              <a:pathLst>
                <a:path w="323" h="501" extrusionOk="0">
                  <a:moveTo>
                    <a:pt x="168" y="0"/>
                  </a:moveTo>
                  <a:cubicBezTo>
                    <a:pt x="72" y="0"/>
                    <a:pt x="1" y="72"/>
                    <a:pt x="1" y="155"/>
                  </a:cubicBezTo>
                  <a:lnTo>
                    <a:pt x="1" y="334"/>
                  </a:lnTo>
                  <a:cubicBezTo>
                    <a:pt x="1" y="429"/>
                    <a:pt x="72" y="501"/>
                    <a:pt x="168" y="501"/>
                  </a:cubicBezTo>
                  <a:cubicBezTo>
                    <a:pt x="251" y="501"/>
                    <a:pt x="322" y="429"/>
                    <a:pt x="322" y="334"/>
                  </a:cubicBezTo>
                  <a:lnTo>
                    <a:pt x="322" y="155"/>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7" name="Google Shape;10737;p79"/>
          <p:cNvGrpSpPr/>
          <p:nvPr/>
        </p:nvGrpSpPr>
        <p:grpSpPr>
          <a:xfrm>
            <a:off x="8054060" y="3787098"/>
            <a:ext cx="266334" cy="353834"/>
            <a:chOff x="8054060" y="3787098"/>
            <a:chExt cx="266334" cy="353834"/>
          </a:xfrm>
        </p:grpSpPr>
        <p:sp>
          <p:nvSpPr>
            <p:cNvPr id="10738" name="Google Shape;10738;p79"/>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79"/>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79"/>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79"/>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2" name="Google Shape;10742;p79"/>
          <p:cNvGrpSpPr/>
          <p:nvPr/>
        </p:nvGrpSpPr>
        <p:grpSpPr>
          <a:xfrm>
            <a:off x="6702211" y="3782599"/>
            <a:ext cx="270104" cy="361754"/>
            <a:chOff x="6702211" y="3782599"/>
            <a:chExt cx="270104" cy="361754"/>
          </a:xfrm>
        </p:grpSpPr>
        <p:sp>
          <p:nvSpPr>
            <p:cNvPr id="10743" name="Google Shape;10743;p79"/>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79"/>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79"/>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79"/>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79"/>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8" name="Google Shape;10748;p79"/>
          <p:cNvGrpSpPr/>
          <p:nvPr/>
        </p:nvGrpSpPr>
        <p:grpSpPr>
          <a:xfrm>
            <a:off x="3516886" y="3438727"/>
            <a:ext cx="391854" cy="269922"/>
            <a:chOff x="3516850" y="3406526"/>
            <a:chExt cx="369674" cy="254644"/>
          </a:xfrm>
        </p:grpSpPr>
        <p:sp>
          <p:nvSpPr>
            <p:cNvPr id="10749" name="Google Shape;10749;p79"/>
            <p:cNvSpPr/>
            <p:nvPr/>
          </p:nvSpPr>
          <p:spPr>
            <a:xfrm>
              <a:off x="3570421" y="3564577"/>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79"/>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79"/>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79"/>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3" name="Google Shape;10753;p79"/>
          <p:cNvGrpSpPr/>
          <p:nvPr/>
        </p:nvGrpSpPr>
        <p:grpSpPr>
          <a:xfrm>
            <a:off x="1310655" y="3360527"/>
            <a:ext cx="306314" cy="347403"/>
            <a:chOff x="1310655" y="3360527"/>
            <a:chExt cx="306314" cy="347403"/>
          </a:xfrm>
        </p:grpSpPr>
        <p:sp>
          <p:nvSpPr>
            <p:cNvPr id="10754" name="Google Shape;10754;p79"/>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79"/>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79"/>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79"/>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79"/>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9" name="Google Shape;10759;p79"/>
          <p:cNvGrpSpPr/>
          <p:nvPr/>
        </p:nvGrpSpPr>
        <p:grpSpPr>
          <a:xfrm>
            <a:off x="3119678" y="3360146"/>
            <a:ext cx="269343" cy="348543"/>
            <a:chOff x="3119678" y="3360146"/>
            <a:chExt cx="269343" cy="348543"/>
          </a:xfrm>
        </p:grpSpPr>
        <p:sp>
          <p:nvSpPr>
            <p:cNvPr id="10760" name="Google Shape;10760;p79"/>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79"/>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79"/>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79"/>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79"/>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79"/>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79"/>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7" name="Google Shape;10767;p79"/>
          <p:cNvGrpSpPr/>
          <p:nvPr/>
        </p:nvGrpSpPr>
        <p:grpSpPr>
          <a:xfrm>
            <a:off x="3967213" y="3356947"/>
            <a:ext cx="368185" cy="354753"/>
            <a:chOff x="3967213" y="3356947"/>
            <a:chExt cx="368185" cy="354753"/>
          </a:xfrm>
        </p:grpSpPr>
        <p:sp>
          <p:nvSpPr>
            <p:cNvPr id="10768" name="Google Shape;10768;p79"/>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79"/>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79"/>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79"/>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79"/>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3" name="Google Shape;10773;p79"/>
          <p:cNvGrpSpPr/>
          <p:nvPr/>
        </p:nvGrpSpPr>
        <p:grpSpPr>
          <a:xfrm>
            <a:off x="871254" y="3360146"/>
            <a:ext cx="285183" cy="347023"/>
            <a:chOff x="871254" y="3360146"/>
            <a:chExt cx="285183" cy="347023"/>
          </a:xfrm>
        </p:grpSpPr>
        <p:sp>
          <p:nvSpPr>
            <p:cNvPr id="10774" name="Google Shape;10774;p79"/>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79"/>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79"/>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79"/>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8" name="Google Shape;10778;p79"/>
          <p:cNvGrpSpPr/>
          <p:nvPr/>
        </p:nvGrpSpPr>
        <p:grpSpPr>
          <a:xfrm>
            <a:off x="2665165" y="3360146"/>
            <a:ext cx="281794" cy="349684"/>
            <a:chOff x="2665165" y="3360146"/>
            <a:chExt cx="281794" cy="349684"/>
          </a:xfrm>
        </p:grpSpPr>
        <p:sp>
          <p:nvSpPr>
            <p:cNvPr id="10779" name="Google Shape;10779;p79"/>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79"/>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79"/>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79"/>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79"/>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4" name="Google Shape;10784;p79"/>
          <p:cNvGrpSpPr/>
          <p:nvPr/>
        </p:nvGrpSpPr>
        <p:grpSpPr>
          <a:xfrm>
            <a:off x="7156344" y="3347696"/>
            <a:ext cx="264465" cy="353074"/>
            <a:chOff x="7156344" y="3347696"/>
            <a:chExt cx="264465" cy="353074"/>
          </a:xfrm>
        </p:grpSpPr>
        <p:sp>
          <p:nvSpPr>
            <p:cNvPr id="10785" name="Google Shape;10785;p79"/>
            <p:cNvSpPr/>
            <p:nvPr/>
          </p:nvSpPr>
          <p:spPr>
            <a:xfrm>
              <a:off x="7248754" y="3468397"/>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79"/>
            <p:cNvSpPr/>
            <p:nvPr/>
          </p:nvSpPr>
          <p:spPr>
            <a:xfrm>
              <a:off x="7314775" y="3468397"/>
              <a:ext cx="10201" cy="15872"/>
            </a:xfrm>
            <a:custGeom>
              <a:avLst/>
              <a:gdLst/>
              <a:ahLst/>
              <a:cxnLst/>
              <a:rect l="l" t="t" r="r" b="b"/>
              <a:pathLst>
                <a:path w="322" h="501" extrusionOk="0">
                  <a:moveTo>
                    <a:pt x="155" y="0"/>
                  </a:moveTo>
                  <a:cubicBezTo>
                    <a:pt x="72" y="0"/>
                    <a:pt x="1" y="72"/>
                    <a:pt x="1" y="155"/>
                  </a:cubicBezTo>
                  <a:lnTo>
                    <a:pt x="1" y="334"/>
                  </a:lnTo>
                  <a:cubicBezTo>
                    <a:pt x="1" y="429"/>
                    <a:pt x="72" y="500"/>
                    <a:pt x="155" y="500"/>
                  </a:cubicBezTo>
                  <a:cubicBezTo>
                    <a:pt x="251" y="500"/>
                    <a:pt x="322" y="429"/>
                    <a:pt x="322" y="334"/>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79"/>
            <p:cNvSpPr/>
            <p:nvPr/>
          </p:nvSpPr>
          <p:spPr>
            <a:xfrm>
              <a:off x="7156344" y="3347696"/>
              <a:ext cx="264465" cy="353074"/>
            </a:xfrm>
            <a:custGeom>
              <a:avLst/>
              <a:gdLst/>
              <a:ahLst/>
              <a:cxnLst/>
              <a:rect l="l" t="t" r="r" b="b"/>
              <a:pathLst>
                <a:path w="8348" h="11145" extrusionOk="0">
                  <a:moveTo>
                    <a:pt x="4111" y="310"/>
                  </a:moveTo>
                  <a:cubicBezTo>
                    <a:pt x="4118" y="310"/>
                    <a:pt x="4125" y="310"/>
                    <a:pt x="4132" y="310"/>
                  </a:cubicBezTo>
                  <a:cubicBezTo>
                    <a:pt x="5573" y="322"/>
                    <a:pt x="6740" y="1512"/>
                    <a:pt x="6740" y="2953"/>
                  </a:cubicBezTo>
                  <a:lnTo>
                    <a:pt x="6740" y="3643"/>
                  </a:lnTo>
                  <a:lnTo>
                    <a:pt x="6526" y="3643"/>
                  </a:lnTo>
                  <a:cubicBezTo>
                    <a:pt x="6430" y="3643"/>
                    <a:pt x="6311" y="3632"/>
                    <a:pt x="6216" y="3596"/>
                  </a:cubicBezTo>
                  <a:cubicBezTo>
                    <a:pt x="5859" y="3489"/>
                    <a:pt x="4978" y="3167"/>
                    <a:pt x="4359" y="2119"/>
                  </a:cubicBezTo>
                  <a:cubicBezTo>
                    <a:pt x="4311" y="2048"/>
                    <a:pt x="4299" y="1977"/>
                    <a:pt x="4299" y="1905"/>
                  </a:cubicBezTo>
                  <a:lnTo>
                    <a:pt x="4299" y="1548"/>
                  </a:lnTo>
                  <a:cubicBezTo>
                    <a:pt x="4299" y="1453"/>
                    <a:pt x="4228" y="1381"/>
                    <a:pt x="4132" y="1381"/>
                  </a:cubicBezTo>
                  <a:cubicBezTo>
                    <a:pt x="4049" y="1381"/>
                    <a:pt x="3966" y="1453"/>
                    <a:pt x="3966" y="1548"/>
                  </a:cubicBezTo>
                  <a:lnTo>
                    <a:pt x="3966" y="1905"/>
                  </a:lnTo>
                  <a:cubicBezTo>
                    <a:pt x="3966" y="1977"/>
                    <a:pt x="3954" y="2060"/>
                    <a:pt x="3906" y="2119"/>
                  </a:cubicBezTo>
                  <a:cubicBezTo>
                    <a:pt x="3275" y="3167"/>
                    <a:pt x="2406" y="3489"/>
                    <a:pt x="2049" y="3596"/>
                  </a:cubicBezTo>
                  <a:cubicBezTo>
                    <a:pt x="1942" y="3632"/>
                    <a:pt x="1846" y="3643"/>
                    <a:pt x="1739" y="3643"/>
                  </a:cubicBezTo>
                  <a:lnTo>
                    <a:pt x="1620" y="3643"/>
                  </a:lnTo>
                  <a:cubicBezTo>
                    <a:pt x="1584" y="3643"/>
                    <a:pt x="1561" y="3643"/>
                    <a:pt x="1513" y="3655"/>
                  </a:cubicBezTo>
                  <a:lnTo>
                    <a:pt x="1513" y="2941"/>
                  </a:lnTo>
                  <a:cubicBezTo>
                    <a:pt x="1501" y="1496"/>
                    <a:pt x="2680" y="310"/>
                    <a:pt x="4111" y="310"/>
                  </a:cubicBezTo>
                  <a:close/>
                  <a:moveTo>
                    <a:pt x="1799" y="5013"/>
                  </a:moveTo>
                  <a:cubicBezTo>
                    <a:pt x="1882" y="5322"/>
                    <a:pt x="2049" y="5620"/>
                    <a:pt x="2275" y="5894"/>
                  </a:cubicBezTo>
                  <a:cubicBezTo>
                    <a:pt x="2168" y="6013"/>
                    <a:pt x="2025" y="6084"/>
                    <a:pt x="1858" y="6084"/>
                  </a:cubicBezTo>
                  <a:cubicBezTo>
                    <a:pt x="1561" y="6084"/>
                    <a:pt x="1323" y="5846"/>
                    <a:pt x="1323" y="5548"/>
                  </a:cubicBezTo>
                  <a:cubicBezTo>
                    <a:pt x="1323" y="5275"/>
                    <a:pt x="1525" y="5060"/>
                    <a:pt x="1799" y="5013"/>
                  </a:cubicBezTo>
                  <a:close/>
                  <a:moveTo>
                    <a:pt x="6454" y="5013"/>
                  </a:moveTo>
                  <a:cubicBezTo>
                    <a:pt x="6704" y="5037"/>
                    <a:pt x="6918" y="5263"/>
                    <a:pt x="6918" y="5548"/>
                  </a:cubicBezTo>
                  <a:cubicBezTo>
                    <a:pt x="6918" y="5846"/>
                    <a:pt x="6680" y="6084"/>
                    <a:pt x="6383" y="6084"/>
                  </a:cubicBezTo>
                  <a:cubicBezTo>
                    <a:pt x="6216" y="6084"/>
                    <a:pt x="6073" y="6013"/>
                    <a:pt x="5978" y="5894"/>
                  </a:cubicBezTo>
                  <a:cubicBezTo>
                    <a:pt x="6204" y="5632"/>
                    <a:pt x="6347" y="5334"/>
                    <a:pt x="6454" y="5013"/>
                  </a:cubicBezTo>
                  <a:close/>
                  <a:moveTo>
                    <a:pt x="4132" y="2381"/>
                  </a:moveTo>
                  <a:cubicBezTo>
                    <a:pt x="4823" y="3453"/>
                    <a:pt x="5752" y="3810"/>
                    <a:pt x="6145" y="3905"/>
                  </a:cubicBezTo>
                  <a:cubicBezTo>
                    <a:pt x="6276" y="3941"/>
                    <a:pt x="6406" y="3965"/>
                    <a:pt x="6549" y="3965"/>
                  </a:cubicBezTo>
                  <a:lnTo>
                    <a:pt x="6668" y="3965"/>
                  </a:lnTo>
                  <a:cubicBezTo>
                    <a:pt x="6740" y="3965"/>
                    <a:pt x="6811" y="4001"/>
                    <a:pt x="6871" y="4060"/>
                  </a:cubicBezTo>
                  <a:cubicBezTo>
                    <a:pt x="6930" y="4120"/>
                    <a:pt x="6942" y="4191"/>
                    <a:pt x="6942" y="4263"/>
                  </a:cubicBezTo>
                  <a:cubicBezTo>
                    <a:pt x="6930" y="4405"/>
                    <a:pt x="6799" y="4501"/>
                    <a:pt x="6645" y="4501"/>
                  </a:cubicBezTo>
                  <a:lnTo>
                    <a:pt x="6573" y="4501"/>
                  </a:lnTo>
                  <a:cubicBezTo>
                    <a:pt x="6573" y="4417"/>
                    <a:pt x="6514" y="4346"/>
                    <a:pt x="6430" y="4322"/>
                  </a:cubicBezTo>
                  <a:cubicBezTo>
                    <a:pt x="6335" y="4322"/>
                    <a:pt x="6264" y="4382"/>
                    <a:pt x="6252" y="4477"/>
                  </a:cubicBezTo>
                  <a:cubicBezTo>
                    <a:pt x="6204" y="5001"/>
                    <a:pt x="5966" y="5489"/>
                    <a:pt x="5573" y="5858"/>
                  </a:cubicBezTo>
                  <a:cubicBezTo>
                    <a:pt x="5192" y="6215"/>
                    <a:pt x="4680" y="6430"/>
                    <a:pt x="4144" y="6430"/>
                  </a:cubicBezTo>
                  <a:cubicBezTo>
                    <a:pt x="3585" y="6430"/>
                    <a:pt x="3073" y="6227"/>
                    <a:pt x="2692" y="5858"/>
                  </a:cubicBezTo>
                  <a:cubicBezTo>
                    <a:pt x="2299" y="5501"/>
                    <a:pt x="2061" y="5013"/>
                    <a:pt x="2025" y="4477"/>
                  </a:cubicBezTo>
                  <a:cubicBezTo>
                    <a:pt x="2025" y="4389"/>
                    <a:pt x="1943" y="4321"/>
                    <a:pt x="1865" y="4321"/>
                  </a:cubicBezTo>
                  <a:cubicBezTo>
                    <a:pt x="1859" y="4321"/>
                    <a:pt x="1852" y="4321"/>
                    <a:pt x="1846" y="4322"/>
                  </a:cubicBezTo>
                  <a:cubicBezTo>
                    <a:pt x="1751" y="4322"/>
                    <a:pt x="1680" y="4417"/>
                    <a:pt x="1692" y="4501"/>
                  </a:cubicBezTo>
                  <a:lnTo>
                    <a:pt x="1620" y="4501"/>
                  </a:lnTo>
                  <a:cubicBezTo>
                    <a:pt x="1465" y="4501"/>
                    <a:pt x="1334" y="4405"/>
                    <a:pt x="1323" y="4263"/>
                  </a:cubicBezTo>
                  <a:cubicBezTo>
                    <a:pt x="1311" y="4191"/>
                    <a:pt x="1334" y="4120"/>
                    <a:pt x="1394" y="4060"/>
                  </a:cubicBezTo>
                  <a:cubicBezTo>
                    <a:pt x="1442" y="4001"/>
                    <a:pt x="1513" y="3965"/>
                    <a:pt x="1608" y="3965"/>
                  </a:cubicBezTo>
                  <a:lnTo>
                    <a:pt x="1727" y="3965"/>
                  </a:lnTo>
                  <a:cubicBezTo>
                    <a:pt x="1858" y="3965"/>
                    <a:pt x="2001" y="3953"/>
                    <a:pt x="2120" y="3905"/>
                  </a:cubicBezTo>
                  <a:cubicBezTo>
                    <a:pt x="2513" y="3810"/>
                    <a:pt x="3430" y="3453"/>
                    <a:pt x="4132" y="2381"/>
                  </a:cubicBezTo>
                  <a:close/>
                  <a:moveTo>
                    <a:pt x="5740" y="6108"/>
                  </a:moveTo>
                  <a:cubicBezTo>
                    <a:pt x="5871" y="6251"/>
                    <a:pt x="6037" y="6346"/>
                    <a:pt x="6228" y="6382"/>
                  </a:cubicBezTo>
                  <a:cubicBezTo>
                    <a:pt x="6287" y="6739"/>
                    <a:pt x="6406" y="6953"/>
                    <a:pt x="6526" y="7203"/>
                  </a:cubicBezTo>
                  <a:cubicBezTo>
                    <a:pt x="6645" y="7418"/>
                    <a:pt x="6764" y="7656"/>
                    <a:pt x="6871" y="8061"/>
                  </a:cubicBezTo>
                  <a:lnTo>
                    <a:pt x="5680" y="7644"/>
                  </a:lnTo>
                  <a:cubicBezTo>
                    <a:pt x="5478" y="7573"/>
                    <a:pt x="5323" y="7358"/>
                    <a:pt x="5323" y="7144"/>
                  </a:cubicBezTo>
                  <a:lnTo>
                    <a:pt x="5323" y="6430"/>
                  </a:lnTo>
                  <a:cubicBezTo>
                    <a:pt x="5478" y="6334"/>
                    <a:pt x="5621" y="6227"/>
                    <a:pt x="5740" y="6108"/>
                  </a:cubicBezTo>
                  <a:close/>
                  <a:moveTo>
                    <a:pt x="4978" y="6584"/>
                  </a:moveTo>
                  <a:lnTo>
                    <a:pt x="4978" y="7144"/>
                  </a:lnTo>
                  <a:cubicBezTo>
                    <a:pt x="4978" y="7442"/>
                    <a:pt x="5144" y="7715"/>
                    <a:pt x="5383" y="7870"/>
                  </a:cubicBezTo>
                  <a:cubicBezTo>
                    <a:pt x="5252" y="8132"/>
                    <a:pt x="4847" y="8727"/>
                    <a:pt x="4049" y="9370"/>
                  </a:cubicBezTo>
                  <a:cubicBezTo>
                    <a:pt x="3823" y="9180"/>
                    <a:pt x="3644" y="8989"/>
                    <a:pt x="3489" y="8823"/>
                  </a:cubicBezTo>
                  <a:cubicBezTo>
                    <a:pt x="3132" y="8406"/>
                    <a:pt x="2930" y="8061"/>
                    <a:pt x="2823" y="7870"/>
                  </a:cubicBezTo>
                  <a:cubicBezTo>
                    <a:pt x="3073" y="7715"/>
                    <a:pt x="3228" y="7442"/>
                    <a:pt x="3228" y="7144"/>
                  </a:cubicBezTo>
                  <a:lnTo>
                    <a:pt x="3228" y="6584"/>
                  </a:lnTo>
                  <a:cubicBezTo>
                    <a:pt x="3513" y="6691"/>
                    <a:pt x="3811" y="6751"/>
                    <a:pt x="4109" y="6751"/>
                  </a:cubicBezTo>
                  <a:cubicBezTo>
                    <a:pt x="4418" y="6751"/>
                    <a:pt x="4716" y="6691"/>
                    <a:pt x="4978" y="6584"/>
                  </a:cubicBezTo>
                  <a:close/>
                  <a:moveTo>
                    <a:pt x="4144" y="0"/>
                  </a:moveTo>
                  <a:cubicBezTo>
                    <a:pt x="2525" y="0"/>
                    <a:pt x="1203" y="1322"/>
                    <a:pt x="1203" y="2941"/>
                  </a:cubicBezTo>
                  <a:lnTo>
                    <a:pt x="1203" y="3822"/>
                  </a:lnTo>
                  <a:lnTo>
                    <a:pt x="1192" y="3834"/>
                  </a:lnTo>
                  <a:cubicBezTo>
                    <a:pt x="1072" y="3953"/>
                    <a:pt x="1025" y="4132"/>
                    <a:pt x="1037" y="4298"/>
                  </a:cubicBezTo>
                  <a:cubicBezTo>
                    <a:pt x="1072" y="4536"/>
                    <a:pt x="1227" y="4727"/>
                    <a:pt x="1453" y="4798"/>
                  </a:cubicBezTo>
                  <a:cubicBezTo>
                    <a:pt x="1203" y="4953"/>
                    <a:pt x="1037" y="5227"/>
                    <a:pt x="1037" y="5548"/>
                  </a:cubicBezTo>
                  <a:cubicBezTo>
                    <a:pt x="1037" y="6025"/>
                    <a:pt x="1430" y="6406"/>
                    <a:pt x="1906" y="6406"/>
                  </a:cubicBezTo>
                  <a:cubicBezTo>
                    <a:pt x="2144" y="6406"/>
                    <a:pt x="2382" y="6299"/>
                    <a:pt x="2537" y="6120"/>
                  </a:cubicBezTo>
                  <a:cubicBezTo>
                    <a:pt x="2680" y="6239"/>
                    <a:pt x="2811" y="6346"/>
                    <a:pt x="2954" y="6441"/>
                  </a:cubicBezTo>
                  <a:lnTo>
                    <a:pt x="2954" y="7156"/>
                  </a:lnTo>
                  <a:cubicBezTo>
                    <a:pt x="2954" y="7370"/>
                    <a:pt x="2811" y="7584"/>
                    <a:pt x="2596" y="7656"/>
                  </a:cubicBezTo>
                  <a:lnTo>
                    <a:pt x="799" y="8299"/>
                  </a:lnTo>
                  <a:cubicBezTo>
                    <a:pt x="322" y="8466"/>
                    <a:pt x="1" y="8918"/>
                    <a:pt x="1" y="9442"/>
                  </a:cubicBezTo>
                  <a:lnTo>
                    <a:pt x="1" y="10966"/>
                  </a:lnTo>
                  <a:cubicBezTo>
                    <a:pt x="1" y="11049"/>
                    <a:pt x="72" y="11121"/>
                    <a:pt x="156" y="11121"/>
                  </a:cubicBezTo>
                  <a:cubicBezTo>
                    <a:pt x="251" y="11121"/>
                    <a:pt x="322" y="11049"/>
                    <a:pt x="322" y="10966"/>
                  </a:cubicBezTo>
                  <a:lnTo>
                    <a:pt x="322" y="9442"/>
                  </a:lnTo>
                  <a:cubicBezTo>
                    <a:pt x="322" y="9073"/>
                    <a:pt x="561" y="8727"/>
                    <a:pt x="918" y="8608"/>
                  </a:cubicBezTo>
                  <a:lnTo>
                    <a:pt x="1394" y="8442"/>
                  </a:lnTo>
                  <a:cubicBezTo>
                    <a:pt x="1477" y="8954"/>
                    <a:pt x="1573" y="9478"/>
                    <a:pt x="1692" y="9966"/>
                  </a:cubicBezTo>
                  <a:cubicBezTo>
                    <a:pt x="1704" y="10037"/>
                    <a:pt x="1775" y="10097"/>
                    <a:pt x="1858" y="10097"/>
                  </a:cubicBezTo>
                  <a:lnTo>
                    <a:pt x="1882" y="10097"/>
                  </a:lnTo>
                  <a:cubicBezTo>
                    <a:pt x="1977" y="10085"/>
                    <a:pt x="2037" y="9990"/>
                    <a:pt x="2001" y="9906"/>
                  </a:cubicBezTo>
                  <a:cubicBezTo>
                    <a:pt x="1894" y="9418"/>
                    <a:pt x="1799" y="8858"/>
                    <a:pt x="1704" y="8358"/>
                  </a:cubicBezTo>
                  <a:lnTo>
                    <a:pt x="1965" y="8263"/>
                  </a:lnTo>
                  <a:cubicBezTo>
                    <a:pt x="2275" y="9275"/>
                    <a:pt x="2656" y="10382"/>
                    <a:pt x="3180" y="11085"/>
                  </a:cubicBezTo>
                  <a:cubicBezTo>
                    <a:pt x="3216" y="11121"/>
                    <a:pt x="3251" y="11144"/>
                    <a:pt x="3311" y="11144"/>
                  </a:cubicBezTo>
                  <a:cubicBezTo>
                    <a:pt x="3347" y="11144"/>
                    <a:pt x="3394" y="11121"/>
                    <a:pt x="3418" y="11109"/>
                  </a:cubicBezTo>
                  <a:cubicBezTo>
                    <a:pt x="3489" y="11049"/>
                    <a:pt x="3513" y="10966"/>
                    <a:pt x="3454" y="10882"/>
                  </a:cubicBezTo>
                  <a:cubicBezTo>
                    <a:pt x="2894" y="10144"/>
                    <a:pt x="2466" y="8823"/>
                    <a:pt x="2275" y="8144"/>
                  </a:cubicBezTo>
                  <a:lnTo>
                    <a:pt x="2596" y="8025"/>
                  </a:lnTo>
                  <a:cubicBezTo>
                    <a:pt x="2704" y="8227"/>
                    <a:pt x="2930" y="8596"/>
                    <a:pt x="3311" y="9061"/>
                  </a:cubicBezTo>
                  <a:cubicBezTo>
                    <a:pt x="3835" y="9656"/>
                    <a:pt x="4740" y="10490"/>
                    <a:pt x="6216" y="11121"/>
                  </a:cubicBezTo>
                  <a:cubicBezTo>
                    <a:pt x="6228" y="11144"/>
                    <a:pt x="6264" y="11144"/>
                    <a:pt x="6276" y="11144"/>
                  </a:cubicBezTo>
                  <a:cubicBezTo>
                    <a:pt x="6335" y="11144"/>
                    <a:pt x="6395" y="11109"/>
                    <a:pt x="6430" y="11037"/>
                  </a:cubicBezTo>
                  <a:cubicBezTo>
                    <a:pt x="6454" y="10942"/>
                    <a:pt x="6430" y="10859"/>
                    <a:pt x="6335" y="10823"/>
                  </a:cubicBezTo>
                  <a:cubicBezTo>
                    <a:pt x="5502" y="10454"/>
                    <a:pt x="4847" y="10025"/>
                    <a:pt x="4359" y="9620"/>
                  </a:cubicBezTo>
                  <a:cubicBezTo>
                    <a:pt x="5204" y="8918"/>
                    <a:pt x="5621" y="8299"/>
                    <a:pt x="5775" y="8025"/>
                  </a:cubicBezTo>
                  <a:lnTo>
                    <a:pt x="6097" y="8144"/>
                  </a:lnTo>
                  <a:cubicBezTo>
                    <a:pt x="5918" y="8727"/>
                    <a:pt x="5728" y="9251"/>
                    <a:pt x="5502" y="9692"/>
                  </a:cubicBezTo>
                  <a:cubicBezTo>
                    <a:pt x="5454" y="9775"/>
                    <a:pt x="5502" y="9870"/>
                    <a:pt x="5573" y="9918"/>
                  </a:cubicBezTo>
                  <a:cubicBezTo>
                    <a:pt x="5609" y="9930"/>
                    <a:pt x="5621" y="9930"/>
                    <a:pt x="5656" y="9930"/>
                  </a:cubicBezTo>
                  <a:cubicBezTo>
                    <a:pt x="5716" y="9930"/>
                    <a:pt x="5775" y="9906"/>
                    <a:pt x="5799" y="9847"/>
                  </a:cubicBezTo>
                  <a:cubicBezTo>
                    <a:pt x="6014" y="9382"/>
                    <a:pt x="6216" y="8858"/>
                    <a:pt x="6395" y="8263"/>
                  </a:cubicBezTo>
                  <a:lnTo>
                    <a:pt x="7419" y="8620"/>
                  </a:lnTo>
                  <a:cubicBezTo>
                    <a:pt x="7776" y="8739"/>
                    <a:pt x="8014" y="9085"/>
                    <a:pt x="8014" y="9454"/>
                  </a:cubicBezTo>
                  <a:lnTo>
                    <a:pt x="8014" y="10978"/>
                  </a:lnTo>
                  <a:cubicBezTo>
                    <a:pt x="8014" y="11061"/>
                    <a:pt x="8097" y="11144"/>
                    <a:pt x="8181" y="11144"/>
                  </a:cubicBezTo>
                  <a:cubicBezTo>
                    <a:pt x="8276" y="11144"/>
                    <a:pt x="8347" y="11061"/>
                    <a:pt x="8347" y="10978"/>
                  </a:cubicBezTo>
                  <a:lnTo>
                    <a:pt x="8347" y="9454"/>
                  </a:lnTo>
                  <a:cubicBezTo>
                    <a:pt x="8288" y="8906"/>
                    <a:pt x="7978" y="8454"/>
                    <a:pt x="7478" y="8287"/>
                  </a:cubicBezTo>
                  <a:lnTo>
                    <a:pt x="7240" y="8192"/>
                  </a:lnTo>
                  <a:cubicBezTo>
                    <a:pt x="7145" y="7620"/>
                    <a:pt x="6978" y="7323"/>
                    <a:pt x="6847" y="7049"/>
                  </a:cubicBezTo>
                  <a:cubicBezTo>
                    <a:pt x="6740" y="6846"/>
                    <a:pt x="6633" y="6656"/>
                    <a:pt x="6585" y="6382"/>
                  </a:cubicBezTo>
                  <a:cubicBezTo>
                    <a:pt x="6978" y="6287"/>
                    <a:pt x="7264" y="5953"/>
                    <a:pt x="7264" y="5548"/>
                  </a:cubicBezTo>
                  <a:cubicBezTo>
                    <a:pt x="7264" y="5227"/>
                    <a:pt x="7097" y="4953"/>
                    <a:pt x="6847" y="4798"/>
                  </a:cubicBezTo>
                  <a:cubicBezTo>
                    <a:pt x="7061" y="4727"/>
                    <a:pt x="7240" y="4536"/>
                    <a:pt x="7264" y="4298"/>
                  </a:cubicBezTo>
                  <a:cubicBezTo>
                    <a:pt x="7276" y="4132"/>
                    <a:pt x="7216" y="3953"/>
                    <a:pt x="7109" y="3834"/>
                  </a:cubicBezTo>
                  <a:lnTo>
                    <a:pt x="7097" y="3822"/>
                  </a:lnTo>
                  <a:lnTo>
                    <a:pt x="7097" y="2941"/>
                  </a:lnTo>
                  <a:cubicBezTo>
                    <a:pt x="7097" y="1322"/>
                    <a:pt x="5775" y="0"/>
                    <a:pt x="4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79"/>
            <p:cNvSpPr/>
            <p:nvPr/>
          </p:nvSpPr>
          <p:spPr>
            <a:xfrm>
              <a:off x="7212544" y="3678023"/>
              <a:ext cx="14763" cy="21226"/>
            </a:xfrm>
            <a:custGeom>
              <a:avLst/>
              <a:gdLst/>
              <a:ahLst/>
              <a:cxnLst/>
              <a:rect l="l" t="t" r="r" b="b"/>
              <a:pathLst>
                <a:path w="466" h="670" extrusionOk="0">
                  <a:moveTo>
                    <a:pt x="175" y="1"/>
                  </a:moveTo>
                  <a:cubicBezTo>
                    <a:pt x="165" y="1"/>
                    <a:pt x="154" y="2"/>
                    <a:pt x="144" y="3"/>
                  </a:cubicBezTo>
                  <a:cubicBezTo>
                    <a:pt x="49" y="27"/>
                    <a:pt x="1" y="122"/>
                    <a:pt x="25" y="205"/>
                  </a:cubicBezTo>
                  <a:cubicBezTo>
                    <a:pt x="49" y="348"/>
                    <a:pt x="96" y="467"/>
                    <a:pt x="132" y="563"/>
                  </a:cubicBezTo>
                  <a:cubicBezTo>
                    <a:pt x="156" y="646"/>
                    <a:pt x="215" y="670"/>
                    <a:pt x="275" y="670"/>
                  </a:cubicBezTo>
                  <a:cubicBezTo>
                    <a:pt x="287" y="670"/>
                    <a:pt x="311" y="670"/>
                    <a:pt x="334" y="658"/>
                  </a:cubicBezTo>
                  <a:cubicBezTo>
                    <a:pt x="430" y="646"/>
                    <a:pt x="465" y="551"/>
                    <a:pt x="453" y="467"/>
                  </a:cubicBezTo>
                  <a:cubicBezTo>
                    <a:pt x="430" y="360"/>
                    <a:pt x="382" y="253"/>
                    <a:pt x="346" y="122"/>
                  </a:cubicBezTo>
                  <a:cubicBezTo>
                    <a:pt x="325" y="39"/>
                    <a:pt x="250"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79"/>
            <p:cNvSpPr/>
            <p:nvPr/>
          </p:nvSpPr>
          <p:spPr>
            <a:xfrm>
              <a:off x="7257055" y="3498936"/>
              <a:ext cx="60382" cy="32472"/>
            </a:xfrm>
            <a:custGeom>
              <a:avLst/>
              <a:gdLst/>
              <a:ahLst/>
              <a:cxnLst/>
              <a:rect l="l" t="t" r="r" b="b"/>
              <a:pathLst>
                <a:path w="1906" h="1025" extrusionOk="0">
                  <a:moveTo>
                    <a:pt x="1525" y="322"/>
                  </a:moveTo>
                  <a:cubicBezTo>
                    <a:pt x="1465" y="536"/>
                    <a:pt x="1227" y="703"/>
                    <a:pt x="941" y="703"/>
                  </a:cubicBezTo>
                  <a:cubicBezTo>
                    <a:pt x="656" y="703"/>
                    <a:pt x="430" y="548"/>
                    <a:pt x="346" y="322"/>
                  </a:cubicBezTo>
                  <a:close/>
                  <a:moveTo>
                    <a:pt x="168" y="1"/>
                  </a:moveTo>
                  <a:cubicBezTo>
                    <a:pt x="72" y="1"/>
                    <a:pt x="1" y="72"/>
                    <a:pt x="1" y="167"/>
                  </a:cubicBezTo>
                  <a:cubicBezTo>
                    <a:pt x="1" y="644"/>
                    <a:pt x="430" y="1025"/>
                    <a:pt x="953" y="1025"/>
                  </a:cubicBezTo>
                  <a:cubicBezTo>
                    <a:pt x="1477" y="1025"/>
                    <a:pt x="1906" y="644"/>
                    <a:pt x="1906" y="167"/>
                  </a:cubicBezTo>
                  <a:cubicBezTo>
                    <a:pt x="1894" y="72"/>
                    <a:pt x="1823"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0" name="Google Shape;10790;p79"/>
          <p:cNvGrpSpPr/>
          <p:nvPr/>
        </p:nvGrpSpPr>
        <p:grpSpPr>
          <a:xfrm>
            <a:off x="6703732" y="3346936"/>
            <a:ext cx="264813" cy="352693"/>
            <a:chOff x="6703732" y="3346936"/>
            <a:chExt cx="264813" cy="352693"/>
          </a:xfrm>
        </p:grpSpPr>
        <p:sp>
          <p:nvSpPr>
            <p:cNvPr id="10791" name="Google Shape;10791;p79"/>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79"/>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79"/>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79"/>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79"/>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6" name="Google Shape;10796;p79"/>
          <p:cNvGrpSpPr/>
          <p:nvPr/>
        </p:nvGrpSpPr>
        <p:grpSpPr>
          <a:xfrm>
            <a:off x="6252228" y="3346936"/>
            <a:ext cx="265193" cy="352693"/>
            <a:chOff x="6252228" y="3346936"/>
            <a:chExt cx="265193" cy="352693"/>
          </a:xfrm>
        </p:grpSpPr>
        <p:sp>
          <p:nvSpPr>
            <p:cNvPr id="10797" name="Google Shape;10797;p79"/>
            <p:cNvSpPr/>
            <p:nvPr/>
          </p:nvSpPr>
          <p:spPr>
            <a:xfrm>
              <a:off x="6252228" y="3346936"/>
              <a:ext cx="265193" cy="352693"/>
            </a:xfrm>
            <a:custGeom>
              <a:avLst/>
              <a:gdLst/>
              <a:ahLst/>
              <a:cxnLst/>
              <a:rect l="l" t="t" r="r" b="b"/>
              <a:pathLst>
                <a:path w="8371" h="11133" extrusionOk="0">
                  <a:moveTo>
                    <a:pt x="4156" y="2941"/>
                  </a:moveTo>
                  <a:cubicBezTo>
                    <a:pt x="4370" y="2941"/>
                    <a:pt x="4585" y="2953"/>
                    <a:pt x="4787" y="2965"/>
                  </a:cubicBezTo>
                  <a:cubicBezTo>
                    <a:pt x="3811" y="3560"/>
                    <a:pt x="2537" y="3775"/>
                    <a:pt x="2060" y="3810"/>
                  </a:cubicBezTo>
                  <a:lnTo>
                    <a:pt x="2060" y="3656"/>
                  </a:lnTo>
                  <a:cubicBezTo>
                    <a:pt x="2060" y="3358"/>
                    <a:pt x="2858" y="2941"/>
                    <a:pt x="4156" y="2941"/>
                  </a:cubicBezTo>
                  <a:close/>
                  <a:moveTo>
                    <a:pt x="4168" y="2239"/>
                  </a:moveTo>
                  <a:cubicBezTo>
                    <a:pt x="5466" y="2239"/>
                    <a:pt x="6275" y="2655"/>
                    <a:pt x="6275" y="2953"/>
                  </a:cubicBezTo>
                  <a:lnTo>
                    <a:pt x="6275" y="3108"/>
                  </a:lnTo>
                  <a:cubicBezTo>
                    <a:pt x="6242" y="3089"/>
                    <a:pt x="6207" y="3079"/>
                    <a:pt x="6173" y="3079"/>
                  </a:cubicBezTo>
                  <a:cubicBezTo>
                    <a:pt x="6123" y="3079"/>
                    <a:pt x="6078" y="3101"/>
                    <a:pt x="6049" y="3144"/>
                  </a:cubicBezTo>
                  <a:cubicBezTo>
                    <a:pt x="5989" y="3215"/>
                    <a:pt x="6001" y="3322"/>
                    <a:pt x="6073" y="3382"/>
                  </a:cubicBezTo>
                  <a:cubicBezTo>
                    <a:pt x="6168" y="3441"/>
                    <a:pt x="6275" y="3548"/>
                    <a:pt x="6275" y="3656"/>
                  </a:cubicBezTo>
                  <a:lnTo>
                    <a:pt x="6275" y="4358"/>
                  </a:lnTo>
                  <a:lnTo>
                    <a:pt x="4513" y="4358"/>
                  </a:lnTo>
                  <a:cubicBezTo>
                    <a:pt x="4430" y="4358"/>
                    <a:pt x="4346" y="4441"/>
                    <a:pt x="4346" y="4525"/>
                  </a:cubicBezTo>
                  <a:lnTo>
                    <a:pt x="4346" y="4549"/>
                  </a:lnTo>
                  <a:lnTo>
                    <a:pt x="3977" y="4549"/>
                  </a:lnTo>
                  <a:lnTo>
                    <a:pt x="3977" y="4525"/>
                  </a:lnTo>
                  <a:cubicBezTo>
                    <a:pt x="3977" y="4441"/>
                    <a:pt x="3906" y="4358"/>
                    <a:pt x="3811" y="4358"/>
                  </a:cubicBezTo>
                  <a:lnTo>
                    <a:pt x="2060" y="4358"/>
                  </a:lnTo>
                  <a:lnTo>
                    <a:pt x="2060" y="4156"/>
                  </a:lnTo>
                  <a:cubicBezTo>
                    <a:pt x="2560" y="4096"/>
                    <a:pt x="4168" y="3870"/>
                    <a:pt x="5263" y="3072"/>
                  </a:cubicBezTo>
                  <a:cubicBezTo>
                    <a:pt x="5347" y="3084"/>
                    <a:pt x="5442" y="3108"/>
                    <a:pt x="5513" y="3132"/>
                  </a:cubicBezTo>
                  <a:cubicBezTo>
                    <a:pt x="5526" y="3135"/>
                    <a:pt x="5539" y="3137"/>
                    <a:pt x="5552" y="3137"/>
                  </a:cubicBezTo>
                  <a:cubicBezTo>
                    <a:pt x="5624" y="3137"/>
                    <a:pt x="5695" y="3085"/>
                    <a:pt x="5716" y="3025"/>
                  </a:cubicBezTo>
                  <a:cubicBezTo>
                    <a:pt x="5751" y="2929"/>
                    <a:pt x="5692" y="2846"/>
                    <a:pt x="5620" y="2810"/>
                  </a:cubicBezTo>
                  <a:cubicBezTo>
                    <a:pt x="5204" y="2703"/>
                    <a:pt x="4704" y="2620"/>
                    <a:pt x="4168" y="2620"/>
                  </a:cubicBezTo>
                  <a:cubicBezTo>
                    <a:pt x="3370" y="2620"/>
                    <a:pt x="2525" y="2798"/>
                    <a:pt x="2072" y="3108"/>
                  </a:cubicBezTo>
                  <a:lnTo>
                    <a:pt x="2072" y="2953"/>
                  </a:lnTo>
                  <a:cubicBezTo>
                    <a:pt x="2072" y="2655"/>
                    <a:pt x="2882" y="2239"/>
                    <a:pt x="4168" y="2239"/>
                  </a:cubicBezTo>
                  <a:close/>
                  <a:moveTo>
                    <a:pt x="3668" y="4680"/>
                  </a:moveTo>
                  <a:lnTo>
                    <a:pt x="3668" y="4858"/>
                  </a:lnTo>
                  <a:cubicBezTo>
                    <a:pt x="3668" y="5156"/>
                    <a:pt x="3430" y="5394"/>
                    <a:pt x="3132" y="5394"/>
                  </a:cubicBezTo>
                  <a:cubicBezTo>
                    <a:pt x="2834" y="5394"/>
                    <a:pt x="2596" y="5156"/>
                    <a:pt x="2596" y="4858"/>
                  </a:cubicBezTo>
                  <a:lnTo>
                    <a:pt x="2596" y="4680"/>
                  </a:lnTo>
                  <a:lnTo>
                    <a:pt x="2965" y="4680"/>
                  </a:lnTo>
                  <a:lnTo>
                    <a:pt x="2965" y="4870"/>
                  </a:lnTo>
                  <a:cubicBezTo>
                    <a:pt x="2965" y="4965"/>
                    <a:pt x="3037" y="5037"/>
                    <a:pt x="3132" y="5037"/>
                  </a:cubicBezTo>
                  <a:cubicBezTo>
                    <a:pt x="3215" y="5037"/>
                    <a:pt x="3299" y="4965"/>
                    <a:pt x="3299" y="4870"/>
                  </a:cubicBezTo>
                  <a:lnTo>
                    <a:pt x="3299" y="4680"/>
                  </a:lnTo>
                  <a:close/>
                  <a:moveTo>
                    <a:pt x="5751" y="4680"/>
                  </a:moveTo>
                  <a:lnTo>
                    <a:pt x="5751" y="4858"/>
                  </a:lnTo>
                  <a:cubicBezTo>
                    <a:pt x="5751" y="5156"/>
                    <a:pt x="5513" y="5394"/>
                    <a:pt x="5216" y="5394"/>
                  </a:cubicBezTo>
                  <a:cubicBezTo>
                    <a:pt x="4918" y="5394"/>
                    <a:pt x="4680" y="5156"/>
                    <a:pt x="4680" y="4858"/>
                  </a:cubicBezTo>
                  <a:lnTo>
                    <a:pt x="4680" y="4680"/>
                  </a:lnTo>
                  <a:lnTo>
                    <a:pt x="5049" y="4680"/>
                  </a:lnTo>
                  <a:lnTo>
                    <a:pt x="5049" y="4870"/>
                  </a:lnTo>
                  <a:cubicBezTo>
                    <a:pt x="5049" y="4965"/>
                    <a:pt x="5120" y="5037"/>
                    <a:pt x="5216" y="5037"/>
                  </a:cubicBezTo>
                  <a:cubicBezTo>
                    <a:pt x="5299" y="5037"/>
                    <a:pt x="5382" y="4965"/>
                    <a:pt x="5382" y="4870"/>
                  </a:cubicBezTo>
                  <a:lnTo>
                    <a:pt x="5382" y="4680"/>
                  </a:lnTo>
                  <a:close/>
                  <a:moveTo>
                    <a:pt x="4168" y="334"/>
                  </a:moveTo>
                  <a:cubicBezTo>
                    <a:pt x="4299" y="334"/>
                    <a:pt x="4442" y="441"/>
                    <a:pt x="4585" y="536"/>
                  </a:cubicBezTo>
                  <a:cubicBezTo>
                    <a:pt x="4716" y="643"/>
                    <a:pt x="4870" y="750"/>
                    <a:pt x="5013" y="798"/>
                  </a:cubicBezTo>
                  <a:cubicBezTo>
                    <a:pt x="5088" y="814"/>
                    <a:pt x="5166" y="821"/>
                    <a:pt x="5245" y="821"/>
                  </a:cubicBezTo>
                  <a:cubicBezTo>
                    <a:pt x="5341" y="821"/>
                    <a:pt x="5439" y="811"/>
                    <a:pt x="5537" y="798"/>
                  </a:cubicBezTo>
                  <a:cubicBezTo>
                    <a:pt x="5626" y="786"/>
                    <a:pt x="5716" y="774"/>
                    <a:pt x="5796" y="774"/>
                  </a:cubicBezTo>
                  <a:cubicBezTo>
                    <a:pt x="5876" y="774"/>
                    <a:pt x="5948" y="786"/>
                    <a:pt x="6001" y="822"/>
                  </a:cubicBezTo>
                  <a:cubicBezTo>
                    <a:pt x="6109" y="881"/>
                    <a:pt x="6180" y="1048"/>
                    <a:pt x="6251" y="1215"/>
                  </a:cubicBezTo>
                  <a:cubicBezTo>
                    <a:pt x="6323" y="1370"/>
                    <a:pt x="6394" y="1536"/>
                    <a:pt x="6525" y="1655"/>
                  </a:cubicBezTo>
                  <a:cubicBezTo>
                    <a:pt x="6644" y="1774"/>
                    <a:pt x="6799" y="1846"/>
                    <a:pt x="6966" y="1929"/>
                  </a:cubicBezTo>
                  <a:cubicBezTo>
                    <a:pt x="7132" y="2001"/>
                    <a:pt x="7299" y="2072"/>
                    <a:pt x="7359" y="2179"/>
                  </a:cubicBezTo>
                  <a:cubicBezTo>
                    <a:pt x="7418" y="2286"/>
                    <a:pt x="7394" y="2465"/>
                    <a:pt x="7383" y="2644"/>
                  </a:cubicBezTo>
                  <a:cubicBezTo>
                    <a:pt x="7371" y="2822"/>
                    <a:pt x="7335" y="3001"/>
                    <a:pt x="7383" y="3156"/>
                  </a:cubicBezTo>
                  <a:cubicBezTo>
                    <a:pt x="7430" y="3322"/>
                    <a:pt x="7537" y="3453"/>
                    <a:pt x="7633" y="3596"/>
                  </a:cubicBezTo>
                  <a:cubicBezTo>
                    <a:pt x="7740" y="3739"/>
                    <a:pt x="7847" y="3870"/>
                    <a:pt x="7847" y="4013"/>
                  </a:cubicBezTo>
                  <a:cubicBezTo>
                    <a:pt x="7847" y="4144"/>
                    <a:pt x="7740" y="4275"/>
                    <a:pt x="7633" y="4429"/>
                  </a:cubicBezTo>
                  <a:cubicBezTo>
                    <a:pt x="7537" y="4560"/>
                    <a:pt x="7430" y="4703"/>
                    <a:pt x="7383" y="4858"/>
                  </a:cubicBezTo>
                  <a:cubicBezTo>
                    <a:pt x="7335" y="5025"/>
                    <a:pt x="7359" y="5191"/>
                    <a:pt x="7383" y="5382"/>
                  </a:cubicBezTo>
                  <a:cubicBezTo>
                    <a:pt x="7394" y="5561"/>
                    <a:pt x="7430" y="5739"/>
                    <a:pt x="7359" y="5834"/>
                  </a:cubicBezTo>
                  <a:cubicBezTo>
                    <a:pt x="7335" y="5870"/>
                    <a:pt x="7323" y="5882"/>
                    <a:pt x="7299" y="5894"/>
                  </a:cubicBezTo>
                  <a:cubicBezTo>
                    <a:pt x="7299" y="5680"/>
                    <a:pt x="7192" y="5525"/>
                    <a:pt x="7085" y="5406"/>
                  </a:cubicBezTo>
                  <a:cubicBezTo>
                    <a:pt x="7216" y="5299"/>
                    <a:pt x="7299" y="5144"/>
                    <a:pt x="7299" y="4941"/>
                  </a:cubicBezTo>
                  <a:cubicBezTo>
                    <a:pt x="7299" y="4620"/>
                    <a:pt x="7025" y="4346"/>
                    <a:pt x="6704" y="4346"/>
                  </a:cubicBezTo>
                  <a:lnTo>
                    <a:pt x="6597" y="4346"/>
                  </a:lnTo>
                  <a:lnTo>
                    <a:pt x="6597" y="2953"/>
                  </a:lnTo>
                  <a:cubicBezTo>
                    <a:pt x="6597" y="2286"/>
                    <a:pt x="5347" y="1929"/>
                    <a:pt x="4168" y="1929"/>
                  </a:cubicBezTo>
                  <a:cubicBezTo>
                    <a:pt x="2989" y="1929"/>
                    <a:pt x="1739" y="2286"/>
                    <a:pt x="1739" y="2953"/>
                  </a:cubicBezTo>
                  <a:lnTo>
                    <a:pt x="1739" y="4346"/>
                  </a:lnTo>
                  <a:lnTo>
                    <a:pt x="1644" y="4346"/>
                  </a:lnTo>
                  <a:cubicBezTo>
                    <a:pt x="1310" y="4346"/>
                    <a:pt x="1048" y="4620"/>
                    <a:pt x="1048" y="4941"/>
                  </a:cubicBezTo>
                  <a:cubicBezTo>
                    <a:pt x="1048" y="5120"/>
                    <a:pt x="1132" y="5287"/>
                    <a:pt x="1251" y="5406"/>
                  </a:cubicBezTo>
                  <a:cubicBezTo>
                    <a:pt x="1156" y="5525"/>
                    <a:pt x="1048" y="5692"/>
                    <a:pt x="1048" y="5894"/>
                  </a:cubicBezTo>
                  <a:lnTo>
                    <a:pt x="989" y="5834"/>
                  </a:lnTo>
                  <a:cubicBezTo>
                    <a:pt x="929" y="5739"/>
                    <a:pt x="941" y="5561"/>
                    <a:pt x="953" y="5382"/>
                  </a:cubicBezTo>
                  <a:cubicBezTo>
                    <a:pt x="965" y="5191"/>
                    <a:pt x="1001" y="5025"/>
                    <a:pt x="953" y="4858"/>
                  </a:cubicBezTo>
                  <a:cubicBezTo>
                    <a:pt x="917" y="4691"/>
                    <a:pt x="810" y="4560"/>
                    <a:pt x="703" y="4429"/>
                  </a:cubicBezTo>
                  <a:cubicBezTo>
                    <a:pt x="596" y="4275"/>
                    <a:pt x="489" y="4144"/>
                    <a:pt x="489" y="4013"/>
                  </a:cubicBezTo>
                  <a:cubicBezTo>
                    <a:pt x="489" y="3870"/>
                    <a:pt x="596" y="3739"/>
                    <a:pt x="703" y="3596"/>
                  </a:cubicBezTo>
                  <a:cubicBezTo>
                    <a:pt x="810" y="3453"/>
                    <a:pt x="917" y="3310"/>
                    <a:pt x="953" y="3156"/>
                  </a:cubicBezTo>
                  <a:cubicBezTo>
                    <a:pt x="1001" y="3001"/>
                    <a:pt x="989" y="2822"/>
                    <a:pt x="953" y="2644"/>
                  </a:cubicBezTo>
                  <a:cubicBezTo>
                    <a:pt x="941" y="2465"/>
                    <a:pt x="917" y="2286"/>
                    <a:pt x="989" y="2179"/>
                  </a:cubicBezTo>
                  <a:cubicBezTo>
                    <a:pt x="1048" y="2072"/>
                    <a:pt x="1215" y="2001"/>
                    <a:pt x="1370" y="1929"/>
                  </a:cubicBezTo>
                  <a:cubicBezTo>
                    <a:pt x="1537" y="1846"/>
                    <a:pt x="1703" y="1786"/>
                    <a:pt x="1822" y="1655"/>
                  </a:cubicBezTo>
                  <a:cubicBezTo>
                    <a:pt x="1941" y="1536"/>
                    <a:pt x="2013" y="1370"/>
                    <a:pt x="2084" y="1215"/>
                  </a:cubicBezTo>
                  <a:cubicBezTo>
                    <a:pt x="2156" y="1048"/>
                    <a:pt x="2239" y="881"/>
                    <a:pt x="2334" y="822"/>
                  </a:cubicBezTo>
                  <a:cubicBezTo>
                    <a:pt x="2392" y="790"/>
                    <a:pt x="2470" y="779"/>
                    <a:pt x="2557" y="779"/>
                  </a:cubicBezTo>
                  <a:cubicBezTo>
                    <a:pt x="2633" y="779"/>
                    <a:pt x="2716" y="787"/>
                    <a:pt x="2799" y="798"/>
                  </a:cubicBezTo>
                  <a:cubicBezTo>
                    <a:pt x="2907" y="805"/>
                    <a:pt x="3016" y="817"/>
                    <a:pt x="3121" y="817"/>
                  </a:cubicBezTo>
                  <a:cubicBezTo>
                    <a:pt x="3190" y="817"/>
                    <a:pt x="3257" y="812"/>
                    <a:pt x="3322" y="798"/>
                  </a:cubicBezTo>
                  <a:cubicBezTo>
                    <a:pt x="3489" y="750"/>
                    <a:pt x="3620" y="643"/>
                    <a:pt x="3751" y="536"/>
                  </a:cubicBezTo>
                  <a:cubicBezTo>
                    <a:pt x="3906" y="429"/>
                    <a:pt x="4037" y="334"/>
                    <a:pt x="4168" y="334"/>
                  </a:cubicBezTo>
                  <a:close/>
                  <a:moveTo>
                    <a:pt x="1548" y="5596"/>
                  </a:moveTo>
                  <a:cubicBezTo>
                    <a:pt x="1632" y="5656"/>
                    <a:pt x="1727" y="5775"/>
                    <a:pt x="1727" y="5930"/>
                  </a:cubicBezTo>
                  <a:cubicBezTo>
                    <a:pt x="1727" y="6013"/>
                    <a:pt x="1656" y="6108"/>
                    <a:pt x="1548" y="6108"/>
                  </a:cubicBezTo>
                  <a:cubicBezTo>
                    <a:pt x="1453" y="6108"/>
                    <a:pt x="1370" y="6013"/>
                    <a:pt x="1370" y="5930"/>
                  </a:cubicBezTo>
                  <a:cubicBezTo>
                    <a:pt x="1370" y="5763"/>
                    <a:pt x="1477" y="5656"/>
                    <a:pt x="1548" y="5596"/>
                  </a:cubicBezTo>
                  <a:close/>
                  <a:moveTo>
                    <a:pt x="6775" y="5596"/>
                  </a:moveTo>
                  <a:cubicBezTo>
                    <a:pt x="6847" y="5656"/>
                    <a:pt x="6954" y="5775"/>
                    <a:pt x="6954" y="5930"/>
                  </a:cubicBezTo>
                  <a:cubicBezTo>
                    <a:pt x="6966" y="6013"/>
                    <a:pt x="6882" y="6108"/>
                    <a:pt x="6775" y="6108"/>
                  </a:cubicBezTo>
                  <a:cubicBezTo>
                    <a:pt x="6668" y="6108"/>
                    <a:pt x="6597" y="6013"/>
                    <a:pt x="6597" y="5930"/>
                  </a:cubicBezTo>
                  <a:cubicBezTo>
                    <a:pt x="6597" y="5763"/>
                    <a:pt x="6704" y="5656"/>
                    <a:pt x="6775" y="5596"/>
                  </a:cubicBezTo>
                  <a:close/>
                  <a:moveTo>
                    <a:pt x="6394" y="6227"/>
                  </a:moveTo>
                  <a:cubicBezTo>
                    <a:pt x="6430" y="6275"/>
                    <a:pt x="6478" y="6311"/>
                    <a:pt x="6525" y="6346"/>
                  </a:cubicBezTo>
                  <a:cubicBezTo>
                    <a:pt x="6394" y="6477"/>
                    <a:pt x="6311" y="6632"/>
                    <a:pt x="6251" y="6787"/>
                  </a:cubicBezTo>
                  <a:cubicBezTo>
                    <a:pt x="6180" y="6954"/>
                    <a:pt x="6109" y="7120"/>
                    <a:pt x="6001" y="7180"/>
                  </a:cubicBezTo>
                  <a:cubicBezTo>
                    <a:pt x="5944" y="7212"/>
                    <a:pt x="5873" y="7223"/>
                    <a:pt x="5793" y="7223"/>
                  </a:cubicBezTo>
                  <a:cubicBezTo>
                    <a:pt x="5725" y="7223"/>
                    <a:pt x="5650" y="7215"/>
                    <a:pt x="5573" y="7204"/>
                  </a:cubicBezTo>
                  <a:cubicBezTo>
                    <a:pt x="5906" y="6954"/>
                    <a:pt x="6192" y="6632"/>
                    <a:pt x="6394" y="6227"/>
                  </a:cubicBezTo>
                  <a:close/>
                  <a:moveTo>
                    <a:pt x="1953" y="6239"/>
                  </a:moveTo>
                  <a:cubicBezTo>
                    <a:pt x="2132" y="6632"/>
                    <a:pt x="2418" y="6966"/>
                    <a:pt x="2775" y="7227"/>
                  </a:cubicBezTo>
                  <a:cubicBezTo>
                    <a:pt x="2724" y="7227"/>
                    <a:pt x="2674" y="7228"/>
                    <a:pt x="2626" y="7228"/>
                  </a:cubicBezTo>
                  <a:cubicBezTo>
                    <a:pt x="2506" y="7228"/>
                    <a:pt x="2399" y="7222"/>
                    <a:pt x="2322" y="7180"/>
                  </a:cubicBezTo>
                  <a:cubicBezTo>
                    <a:pt x="2227" y="7120"/>
                    <a:pt x="2144" y="6954"/>
                    <a:pt x="2072" y="6787"/>
                  </a:cubicBezTo>
                  <a:cubicBezTo>
                    <a:pt x="2001" y="6644"/>
                    <a:pt x="1941" y="6477"/>
                    <a:pt x="1822" y="6358"/>
                  </a:cubicBezTo>
                  <a:cubicBezTo>
                    <a:pt x="1882" y="6334"/>
                    <a:pt x="1929" y="6287"/>
                    <a:pt x="1953" y="6239"/>
                  </a:cubicBezTo>
                  <a:close/>
                  <a:moveTo>
                    <a:pt x="6704" y="4691"/>
                  </a:moveTo>
                  <a:cubicBezTo>
                    <a:pt x="6847" y="4691"/>
                    <a:pt x="6966" y="4810"/>
                    <a:pt x="6966" y="4965"/>
                  </a:cubicBezTo>
                  <a:cubicBezTo>
                    <a:pt x="6966" y="5108"/>
                    <a:pt x="6847" y="5227"/>
                    <a:pt x="6704" y="5227"/>
                  </a:cubicBezTo>
                  <a:lnTo>
                    <a:pt x="6597" y="5227"/>
                  </a:lnTo>
                  <a:lnTo>
                    <a:pt x="6597" y="5215"/>
                  </a:lnTo>
                  <a:cubicBezTo>
                    <a:pt x="6597" y="5120"/>
                    <a:pt x="6525" y="5049"/>
                    <a:pt x="6430" y="5049"/>
                  </a:cubicBezTo>
                  <a:cubicBezTo>
                    <a:pt x="6347" y="5049"/>
                    <a:pt x="6275" y="5120"/>
                    <a:pt x="6275" y="5215"/>
                  </a:cubicBezTo>
                  <a:cubicBezTo>
                    <a:pt x="6275" y="6370"/>
                    <a:pt x="5335" y="7311"/>
                    <a:pt x="4168" y="7311"/>
                  </a:cubicBezTo>
                  <a:cubicBezTo>
                    <a:pt x="4161" y="7311"/>
                    <a:pt x="4154" y="7311"/>
                    <a:pt x="4146" y="7311"/>
                  </a:cubicBezTo>
                  <a:cubicBezTo>
                    <a:pt x="3001" y="7311"/>
                    <a:pt x="2060" y="6363"/>
                    <a:pt x="2060" y="5215"/>
                  </a:cubicBezTo>
                  <a:cubicBezTo>
                    <a:pt x="2060" y="5120"/>
                    <a:pt x="1989" y="5049"/>
                    <a:pt x="1894" y="5049"/>
                  </a:cubicBezTo>
                  <a:cubicBezTo>
                    <a:pt x="1810" y="5049"/>
                    <a:pt x="1727" y="5120"/>
                    <a:pt x="1727" y="5215"/>
                  </a:cubicBezTo>
                  <a:lnTo>
                    <a:pt x="1727" y="5227"/>
                  </a:lnTo>
                  <a:lnTo>
                    <a:pt x="1632" y="5227"/>
                  </a:lnTo>
                  <a:cubicBezTo>
                    <a:pt x="1477" y="5227"/>
                    <a:pt x="1358" y="5108"/>
                    <a:pt x="1358" y="4965"/>
                  </a:cubicBezTo>
                  <a:cubicBezTo>
                    <a:pt x="1358" y="4810"/>
                    <a:pt x="1477" y="4691"/>
                    <a:pt x="1632" y="4691"/>
                  </a:cubicBezTo>
                  <a:lnTo>
                    <a:pt x="2251" y="4691"/>
                  </a:lnTo>
                  <a:lnTo>
                    <a:pt x="2251" y="4870"/>
                  </a:lnTo>
                  <a:cubicBezTo>
                    <a:pt x="2251" y="5346"/>
                    <a:pt x="2644" y="5739"/>
                    <a:pt x="3120" y="5739"/>
                  </a:cubicBezTo>
                  <a:cubicBezTo>
                    <a:pt x="3596" y="5739"/>
                    <a:pt x="3977" y="5346"/>
                    <a:pt x="3977" y="4870"/>
                  </a:cubicBezTo>
                  <a:lnTo>
                    <a:pt x="3977" y="4858"/>
                  </a:lnTo>
                  <a:lnTo>
                    <a:pt x="4346" y="4858"/>
                  </a:lnTo>
                  <a:lnTo>
                    <a:pt x="4346" y="4870"/>
                  </a:lnTo>
                  <a:cubicBezTo>
                    <a:pt x="4346" y="5346"/>
                    <a:pt x="4739" y="5739"/>
                    <a:pt x="5216" y="5739"/>
                  </a:cubicBezTo>
                  <a:cubicBezTo>
                    <a:pt x="5692" y="5739"/>
                    <a:pt x="6073" y="5346"/>
                    <a:pt x="6073" y="4870"/>
                  </a:cubicBezTo>
                  <a:lnTo>
                    <a:pt x="6073" y="4691"/>
                  </a:lnTo>
                  <a:close/>
                  <a:moveTo>
                    <a:pt x="5049" y="7477"/>
                  </a:moveTo>
                  <a:lnTo>
                    <a:pt x="5049" y="7942"/>
                  </a:lnTo>
                  <a:lnTo>
                    <a:pt x="4168" y="8811"/>
                  </a:lnTo>
                  <a:lnTo>
                    <a:pt x="3299" y="7942"/>
                  </a:lnTo>
                  <a:lnTo>
                    <a:pt x="3299" y="7477"/>
                  </a:lnTo>
                  <a:cubicBezTo>
                    <a:pt x="3561" y="7585"/>
                    <a:pt x="3858" y="7644"/>
                    <a:pt x="4168" y="7644"/>
                  </a:cubicBezTo>
                  <a:cubicBezTo>
                    <a:pt x="4489" y="7644"/>
                    <a:pt x="4787" y="7585"/>
                    <a:pt x="5049" y="7477"/>
                  </a:cubicBezTo>
                  <a:close/>
                  <a:moveTo>
                    <a:pt x="2953" y="8073"/>
                  </a:moveTo>
                  <a:lnTo>
                    <a:pt x="3918" y="9037"/>
                  </a:lnTo>
                  <a:lnTo>
                    <a:pt x="3192" y="9644"/>
                  </a:lnTo>
                  <a:lnTo>
                    <a:pt x="3156" y="9644"/>
                  </a:lnTo>
                  <a:lnTo>
                    <a:pt x="2608" y="8394"/>
                  </a:lnTo>
                  <a:lnTo>
                    <a:pt x="2941" y="8073"/>
                  </a:lnTo>
                  <a:close/>
                  <a:moveTo>
                    <a:pt x="2370" y="8620"/>
                  </a:moveTo>
                  <a:lnTo>
                    <a:pt x="2894" y="9787"/>
                  </a:lnTo>
                  <a:cubicBezTo>
                    <a:pt x="2941" y="9883"/>
                    <a:pt x="3025" y="9942"/>
                    <a:pt x="3132" y="9978"/>
                  </a:cubicBezTo>
                  <a:cubicBezTo>
                    <a:pt x="3156" y="9978"/>
                    <a:pt x="3180" y="9990"/>
                    <a:pt x="3203" y="9990"/>
                  </a:cubicBezTo>
                  <a:cubicBezTo>
                    <a:pt x="3275" y="9990"/>
                    <a:pt x="3358" y="9954"/>
                    <a:pt x="3418" y="9918"/>
                  </a:cubicBezTo>
                  <a:lnTo>
                    <a:pt x="4013" y="9406"/>
                  </a:lnTo>
                  <a:lnTo>
                    <a:pt x="4013" y="10633"/>
                  </a:lnTo>
                  <a:cubicBezTo>
                    <a:pt x="3001" y="10561"/>
                    <a:pt x="2179" y="9752"/>
                    <a:pt x="2072" y="8728"/>
                  </a:cubicBezTo>
                  <a:lnTo>
                    <a:pt x="2370" y="8620"/>
                  </a:lnTo>
                  <a:close/>
                  <a:moveTo>
                    <a:pt x="5394" y="8085"/>
                  </a:moveTo>
                  <a:lnTo>
                    <a:pt x="5716" y="8418"/>
                  </a:lnTo>
                  <a:lnTo>
                    <a:pt x="5692" y="8490"/>
                  </a:lnTo>
                  <a:cubicBezTo>
                    <a:pt x="5656" y="8573"/>
                    <a:pt x="5692" y="8668"/>
                    <a:pt x="5775" y="8692"/>
                  </a:cubicBezTo>
                  <a:cubicBezTo>
                    <a:pt x="5795" y="8702"/>
                    <a:pt x="5816" y="8706"/>
                    <a:pt x="5838" y="8706"/>
                  </a:cubicBezTo>
                  <a:cubicBezTo>
                    <a:pt x="5895" y="8706"/>
                    <a:pt x="5955" y="8676"/>
                    <a:pt x="5989" y="8632"/>
                  </a:cubicBezTo>
                  <a:lnTo>
                    <a:pt x="6287" y="8740"/>
                  </a:lnTo>
                  <a:cubicBezTo>
                    <a:pt x="6168" y="9740"/>
                    <a:pt x="5347" y="10537"/>
                    <a:pt x="4335" y="10633"/>
                  </a:cubicBezTo>
                  <a:lnTo>
                    <a:pt x="4335" y="9406"/>
                  </a:lnTo>
                  <a:lnTo>
                    <a:pt x="4930" y="9918"/>
                  </a:lnTo>
                  <a:cubicBezTo>
                    <a:pt x="4989" y="9954"/>
                    <a:pt x="5061" y="9990"/>
                    <a:pt x="5144" y="9990"/>
                  </a:cubicBezTo>
                  <a:cubicBezTo>
                    <a:pt x="5168" y="9990"/>
                    <a:pt x="5180" y="9990"/>
                    <a:pt x="5216" y="9978"/>
                  </a:cubicBezTo>
                  <a:cubicBezTo>
                    <a:pt x="5323" y="9942"/>
                    <a:pt x="5406" y="9883"/>
                    <a:pt x="5454" y="9787"/>
                  </a:cubicBezTo>
                  <a:lnTo>
                    <a:pt x="5704" y="9228"/>
                  </a:lnTo>
                  <a:cubicBezTo>
                    <a:pt x="5739" y="9144"/>
                    <a:pt x="5704" y="9049"/>
                    <a:pt x="5620" y="9025"/>
                  </a:cubicBezTo>
                  <a:cubicBezTo>
                    <a:pt x="5595" y="9016"/>
                    <a:pt x="5571" y="9011"/>
                    <a:pt x="5549" y="9011"/>
                  </a:cubicBezTo>
                  <a:cubicBezTo>
                    <a:pt x="5485" y="9011"/>
                    <a:pt x="5432" y="9047"/>
                    <a:pt x="5406" y="9109"/>
                  </a:cubicBezTo>
                  <a:lnTo>
                    <a:pt x="5156" y="9668"/>
                  </a:lnTo>
                  <a:lnTo>
                    <a:pt x="5120" y="9668"/>
                  </a:lnTo>
                  <a:lnTo>
                    <a:pt x="4394" y="9049"/>
                  </a:lnTo>
                  <a:lnTo>
                    <a:pt x="5358" y="8085"/>
                  </a:lnTo>
                  <a:close/>
                  <a:moveTo>
                    <a:pt x="4168" y="0"/>
                  </a:moveTo>
                  <a:cubicBezTo>
                    <a:pt x="3930" y="0"/>
                    <a:pt x="3739" y="155"/>
                    <a:pt x="3561" y="286"/>
                  </a:cubicBezTo>
                  <a:cubicBezTo>
                    <a:pt x="3442" y="381"/>
                    <a:pt x="3334" y="453"/>
                    <a:pt x="3239" y="477"/>
                  </a:cubicBezTo>
                  <a:cubicBezTo>
                    <a:pt x="3197" y="491"/>
                    <a:pt x="3148" y="495"/>
                    <a:pt x="3095" y="495"/>
                  </a:cubicBezTo>
                  <a:cubicBezTo>
                    <a:pt x="3012" y="495"/>
                    <a:pt x="2921" y="484"/>
                    <a:pt x="2834" y="477"/>
                  </a:cubicBezTo>
                  <a:cubicBezTo>
                    <a:pt x="2738" y="466"/>
                    <a:pt x="2639" y="456"/>
                    <a:pt x="2543" y="456"/>
                  </a:cubicBezTo>
                  <a:cubicBezTo>
                    <a:pt x="2414" y="456"/>
                    <a:pt x="2289" y="475"/>
                    <a:pt x="2179" y="536"/>
                  </a:cubicBezTo>
                  <a:cubicBezTo>
                    <a:pt x="1965" y="655"/>
                    <a:pt x="1882" y="881"/>
                    <a:pt x="1787" y="1072"/>
                  </a:cubicBezTo>
                  <a:cubicBezTo>
                    <a:pt x="1727" y="1203"/>
                    <a:pt x="1668" y="1346"/>
                    <a:pt x="1596" y="1417"/>
                  </a:cubicBezTo>
                  <a:cubicBezTo>
                    <a:pt x="1525" y="1489"/>
                    <a:pt x="1394" y="1548"/>
                    <a:pt x="1251" y="1608"/>
                  </a:cubicBezTo>
                  <a:cubicBezTo>
                    <a:pt x="1060" y="1703"/>
                    <a:pt x="834" y="1786"/>
                    <a:pt x="715" y="2001"/>
                  </a:cubicBezTo>
                  <a:cubicBezTo>
                    <a:pt x="596" y="2191"/>
                    <a:pt x="632" y="2429"/>
                    <a:pt x="655" y="2655"/>
                  </a:cubicBezTo>
                  <a:cubicBezTo>
                    <a:pt x="679" y="2798"/>
                    <a:pt x="691" y="2929"/>
                    <a:pt x="655" y="3048"/>
                  </a:cubicBezTo>
                  <a:cubicBezTo>
                    <a:pt x="632" y="3156"/>
                    <a:pt x="560" y="3263"/>
                    <a:pt x="465" y="3382"/>
                  </a:cubicBezTo>
                  <a:cubicBezTo>
                    <a:pt x="334" y="3560"/>
                    <a:pt x="179" y="3751"/>
                    <a:pt x="179" y="3989"/>
                  </a:cubicBezTo>
                  <a:cubicBezTo>
                    <a:pt x="179" y="4227"/>
                    <a:pt x="334" y="4418"/>
                    <a:pt x="465" y="4596"/>
                  </a:cubicBezTo>
                  <a:cubicBezTo>
                    <a:pt x="560" y="4715"/>
                    <a:pt x="632" y="4822"/>
                    <a:pt x="655" y="4930"/>
                  </a:cubicBezTo>
                  <a:cubicBezTo>
                    <a:pt x="691" y="5037"/>
                    <a:pt x="679" y="5180"/>
                    <a:pt x="655" y="5334"/>
                  </a:cubicBezTo>
                  <a:cubicBezTo>
                    <a:pt x="632" y="5561"/>
                    <a:pt x="620" y="5799"/>
                    <a:pt x="715" y="5989"/>
                  </a:cubicBezTo>
                  <a:cubicBezTo>
                    <a:pt x="834" y="6192"/>
                    <a:pt x="1060" y="6287"/>
                    <a:pt x="1251" y="6370"/>
                  </a:cubicBezTo>
                  <a:cubicBezTo>
                    <a:pt x="1394" y="6430"/>
                    <a:pt x="1525" y="6489"/>
                    <a:pt x="1596" y="6573"/>
                  </a:cubicBezTo>
                  <a:cubicBezTo>
                    <a:pt x="1668" y="6644"/>
                    <a:pt x="1727" y="6775"/>
                    <a:pt x="1787" y="6906"/>
                  </a:cubicBezTo>
                  <a:cubicBezTo>
                    <a:pt x="1882" y="7096"/>
                    <a:pt x="1965" y="7323"/>
                    <a:pt x="2179" y="7442"/>
                  </a:cubicBezTo>
                  <a:cubicBezTo>
                    <a:pt x="2286" y="7509"/>
                    <a:pt x="2408" y="7530"/>
                    <a:pt x="2534" y="7530"/>
                  </a:cubicBezTo>
                  <a:cubicBezTo>
                    <a:pt x="2633" y="7530"/>
                    <a:pt x="2735" y="7517"/>
                    <a:pt x="2834" y="7501"/>
                  </a:cubicBezTo>
                  <a:cubicBezTo>
                    <a:pt x="2882" y="7501"/>
                    <a:pt x="2918" y="7489"/>
                    <a:pt x="2965" y="7489"/>
                  </a:cubicBezTo>
                  <a:lnTo>
                    <a:pt x="2965" y="7716"/>
                  </a:lnTo>
                  <a:lnTo>
                    <a:pt x="2953" y="7716"/>
                  </a:lnTo>
                  <a:cubicBezTo>
                    <a:pt x="2858" y="7716"/>
                    <a:pt x="2775" y="7739"/>
                    <a:pt x="2715" y="7823"/>
                  </a:cubicBezTo>
                  <a:lnTo>
                    <a:pt x="2310" y="8216"/>
                  </a:lnTo>
                  <a:cubicBezTo>
                    <a:pt x="2299" y="8239"/>
                    <a:pt x="2287" y="8263"/>
                    <a:pt x="2263" y="8299"/>
                  </a:cubicBezTo>
                  <a:lnTo>
                    <a:pt x="810" y="8811"/>
                  </a:lnTo>
                  <a:cubicBezTo>
                    <a:pt x="334" y="8978"/>
                    <a:pt x="1" y="9442"/>
                    <a:pt x="1" y="9966"/>
                  </a:cubicBezTo>
                  <a:lnTo>
                    <a:pt x="1" y="10954"/>
                  </a:lnTo>
                  <a:cubicBezTo>
                    <a:pt x="1" y="11049"/>
                    <a:pt x="84" y="11121"/>
                    <a:pt x="167" y="11121"/>
                  </a:cubicBezTo>
                  <a:cubicBezTo>
                    <a:pt x="263" y="11121"/>
                    <a:pt x="334" y="11049"/>
                    <a:pt x="334" y="10954"/>
                  </a:cubicBezTo>
                  <a:lnTo>
                    <a:pt x="334" y="9966"/>
                  </a:lnTo>
                  <a:cubicBezTo>
                    <a:pt x="334" y="9859"/>
                    <a:pt x="346" y="9752"/>
                    <a:pt x="394" y="9644"/>
                  </a:cubicBezTo>
                  <a:lnTo>
                    <a:pt x="1215" y="10347"/>
                  </a:lnTo>
                  <a:cubicBezTo>
                    <a:pt x="1334" y="10454"/>
                    <a:pt x="1406" y="10597"/>
                    <a:pt x="1406" y="10752"/>
                  </a:cubicBezTo>
                  <a:lnTo>
                    <a:pt x="1406" y="10954"/>
                  </a:lnTo>
                  <a:cubicBezTo>
                    <a:pt x="1406" y="11049"/>
                    <a:pt x="1477" y="11121"/>
                    <a:pt x="1572" y="11121"/>
                  </a:cubicBezTo>
                  <a:cubicBezTo>
                    <a:pt x="1656" y="11121"/>
                    <a:pt x="1727" y="11049"/>
                    <a:pt x="1727" y="10954"/>
                  </a:cubicBezTo>
                  <a:lnTo>
                    <a:pt x="1727" y="10764"/>
                  </a:lnTo>
                  <a:cubicBezTo>
                    <a:pt x="1727" y="10514"/>
                    <a:pt x="1632" y="10275"/>
                    <a:pt x="1429" y="10109"/>
                  </a:cubicBezTo>
                  <a:lnTo>
                    <a:pt x="572" y="9371"/>
                  </a:lnTo>
                  <a:cubicBezTo>
                    <a:pt x="655" y="9263"/>
                    <a:pt x="798" y="9168"/>
                    <a:pt x="929" y="9132"/>
                  </a:cubicBezTo>
                  <a:lnTo>
                    <a:pt x="1775" y="8835"/>
                  </a:lnTo>
                  <a:cubicBezTo>
                    <a:pt x="1929" y="10037"/>
                    <a:pt x="2953" y="10954"/>
                    <a:pt x="4192" y="10954"/>
                  </a:cubicBezTo>
                  <a:cubicBezTo>
                    <a:pt x="5418" y="10954"/>
                    <a:pt x="6454" y="10037"/>
                    <a:pt x="6597" y="8835"/>
                  </a:cubicBezTo>
                  <a:lnTo>
                    <a:pt x="7442" y="9132"/>
                  </a:lnTo>
                  <a:cubicBezTo>
                    <a:pt x="7585" y="9168"/>
                    <a:pt x="7716" y="9263"/>
                    <a:pt x="7799" y="9371"/>
                  </a:cubicBezTo>
                  <a:lnTo>
                    <a:pt x="6942" y="10109"/>
                  </a:lnTo>
                  <a:cubicBezTo>
                    <a:pt x="6751" y="10275"/>
                    <a:pt x="6644" y="10514"/>
                    <a:pt x="6644" y="10764"/>
                  </a:cubicBezTo>
                  <a:lnTo>
                    <a:pt x="6644" y="10978"/>
                  </a:lnTo>
                  <a:cubicBezTo>
                    <a:pt x="6644" y="11061"/>
                    <a:pt x="6716" y="11133"/>
                    <a:pt x="6811" y="11133"/>
                  </a:cubicBezTo>
                  <a:cubicBezTo>
                    <a:pt x="6894" y="11133"/>
                    <a:pt x="6966" y="11061"/>
                    <a:pt x="6966" y="10978"/>
                  </a:cubicBezTo>
                  <a:lnTo>
                    <a:pt x="6966" y="10764"/>
                  </a:lnTo>
                  <a:cubicBezTo>
                    <a:pt x="6966" y="10621"/>
                    <a:pt x="7049" y="10466"/>
                    <a:pt x="7168" y="10359"/>
                  </a:cubicBezTo>
                  <a:lnTo>
                    <a:pt x="7978" y="9656"/>
                  </a:lnTo>
                  <a:cubicBezTo>
                    <a:pt x="8014" y="9763"/>
                    <a:pt x="8037" y="9871"/>
                    <a:pt x="8037" y="9978"/>
                  </a:cubicBezTo>
                  <a:lnTo>
                    <a:pt x="8037" y="10978"/>
                  </a:lnTo>
                  <a:cubicBezTo>
                    <a:pt x="8037" y="11061"/>
                    <a:pt x="8121" y="11133"/>
                    <a:pt x="8204" y="11133"/>
                  </a:cubicBezTo>
                  <a:cubicBezTo>
                    <a:pt x="8299" y="11133"/>
                    <a:pt x="8371" y="11061"/>
                    <a:pt x="8371" y="10978"/>
                  </a:cubicBezTo>
                  <a:lnTo>
                    <a:pt x="8371" y="9978"/>
                  </a:lnTo>
                  <a:cubicBezTo>
                    <a:pt x="8335" y="9454"/>
                    <a:pt x="8014" y="8990"/>
                    <a:pt x="7537" y="8835"/>
                  </a:cubicBezTo>
                  <a:lnTo>
                    <a:pt x="6073" y="8311"/>
                  </a:lnTo>
                  <a:cubicBezTo>
                    <a:pt x="6061" y="8275"/>
                    <a:pt x="6061" y="8263"/>
                    <a:pt x="6037" y="8239"/>
                  </a:cubicBezTo>
                  <a:lnTo>
                    <a:pt x="5632" y="7835"/>
                  </a:lnTo>
                  <a:cubicBezTo>
                    <a:pt x="5573" y="7775"/>
                    <a:pt x="5478" y="7728"/>
                    <a:pt x="5394" y="7728"/>
                  </a:cubicBezTo>
                  <a:lnTo>
                    <a:pt x="5382" y="7728"/>
                  </a:lnTo>
                  <a:lnTo>
                    <a:pt x="5382" y="7501"/>
                  </a:lnTo>
                  <a:cubicBezTo>
                    <a:pt x="5418" y="7501"/>
                    <a:pt x="5466" y="7525"/>
                    <a:pt x="5513" y="7525"/>
                  </a:cubicBezTo>
                  <a:cubicBezTo>
                    <a:pt x="5597" y="7537"/>
                    <a:pt x="5704" y="7537"/>
                    <a:pt x="5799" y="7537"/>
                  </a:cubicBezTo>
                  <a:cubicBezTo>
                    <a:pt x="5930" y="7537"/>
                    <a:pt x="6049" y="7525"/>
                    <a:pt x="6168" y="7442"/>
                  </a:cubicBezTo>
                  <a:cubicBezTo>
                    <a:pt x="6370" y="7323"/>
                    <a:pt x="6466" y="7108"/>
                    <a:pt x="6549" y="6906"/>
                  </a:cubicBezTo>
                  <a:cubicBezTo>
                    <a:pt x="6609" y="6775"/>
                    <a:pt x="6668" y="6644"/>
                    <a:pt x="6751" y="6573"/>
                  </a:cubicBezTo>
                  <a:cubicBezTo>
                    <a:pt x="6823" y="6489"/>
                    <a:pt x="6954" y="6430"/>
                    <a:pt x="7085" y="6370"/>
                  </a:cubicBezTo>
                  <a:cubicBezTo>
                    <a:pt x="7287" y="6287"/>
                    <a:pt x="7502" y="6192"/>
                    <a:pt x="7621" y="5989"/>
                  </a:cubicBezTo>
                  <a:cubicBezTo>
                    <a:pt x="7740" y="5799"/>
                    <a:pt x="7716" y="5561"/>
                    <a:pt x="7680" y="5334"/>
                  </a:cubicBezTo>
                  <a:cubicBezTo>
                    <a:pt x="7668" y="5180"/>
                    <a:pt x="7656" y="5049"/>
                    <a:pt x="7680" y="4930"/>
                  </a:cubicBezTo>
                  <a:cubicBezTo>
                    <a:pt x="7716" y="4822"/>
                    <a:pt x="7787" y="4727"/>
                    <a:pt x="7883" y="4596"/>
                  </a:cubicBezTo>
                  <a:cubicBezTo>
                    <a:pt x="8014" y="4418"/>
                    <a:pt x="8156" y="4227"/>
                    <a:pt x="8156" y="3989"/>
                  </a:cubicBezTo>
                  <a:cubicBezTo>
                    <a:pt x="8156" y="3751"/>
                    <a:pt x="8014" y="3560"/>
                    <a:pt x="7883" y="3382"/>
                  </a:cubicBezTo>
                  <a:cubicBezTo>
                    <a:pt x="7787" y="3263"/>
                    <a:pt x="7716" y="3156"/>
                    <a:pt x="7680" y="3048"/>
                  </a:cubicBezTo>
                  <a:cubicBezTo>
                    <a:pt x="7656" y="2953"/>
                    <a:pt x="7668" y="2798"/>
                    <a:pt x="7680" y="2655"/>
                  </a:cubicBezTo>
                  <a:cubicBezTo>
                    <a:pt x="7716" y="2429"/>
                    <a:pt x="7728" y="2191"/>
                    <a:pt x="7621" y="2001"/>
                  </a:cubicBezTo>
                  <a:cubicBezTo>
                    <a:pt x="7502" y="1786"/>
                    <a:pt x="7287" y="1703"/>
                    <a:pt x="7085" y="1608"/>
                  </a:cubicBezTo>
                  <a:cubicBezTo>
                    <a:pt x="6954" y="1548"/>
                    <a:pt x="6823" y="1489"/>
                    <a:pt x="6751" y="1417"/>
                  </a:cubicBezTo>
                  <a:cubicBezTo>
                    <a:pt x="6668" y="1346"/>
                    <a:pt x="6609" y="1203"/>
                    <a:pt x="6549" y="1072"/>
                  </a:cubicBezTo>
                  <a:cubicBezTo>
                    <a:pt x="6466" y="881"/>
                    <a:pt x="6370" y="655"/>
                    <a:pt x="6168" y="536"/>
                  </a:cubicBezTo>
                  <a:cubicBezTo>
                    <a:pt x="6064" y="471"/>
                    <a:pt x="5947" y="452"/>
                    <a:pt x="5825" y="452"/>
                  </a:cubicBezTo>
                  <a:cubicBezTo>
                    <a:pt x="5722" y="452"/>
                    <a:pt x="5616" y="466"/>
                    <a:pt x="5513" y="477"/>
                  </a:cubicBezTo>
                  <a:cubicBezTo>
                    <a:pt x="5419" y="484"/>
                    <a:pt x="5334" y="495"/>
                    <a:pt x="5255" y="495"/>
                  </a:cubicBezTo>
                  <a:cubicBezTo>
                    <a:pt x="5204" y="495"/>
                    <a:pt x="5155" y="491"/>
                    <a:pt x="5108" y="477"/>
                  </a:cubicBezTo>
                  <a:cubicBezTo>
                    <a:pt x="5001" y="453"/>
                    <a:pt x="4906" y="369"/>
                    <a:pt x="4787" y="286"/>
                  </a:cubicBezTo>
                  <a:cubicBezTo>
                    <a:pt x="4608" y="155"/>
                    <a:pt x="4406"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79"/>
            <p:cNvSpPr/>
            <p:nvPr/>
          </p:nvSpPr>
          <p:spPr>
            <a:xfrm>
              <a:off x="6363140" y="3540532"/>
              <a:ext cx="43402" cy="15396"/>
            </a:xfrm>
            <a:custGeom>
              <a:avLst/>
              <a:gdLst/>
              <a:ahLst/>
              <a:cxnLst/>
              <a:rect l="l" t="t" r="r" b="b"/>
              <a:pathLst>
                <a:path w="1370" h="486" extrusionOk="0">
                  <a:moveTo>
                    <a:pt x="173" y="0"/>
                  </a:moveTo>
                  <a:cubicBezTo>
                    <a:pt x="131" y="0"/>
                    <a:pt x="89" y="15"/>
                    <a:pt x="60" y="45"/>
                  </a:cubicBezTo>
                  <a:cubicBezTo>
                    <a:pt x="0" y="104"/>
                    <a:pt x="0" y="200"/>
                    <a:pt x="60" y="259"/>
                  </a:cubicBezTo>
                  <a:cubicBezTo>
                    <a:pt x="191" y="402"/>
                    <a:pt x="429" y="485"/>
                    <a:pt x="703" y="485"/>
                  </a:cubicBezTo>
                  <a:cubicBezTo>
                    <a:pt x="964" y="485"/>
                    <a:pt x="1191" y="402"/>
                    <a:pt x="1334" y="259"/>
                  </a:cubicBezTo>
                  <a:cubicBezTo>
                    <a:pt x="1369" y="200"/>
                    <a:pt x="1369" y="104"/>
                    <a:pt x="1310" y="45"/>
                  </a:cubicBezTo>
                  <a:cubicBezTo>
                    <a:pt x="1280" y="15"/>
                    <a:pt x="1238" y="0"/>
                    <a:pt x="1197" y="0"/>
                  </a:cubicBezTo>
                  <a:cubicBezTo>
                    <a:pt x="1155" y="0"/>
                    <a:pt x="1113" y="15"/>
                    <a:pt x="1084" y="45"/>
                  </a:cubicBezTo>
                  <a:cubicBezTo>
                    <a:pt x="1024" y="104"/>
                    <a:pt x="881" y="176"/>
                    <a:pt x="691" y="176"/>
                  </a:cubicBezTo>
                  <a:cubicBezTo>
                    <a:pt x="488" y="176"/>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79"/>
            <p:cNvSpPr/>
            <p:nvPr/>
          </p:nvSpPr>
          <p:spPr>
            <a:xfrm>
              <a:off x="6406890" y="3468397"/>
              <a:ext cx="21511" cy="10201"/>
            </a:xfrm>
            <a:custGeom>
              <a:avLst/>
              <a:gdLst/>
              <a:ahLst/>
              <a:cxnLst/>
              <a:rect l="l" t="t" r="r" b="b"/>
              <a:pathLst>
                <a:path w="679" h="322" extrusionOk="0">
                  <a:moveTo>
                    <a:pt x="167" y="0"/>
                  </a:moveTo>
                  <a:cubicBezTo>
                    <a:pt x="84" y="0"/>
                    <a:pt x="0" y="72"/>
                    <a:pt x="0" y="155"/>
                  </a:cubicBezTo>
                  <a:cubicBezTo>
                    <a:pt x="0" y="250"/>
                    <a:pt x="84" y="322"/>
                    <a:pt x="167" y="322"/>
                  </a:cubicBezTo>
                  <a:lnTo>
                    <a:pt x="512" y="322"/>
                  </a:lnTo>
                  <a:cubicBezTo>
                    <a:pt x="596" y="322"/>
                    <a:pt x="679" y="250"/>
                    <a:pt x="679" y="155"/>
                  </a:cubicBezTo>
                  <a:cubicBezTo>
                    <a:pt x="679" y="72"/>
                    <a:pt x="59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0" name="Google Shape;10800;p79"/>
          <p:cNvGrpSpPr/>
          <p:nvPr/>
        </p:nvGrpSpPr>
        <p:grpSpPr>
          <a:xfrm>
            <a:off x="5801105" y="3347696"/>
            <a:ext cx="264813" cy="351933"/>
            <a:chOff x="5801105" y="3347696"/>
            <a:chExt cx="264813" cy="351933"/>
          </a:xfrm>
        </p:grpSpPr>
        <p:sp>
          <p:nvSpPr>
            <p:cNvPr id="10801" name="Google Shape;10801;p79"/>
            <p:cNvSpPr/>
            <p:nvPr/>
          </p:nvSpPr>
          <p:spPr>
            <a:xfrm>
              <a:off x="5911256" y="3534862"/>
              <a:ext cx="43782" cy="15396"/>
            </a:xfrm>
            <a:custGeom>
              <a:avLst/>
              <a:gdLst/>
              <a:ahLst/>
              <a:cxnLst/>
              <a:rect l="l" t="t" r="r" b="b"/>
              <a:pathLst>
                <a:path w="1382" h="486" extrusionOk="0">
                  <a:moveTo>
                    <a:pt x="177" y="1"/>
                  </a:moveTo>
                  <a:cubicBezTo>
                    <a:pt x="137" y="1"/>
                    <a:pt x="96" y="16"/>
                    <a:pt x="60" y="45"/>
                  </a:cubicBezTo>
                  <a:cubicBezTo>
                    <a:pt x="0" y="105"/>
                    <a:pt x="0" y="200"/>
                    <a:pt x="60" y="260"/>
                  </a:cubicBezTo>
                  <a:cubicBezTo>
                    <a:pt x="203" y="402"/>
                    <a:pt x="441" y="486"/>
                    <a:pt x="703" y="486"/>
                  </a:cubicBezTo>
                  <a:cubicBezTo>
                    <a:pt x="953" y="486"/>
                    <a:pt x="1191" y="402"/>
                    <a:pt x="1346" y="260"/>
                  </a:cubicBezTo>
                  <a:cubicBezTo>
                    <a:pt x="1382" y="200"/>
                    <a:pt x="1382" y="105"/>
                    <a:pt x="1322" y="45"/>
                  </a:cubicBezTo>
                  <a:cubicBezTo>
                    <a:pt x="1286" y="16"/>
                    <a:pt x="1245" y="1"/>
                    <a:pt x="1204" y="1"/>
                  </a:cubicBezTo>
                  <a:cubicBezTo>
                    <a:pt x="1164" y="1"/>
                    <a:pt x="1126" y="16"/>
                    <a:pt x="1096" y="45"/>
                  </a:cubicBezTo>
                  <a:cubicBezTo>
                    <a:pt x="1036" y="105"/>
                    <a:pt x="881" y="176"/>
                    <a:pt x="691" y="176"/>
                  </a:cubicBezTo>
                  <a:cubicBezTo>
                    <a:pt x="477" y="176"/>
                    <a:pt x="346" y="105"/>
                    <a:pt x="286" y="45"/>
                  </a:cubicBezTo>
                  <a:cubicBezTo>
                    <a:pt x="256" y="16"/>
                    <a:pt x="218"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79"/>
            <p:cNvSpPr/>
            <p:nvPr/>
          </p:nvSpPr>
          <p:spPr>
            <a:xfrm>
              <a:off x="5894656" y="3490256"/>
              <a:ext cx="10201" cy="16252"/>
            </a:xfrm>
            <a:custGeom>
              <a:avLst/>
              <a:gdLst/>
              <a:ahLst/>
              <a:cxnLst/>
              <a:rect l="l" t="t" r="r" b="b"/>
              <a:pathLst>
                <a:path w="322" h="513" extrusionOk="0">
                  <a:moveTo>
                    <a:pt x="155" y="1"/>
                  </a:moveTo>
                  <a:cubicBezTo>
                    <a:pt x="72" y="1"/>
                    <a:pt x="1" y="84"/>
                    <a:pt x="1" y="167"/>
                  </a:cubicBezTo>
                  <a:lnTo>
                    <a:pt x="1" y="346"/>
                  </a:lnTo>
                  <a:cubicBezTo>
                    <a:pt x="1" y="441"/>
                    <a:pt x="72" y="513"/>
                    <a:pt x="155" y="513"/>
                  </a:cubicBezTo>
                  <a:cubicBezTo>
                    <a:pt x="251" y="513"/>
                    <a:pt x="322" y="441"/>
                    <a:pt x="322" y="346"/>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79"/>
            <p:cNvSpPr/>
            <p:nvPr/>
          </p:nvSpPr>
          <p:spPr>
            <a:xfrm>
              <a:off x="5961057" y="3490256"/>
              <a:ext cx="10201" cy="16252"/>
            </a:xfrm>
            <a:custGeom>
              <a:avLst/>
              <a:gdLst/>
              <a:ahLst/>
              <a:cxnLst/>
              <a:rect l="l" t="t" r="r" b="b"/>
              <a:pathLst>
                <a:path w="322" h="513" extrusionOk="0">
                  <a:moveTo>
                    <a:pt x="167" y="1"/>
                  </a:moveTo>
                  <a:cubicBezTo>
                    <a:pt x="71" y="1"/>
                    <a:pt x="0" y="84"/>
                    <a:pt x="0" y="167"/>
                  </a:cubicBezTo>
                  <a:lnTo>
                    <a:pt x="0" y="346"/>
                  </a:lnTo>
                  <a:cubicBezTo>
                    <a:pt x="0" y="441"/>
                    <a:pt x="71" y="513"/>
                    <a:pt x="167" y="513"/>
                  </a:cubicBezTo>
                  <a:cubicBezTo>
                    <a:pt x="250" y="513"/>
                    <a:pt x="321" y="441"/>
                    <a:pt x="321" y="346"/>
                  </a:cubicBezTo>
                  <a:lnTo>
                    <a:pt x="321" y="167"/>
                  </a:lnTo>
                  <a:cubicBezTo>
                    <a:pt x="321"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79"/>
            <p:cNvSpPr/>
            <p:nvPr/>
          </p:nvSpPr>
          <p:spPr>
            <a:xfrm>
              <a:off x="5801105" y="3347696"/>
              <a:ext cx="264813" cy="351933"/>
            </a:xfrm>
            <a:custGeom>
              <a:avLst/>
              <a:gdLst/>
              <a:ahLst/>
              <a:cxnLst/>
              <a:rect l="l" t="t" r="r" b="b"/>
              <a:pathLst>
                <a:path w="8359" h="11109" extrusionOk="0">
                  <a:moveTo>
                    <a:pt x="4608" y="310"/>
                  </a:moveTo>
                  <a:cubicBezTo>
                    <a:pt x="5061" y="310"/>
                    <a:pt x="5442" y="619"/>
                    <a:pt x="5549" y="1048"/>
                  </a:cubicBezTo>
                  <a:cubicBezTo>
                    <a:pt x="5559" y="1124"/>
                    <a:pt x="5621" y="1177"/>
                    <a:pt x="5689" y="1177"/>
                  </a:cubicBezTo>
                  <a:cubicBezTo>
                    <a:pt x="5706" y="1177"/>
                    <a:pt x="5723" y="1174"/>
                    <a:pt x="5740" y="1167"/>
                  </a:cubicBezTo>
                  <a:cubicBezTo>
                    <a:pt x="5835" y="1155"/>
                    <a:pt x="5894" y="1072"/>
                    <a:pt x="5859" y="976"/>
                  </a:cubicBezTo>
                  <a:cubicBezTo>
                    <a:pt x="5847" y="929"/>
                    <a:pt x="5835" y="869"/>
                    <a:pt x="5823" y="834"/>
                  </a:cubicBezTo>
                  <a:lnTo>
                    <a:pt x="6430" y="834"/>
                  </a:lnTo>
                  <a:cubicBezTo>
                    <a:pt x="6811" y="834"/>
                    <a:pt x="7145" y="1143"/>
                    <a:pt x="7145" y="1548"/>
                  </a:cubicBezTo>
                  <a:cubicBezTo>
                    <a:pt x="7145" y="1929"/>
                    <a:pt x="6835" y="2262"/>
                    <a:pt x="6430" y="2262"/>
                  </a:cubicBezTo>
                  <a:cubicBezTo>
                    <a:pt x="6335" y="2262"/>
                    <a:pt x="6263" y="2334"/>
                    <a:pt x="6263" y="2417"/>
                  </a:cubicBezTo>
                  <a:cubicBezTo>
                    <a:pt x="6263" y="2512"/>
                    <a:pt x="6335" y="2584"/>
                    <a:pt x="6430" y="2584"/>
                  </a:cubicBezTo>
                  <a:cubicBezTo>
                    <a:pt x="6490" y="2584"/>
                    <a:pt x="6549" y="2584"/>
                    <a:pt x="6609" y="2572"/>
                  </a:cubicBezTo>
                  <a:lnTo>
                    <a:pt x="6609" y="2953"/>
                  </a:lnTo>
                  <a:lnTo>
                    <a:pt x="6073" y="2953"/>
                  </a:lnTo>
                  <a:cubicBezTo>
                    <a:pt x="5978" y="2953"/>
                    <a:pt x="5906" y="3036"/>
                    <a:pt x="5906" y="3120"/>
                  </a:cubicBezTo>
                  <a:cubicBezTo>
                    <a:pt x="5906" y="3215"/>
                    <a:pt x="5978" y="3286"/>
                    <a:pt x="6073" y="3286"/>
                  </a:cubicBezTo>
                  <a:lnTo>
                    <a:pt x="6609" y="3286"/>
                  </a:lnTo>
                  <a:lnTo>
                    <a:pt x="6609" y="3655"/>
                  </a:lnTo>
                  <a:lnTo>
                    <a:pt x="1715" y="3655"/>
                  </a:lnTo>
                  <a:lnTo>
                    <a:pt x="1715" y="3286"/>
                  </a:lnTo>
                  <a:lnTo>
                    <a:pt x="5382" y="3286"/>
                  </a:lnTo>
                  <a:cubicBezTo>
                    <a:pt x="5478" y="3286"/>
                    <a:pt x="5549" y="3215"/>
                    <a:pt x="5549" y="3120"/>
                  </a:cubicBezTo>
                  <a:cubicBezTo>
                    <a:pt x="5549" y="3036"/>
                    <a:pt x="5478" y="2953"/>
                    <a:pt x="5382" y="2953"/>
                  </a:cubicBezTo>
                  <a:lnTo>
                    <a:pt x="1715" y="2953"/>
                  </a:lnTo>
                  <a:lnTo>
                    <a:pt x="1715" y="2560"/>
                  </a:lnTo>
                  <a:cubicBezTo>
                    <a:pt x="1775" y="2572"/>
                    <a:pt x="1834" y="2572"/>
                    <a:pt x="1894" y="2572"/>
                  </a:cubicBezTo>
                  <a:cubicBezTo>
                    <a:pt x="1977" y="2572"/>
                    <a:pt x="2049" y="2500"/>
                    <a:pt x="2049" y="2405"/>
                  </a:cubicBezTo>
                  <a:cubicBezTo>
                    <a:pt x="2049" y="2322"/>
                    <a:pt x="1977" y="2239"/>
                    <a:pt x="1894" y="2239"/>
                  </a:cubicBezTo>
                  <a:cubicBezTo>
                    <a:pt x="1501" y="2239"/>
                    <a:pt x="1191" y="1929"/>
                    <a:pt x="1191" y="1548"/>
                  </a:cubicBezTo>
                  <a:cubicBezTo>
                    <a:pt x="1191" y="1155"/>
                    <a:pt x="1501" y="834"/>
                    <a:pt x="1906" y="834"/>
                  </a:cubicBezTo>
                  <a:lnTo>
                    <a:pt x="2513" y="834"/>
                  </a:lnTo>
                  <a:cubicBezTo>
                    <a:pt x="2501" y="869"/>
                    <a:pt x="2489" y="929"/>
                    <a:pt x="2465" y="976"/>
                  </a:cubicBezTo>
                  <a:cubicBezTo>
                    <a:pt x="2453" y="1072"/>
                    <a:pt x="2501" y="1155"/>
                    <a:pt x="2584" y="1167"/>
                  </a:cubicBezTo>
                  <a:lnTo>
                    <a:pt x="2632" y="1167"/>
                  </a:lnTo>
                  <a:cubicBezTo>
                    <a:pt x="2703" y="1167"/>
                    <a:pt x="2763" y="1131"/>
                    <a:pt x="2799" y="1048"/>
                  </a:cubicBezTo>
                  <a:cubicBezTo>
                    <a:pt x="2906" y="619"/>
                    <a:pt x="3287" y="310"/>
                    <a:pt x="3739" y="310"/>
                  </a:cubicBezTo>
                  <a:close/>
                  <a:moveTo>
                    <a:pt x="2084" y="3965"/>
                  </a:moveTo>
                  <a:cubicBezTo>
                    <a:pt x="2084" y="4072"/>
                    <a:pt x="2037" y="4167"/>
                    <a:pt x="1977" y="4239"/>
                  </a:cubicBezTo>
                  <a:cubicBezTo>
                    <a:pt x="1906" y="4310"/>
                    <a:pt x="1822" y="4346"/>
                    <a:pt x="1727" y="4346"/>
                  </a:cubicBezTo>
                  <a:lnTo>
                    <a:pt x="1715" y="4346"/>
                  </a:lnTo>
                  <a:lnTo>
                    <a:pt x="1715" y="3965"/>
                  </a:lnTo>
                  <a:close/>
                  <a:moveTo>
                    <a:pt x="6609" y="3965"/>
                  </a:moveTo>
                  <a:lnTo>
                    <a:pt x="6609" y="4346"/>
                  </a:lnTo>
                  <a:lnTo>
                    <a:pt x="6597" y="4346"/>
                  </a:lnTo>
                  <a:cubicBezTo>
                    <a:pt x="6502" y="4346"/>
                    <a:pt x="6406" y="4298"/>
                    <a:pt x="6347" y="4239"/>
                  </a:cubicBezTo>
                  <a:cubicBezTo>
                    <a:pt x="6263" y="4167"/>
                    <a:pt x="6240" y="4072"/>
                    <a:pt x="6240" y="3977"/>
                  </a:cubicBezTo>
                  <a:lnTo>
                    <a:pt x="6240" y="3965"/>
                  </a:lnTo>
                  <a:close/>
                  <a:moveTo>
                    <a:pt x="6454" y="5953"/>
                  </a:moveTo>
                  <a:cubicBezTo>
                    <a:pt x="6549" y="6025"/>
                    <a:pt x="6609" y="6132"/>
                    <a:pt x="6609" y="6251"/>
                  </a:cubicBezTo>
                  <a:cubicBezTo>
                    <a:pt x="6609" y="6346"/>
                    <a:pt x="6561" y="6453"/>
                    <a:pt x="6478" y="6513"/>
                  </a:cubicBezTo>
                  <a:cubicBezTo>
                    <a:pt x="6430" y="6561"/>
                    <a:pt x="6418" y="6608"/>
                    <a:pt x="6418" y="6656"/>
                  </a:cubicBezTo>
                  <a:cubicBezTo>
                    <a:pt x="6418" y="6703"/>
                    <a:pt x="6430" y="6739"/>
                    <a:pt x="6430" y="6751"/>
                  </a:cubicBezTo>
                  <a:cubicBezTo>
                    <a:pt x="6430" y="7049"/>
                    <a:pt x="6192" y="7287"/>
                    <a:pt x="5894" y="7287"/>
                  </a:cubicBezTo>
                  <a:cubicBezTo>
                    <a:pt x="5775" y="7287"/>
                    <a:pt x="5656" y="7239"/>
                    <a:pt x="5549" y="7168"/>
                  </a:cubicBezTo>
                  <a:cubicBezTo>
                    <a:pt x="5966" y="6870"/>
                    <a:pt x="6299" y="6441"/>
                    <a:pt x="6454" y="5953"/>
                  </a:cubicBezTo>
                  <a:close/>
                  <a:moveTo>
                    <a:pt x="5918" y="3965"/>
                  </a:moveTo>
                  <a:lnTo>
                    <a:pt x="5918" y="3989"/>
                  </a:lnTo>
                  <a:cubicBezTo>
                    <a:pt x="5918" y="4167"/>
                    <a:pt x="6002" y="4346"/>
                    <a:pt x="6132" y="4477"/>
                  </a:cubicBezTo>
                  <a:cubicBezTo>
                    <a:pt x="6263" y="4608"/>
                    <a:pt x="6430" y="4667"/>
                    <a:pt x="6621" y="4667"/>
                  </a:cubicBezTo>
                  <a:lnTo>
                    <a:pt x="6716" y="4667"/>
                  </a:lnTo>
                  <a:cubicBezTo>
                    <a:pt x="6859" y="4667"/>
                    <a:pt x="6978" y="4786"/>
                    <a:pt x="6978" y="4941"/>
                  </a:cubicBezTo>
                  <a:cubicBezTo>
                    <a:pt x="6978" y="5084"/>
                    <a:pt x="6859" y="5203"/>
                    <a:pt x="6716" y="5203"/>
                  </a:cubicBezTo>
                  <a:lnTo>
                    <a:pt x="6609" y="5203"/>
                  </a:lnTo>
                  <a:lnTo>
                    <a:pt x="6609" y="5191"/>
                  </a:lnTo>
                  <a:cubicBezTo>
                    <a:pt x="6609" y="5096"/>
                    <a:pt x="6537" y="5025"/>
                    <a:pt x="6442" y="5025"/>
                  </a:cubicBezTo>
                  <a:cubicBezTo>
                    <a:pt x="6359" y="5025"/>
                    <a:pt x="6287" y="5096"/>
                    <a:pt x="6287" y="5191"/>
                  </a:cubicBezTo>
                  <a:cubicBezTo>
                    <a:pt x="6287" y="6346"/>
                    <a:pt x="5347" y="7287"/>
                    <a:pt x="4180" y="7287"/>
                  </a:cubicBezTo>
                  <a:cubicBezTo>
                    <a:pt x="4172" y="7287"/>
                    <a:pt x="4165" y="7287"/>
                    <a:pt x="4158" y="7287"/>
                  </a:cubicBezTo>
                  <a:cubicBezTo>
                    <a:pt x="2978" y="7287"/>
                    <a:pt x="2049" y="6339"/>
                    <a:pt x="2049" y="5191"/>
                  </a:cubicBezTo>
                  <a:cubicBezTo>
                    <a:pt x="2049" y="5096"/>
                    <a:pt x="1977" y="5025"/>
                    <a:pt x="1894" y="5025"/>
                  </a:cubicBezTo>
                  <a:cubicBezTo>
                    <a:pt x="1799" y="5025"/>
                    <a:pt x="1727" y="5096"/>
                    <a:pt x="1727" y="5191"/>
                  </a:cubicBezTo>
                  <a:lnTo>
                    <a:pt x="1727" y="5203"/>
                  </a:lnTo>
                  <a:lnTo>
                    <a:pt x="1620" y="5203"/>
                  </a:lnTo>
                  <a:cubicBezTo>
                    <a:pt x="1477" y="5203"/>
                    <a:pt x="1358" y="5084"/>
                    <a:pt x="1358" y="4941"/>
                  </a:cubicBezTo>
                  <a:cubicBezTo>
                    <a:pt x="1358" y="4786"/>
                    <a:pt x="1477" y="4667"/>
                    <a:pt x="1620" y="4667"/>
                  </a:cubicBezTo>
                  <a:lnTo>
                    <a:pt x="1715" y="4667"/>
                  </a:lnTo>
                  <a:cubicBezTo>
                    <a:pt x="1894" y="4667"/>
                    <a:pt x="2072" y="4596"/>
                    <a:pt x="2203" y="4477"/>
                  </a:cubicBezTo>
                  <a:cubicBezTo>
                    <a:pt x="2334" y="4346"/>
                    <a:pt x="2418" y="4179"/>
                    <a:pt x="2418" y="3989"/>
                  </a:cubicBezTo>
                  <a:lnTo>
                    <a:pt x="2418" y="3965"/>
                  </a:lnTo>
                  <a:close/>
                  <a:moveTo>
                    <a:pt x="1846" y="5977"/>
                  </a:moveTo>
                  <a:cubicBezTo>
                    <a:pt x="2013" y="6465"/>
                    <a:pt x="2334" y="6906"/>
                    <a:pt x="2751" y="7203"/>
                  </a:cubicBezTo>
                  <a:cubicBezTo>
                    <a:pt x="2668" y="7263"/>
                    <a:pt x="2549" y="7299"/>
                    <a:pt x="2418" y="7299"/>
                  </a:cubicBezTo>
                  <a:cubicBezTo>
                    <a:pt x="2120" y="7299"/>
                    <a:pt x="1882" y="7061"/>
                    <a:pt x="1882" y="6763"/>
                  </a:cubicBezTo>
                  <a:cubicBezTo>
                    <a:pt x="1882" y="6739"/>
                    <a:pt x="1882" y="6703"/>
                    <a:pt x="1894" y="6680"/>
                  </a:cubicBezTo>
                  <a:cubicBezTo>
                    <a:pt x="1906" y="6620"/>
                    <a:pt x="1882" y="6561"/>
                    <a:pt x="1834" y="6525"/>
                  </a:cubicBezTo>
                  <a:cubicBezTo>
                    <a:pt x="1739" y="6453"/>
                    <a:pt x="1691" y="6358"/>
                    <a:pt x="1691" y="6263"/>
                  </a:cubicBezTo>
                  <a:cubicBezTo>
                    <a:pt x="1691" y="6144"/>
                    <a:pt x="1751" y="6037"/>
                    <a:pt x="1846" y="5977"/>
                  </a:cubicBezTo>
                  <a:close/>
                  <a:moveTo>
                    <a:pt x="5192" y="7382"/>
                  </a:moveTo>
                  <a:lnTo>
                    <a:pt x="5192" y="7775"/>
                  </a:lnTo>
                  <a:cubicBezTo>
                    <a:pt x="4847" y="7918"/>
                    <a:pt x="4513" y="7989"/>
                    <a:pt x="4132" y="7989"/>
                  </a:cubicBezTo>
                  <a:lnTo>
                    <a:pt x="3977" y="7989"/>
                  </a:lnTo>
                  <a:cubicBezTo>
                    <a:pt x="3882" y="7989"/>
                    <a:pt x="3811" y="8049"/>
                    <a:pt x="3799" y="8132"/>
                  </a:cubicBezTo>
                  <a:cubicBezTo>
                    <a:pt x="3799" y="8227"/>
                    <a:pt x="3858" y="8299"/>
                    <a:pt x="3942" y="8311"/>
                  </a:cubicBezTo>
                  <a:lnTo>
                    <a:pt x="4120" y="8311"/>
                  </a:lnTo>
                  <a:cubicBezTo>
                    <a:pt x="4501" y="8311"/>
                    <a:pt x="4859" y="8251"/>
                    <a:pt x="5216" y="8120"/>
                  </a:cubicBezTo>
                  <a:cubicBezTo>
                    <a:pt x="5251" y="8275"/>
                    <a:pt x="5370" y="8394"/>
                    <a:pt x="5525" y="8454"/>
                  </a:cubicBezTo>
                  <a:lnTo>
                    <a:pt x="5704" y="8513"/>
                  </a:lnTo>
                  <a:cubicBezTo>
                    <a:pt x="5418" y="8835"/>
                    <a:pt x="4823" y="9049"/>
                    <a:pt x="4156" y="9049"/>
                  </a:cubicBezTo>
                  <a:cubicBezTo>
                    <a:pt x="3501" y="9049"/>
                    <a:pt x="2894" y="8835"/>
                    <a:pt x="2573" y="8525"/>
                  </a:cubicBezTo>
                  <a:lnTo>
                    <a:pt x="2751" y="8466"/>
                  </a:lnTo>
                  <a:cubicBezTo>
                    <a:pt x="2906" y="8406"/>
                    <a:pt x="3025" y="8287"/>
                    <a:pt x="3073" y="8132"/>
                  </a:cubicBezTo>
                  <a:cubicBezTo>
                    <a:pt x="3132" y="8156"/>
                    <a:pt x="3168" y="8180"/>
                    <a:pt x="3227" y="8192"/>
                  </a:cubicBezTo>
                  <a:lnTo>
                    <a:pt x="3275" y="8192"/>
                  </a:lnTo>
                  <a:cubicBezTo>
                    <a:pt x="3346" y="8192"/>
                    <a:pt x="3406" y="8156"/>
                    <a:pt x="3430" y="8073"/>
                  </a:cubicBezTo>
                  <a:cubicBezTo>
                    <a:pt x="3454" y="7989"/>
                    <a:pt x="3406" y="7894"/>
                    <a:pt x="3323" y="7870"/>
                  </a:cubicBezTo>
                  <a:cubicBezTo>
                    <a:pt x="3239" y="7834"/>
                    <a:pt x="3156" y="7811"/>
                    <a:pt x="3084" y="7775"/>
                  </a:cubicBezTo>
                  <a:lnTo>
                    <a:pt x="3084" y="7382"/>
                  </a:lnTo>
                  <a:cubicBezTo>
                    <a:pt x="3394" y="7525"/>
                    <a:pt x="3763" y="7620"/>
                    <a:pt x="4132" y="7620"/>
                  </a:cubicBezTo>
                  <a:cubicBezTo>
                    <a:pt x="4513" y="7620"/>
                    <a:pt x="4882" y="7525"/>
                    <a:pt x="5192" y="7382"/>
                  </a:cubicBezTo>
                  <a:close/>
                  <a:moveTo>
                    <a:pt x="3727" y="0"/>
                  </a:moveTo>
                  <a:cubicBezTo>
                    <a:pt x="3311" y="0"/>
                    <a:pt x="2918" y="203"/>
                    <a:pt x="2680" y="512"/>
                  </a:cubicBezTo>
                  <a:lnTo>
                    <a:pt x="1894" y="512"/>
                  </a:lnTo>
                  <a:cubicBezTo>
                    <a:pt x="1322" y="512"/>
                    <a:pt x="858" y="976"/>
                    <a:pt x="858" y="1548"/>
                  </a:cubicBezTo>
                  <a:cubicBezTo>
                    <a:pt x="858" y="1929"/>
                    <a:pt x="1072" y="2250"/>
                    <a:pt x="1382" y="2441"/>
                  </a:cubicBezTo>
                  <a:lnTo>
                    <a:pt x="1382" y="4382"/>
                  </a:lnTo>
                  <a:cubicBezTo>
                    <a:pt x="1179" y="4477"/>
                    <a:pt x="1049" y="4679"/>
                    <a:pt x="1049" y="4941"/>
                  </a:cubicBezTo>
                  <a:cubicBezTo>
                    <a:pt x="1049" y="5263"/>
                    <a:pt x="1310" y="5537"/>
                    <a:pt x="1644" y="5537"/>
                  </a:cubicBezTo>
                  <a:lnTo>
                    <a:pt x="1751" y="5537"/>
                  </a:lnTo>
                  <a:cubicBezTo>
                    <a:pt x="1751" y="5560"/>
                    <a:pt x="1775" y="5596"/>
                    <a:pt x="1775" y="5620"/>
                  </a:cubicBezTo>
                  <a:cubicBezTo>
                    <a:pt x="1537" y="5739"/>
                    <a:pt x="1382" y="5977"/>
                    <a:pt x="1382" y="6227"/>
                  </a:cubicBezTo>
                  <a:cubicBezTo>
                    <a:pt x="1382" y="6394"/>
                    <a:pt x="1441" y="6561"/>
                    <a:pt x="1560" y="6691"/>
                  </a:cubicBezTo>
                  <a:lnTo>
                    <a:pt x="1560" y="6751"/>
                  </a:lnTo>
                  <a:cubicBezTo>
                    <a:pt x="1560" y="7227"/>
                    <a:pt x="1953" y="7620"/>
                    <a:pt x="2430" y="7620"/>
                  </a:cubicBezTo>
                  <a:cubicBezTo>
                    <a:pt x="2549" y="7620"/>
                    <a:pt x="2680" y="7584"/>
                    <a:pt x="2787" y="7537"/>
                  </a:cubicBezTo>
                  <a:lnTo>
                    <a:pt x="2787" y="7977"/>
                  </a:lnTo>
                  <a:cubicBezTo>
                    <a:pt x="2787" y="8049"/>
                    <a:pt x="2739" y="8120"/>
                    <a:pt x="2668" y="8156"/>
                  </a:cubicBezTo>
                  <a:lnTo>
                    <a:pt x="810" y="8811"/>
                  </a:lnTo>
                  <a:cubicBezTo>
                    <a:pt x="334" y="8966"/>
                    <a:pt x="1" y="9430"/>
                    <a:pt x="1" y="9954"/>
                  </a:cubicBezTo>
                  <a:lnTo>
                    <a:pt x="1" y="10954"/>
                  </a:lnTo>
                  <a:cubicBezTo>
                    <a:pt x="1" y="11037"/>
                    <a:pt x="72" y="11109"/>
                    <a:pt x="167" y="11109"/>
                  </a:cubicBezTo>
                  <a:cubicBezTo>
                    <a:pt x="251" y="11109"/>
                    <a:pt x="322" y="11037"/>
                    <a:pt x="322" y="10954"/>
                  </a:cubicBezTo>
                  <a:lnTo>
                    <a:pt x="322" y="9954"/>
                  </a:lnTo>
                  <a:cubicBezTo>
                    <a:pt x="322" y="9847"/>
                    <a:pt x="346" y="9739"/>
                    <a:pt x="382" y="9644"/>
                  </a:cubicBezTo>
                  <a:lnTo>
                    <a:pt x="1203" y="10335"/>
                  </a:lnTo>
                  <a:cubicBezTo>
                    <a:pt x="1322" y="10442"/>
                    <a:pt x="1394" y="10597"/>
                    <a:pt x="1394" y="10740"/>
                  </a:cubicBezTo>
                  <a:lnTo>
                    <a:pt x="1394" y="10954"/>
                  </a:lnTo>
                  <a:cubicBezTo>
                    <a:pt x="1394" y="11037"/>
                    <a:pt x="1477" y="11109"/>
                    <a:pt x="1560" y="11109"/>
                  </a:cubicBezTo>
                  <a:cubicBezTo>
                    <a:pt x="1656" y="11109"/>
                    <a:pt x="1727" y="11037"/>
                    <a:pt x="1727" y="10954"/>
                  </a:cubicBezTo>
                  <a:lnTo>
                    <a:pt x="1727" y="10740"/>
                  </a:lnTo>
                  <a:cubicBezTo>
                    <a:pt x="1727" y="10490"/>
                    <a:pt x="1620" y="10251"/>
                    <a:pt x="1430" y="10085"/>
                  </a:cubicBezTo>
                  <a:lnTo>
                    <a:pt x="560" y="9347"/>
                  </a:lnTo>
                  <a:cubicBezTo>
                    <a:pt x="656" y="9239"/>
                    <a:pt x="787" y="9144"/>
                    <a:pt x="918" y="9108"/>
                  </a:cubicBezTo>
                  <a:lnTo>
                    <a:pt x="2263" y="8632"/>
                  </a:lnTo>
                  <a:cubicBezTo>
                    <a:pt x="2620" y="9073"/>
                    <a:pt x="3346" y="9358"/>
                    <a:pt x="4180" y="9358"/>
                  </a:cubicBezTo>
                  <a:cubicBezTo>
                    <a:pt x="4489" y="9358"/>
                    <a:pt x="4775" y="9311"/>
                    <a:pt x="5049" y="9251"/>
                  </a:cubicBezTo>
                  <a:lnTo>
                    <a:pt x="5073" y="9287"/>
                  </a:lnTo>
                  <a:cubicBezTo>
                    <a:pt x="5180" y="9382"/>
                    <a:pt x="5240" y="9525"/>
                    <a:pt x="5240" y="9656"/>
                  </a:cubicBezTo>
                  <a:lnTo>
                    <a:pt x="5240" y="10930"/>
                  </a:lnTo>
                  <a:cubicBezTo>
                    <a:pt x="5240" y="11025"/>
                    <a:pt x="5311" y="11097"/>
                    <a:pt x="5406" y="11097"/>
                  </a:cubicBezTo>
                  <a:cubicBezTo>
                    <a:pt x="5490" y="11097"/>
                    <a:pt x="5561" y="11025"/>
                    <a:pt x="5561" y="10930"/>
                  </a:cubicBezTo>
                  <a:lnTo>
                    <a:pt x="5561" y="9656"/>
                  </a:lnTo>
                  <a:cubicBezTo>
                    <a:pt x="5561" y="9466"/>
                    <a:pt x="5501" y="9287"/>
                    <a:pt x="5382" y="9132"/>
                  </a:cubicBezTo>
                  <a:cubicBezTo>
                    <a:pt x="5680" y="9013"/>
                    <a:pt x="5942" y="8835"/>
                    <a:pt x="6097" y="8632"/>
                  </a:cubicBezTo>
                  <a:lnTo>
                    <a:pt x="7442" y="9108"/>
                  </a:lnTo>
                  <a:cubicBezTo>
                    <a:pt x="7573" y="9144"/>
                    <a:pt x="7704" y="9239"/>
                    <a:pt x="7799" y="9347"/>
                  </a:cubicBezTo>
                  <a:lnTo>
                    <a:pt x="6930" y="10085"/>
                  </a:lnTo>
                  <a:cubicBezTo>
                    <a:pt x="6740" y="10251"/>
                    <a:pt x="6633" y="10490"/>
                    <a:pt x="6633" y="10740"/>
                  </a:cubicBezTo>
                  <a:lnTo>
                    <a:pt x="6633" y="10954"/>
                  </a:lnTo>
                  <a:cubicBezTo>
                    <a:pt x="6633" y="11037"/>
                    <a:pt x="6716" y="11109"/>
                    <a:pt x="6799" y="11109"/>
                  </a:cubicBezTo>
                  <a:cubicBezTo>
                    <a:pt x="6894" y="11109"/>
                    <a:pt x="6966" y="11037"/>
                    <a:pt x="6966" y="10954"/>
                  </a:cubicBezTo>
                  <a:lnTo>
                    <a:pt x="6966" y="10740"/>
                  </a:lnTo>
                  <a:cubicBezTo>
                    <a:pt x="6966" y="10597"/>
                    <a:pt x="7037" y="10442"/>
                    <a:pt x="7156" y="10335"/>
                  </a:cubicBezTo>
                  <a:lnTo>
                    <a:pt x="7978" y="9632"/>
                  </a:lnTo>
                  <a:cubicBezTo>
                    <a:pt x="8002" y="9739"/>
                    <a:pt x="8037" y="9847"/>
                    <a:pt x="8037" y="9954"/>
                  </a:cubicBezTo>
                  <a:lnTo>
                    <a:pt x="8037" y="10954"/>
                  </a:lnTo>
                  <a:cubicBezTo>
                    <a:pt x="8037" y="11037"/>
                    <a:pt x="8109" y="11109"/>
                    <a:pt x="8204" y="11109"/>
                  </a:cubicBezTo>
                  <a:cubicBezTo>
                    <a:pt x="8288" y="11109"/>
                    <a:pt x="8359" y="11037"/>
                    <a:pt x="8359" y="10954"/>
                  </a:cubicBezTo>
                  <a:lnTo>
                    <a:pt x="8359" y="9954"/>
                  </a:lnTo>
                  <a:cubicBezTo>
                    <a:pt x="8335" y="9430"/>
                    <a:pt x="8002" y="8966"/>
                    <a:pt x="7514" y="8811"/>
                  </a:cubicBezTo>
                  <a:lnTo>
                    <a:pt x="5656" y="8156"/>
                  </a:lnTo>
                  <a:cubicBezTo>
                    <a:pt x="5585" y="8120"/>
                    <a:pt x="5537" y="8061"/>
                    <a:pt x="5537" y="7977"/>
                  </a:cubicBezTo>
                  <a:lnTo>
                    <a:pt x="5537" y="7537"/>
                  </a:lnTo>
                  <a:cubicBezTo>
                    <a:pt x="5644" y="7584"/>
                    <a:pt x="5775" y="7620"/>
                    <a:pt x="5894" y="7620"/>
                  </a:cubicBezTo>
                  <a:cubicBezTo>
                    <a:pt x="6371" y="7620"/>
                    <a:pt x="6764" y="7227"/>
                    <a:pt x="6764" y="6751"/>
                  </a:cubicBezTo>
                  <a:lnTo>
                    <a:pt x="6764" y="6691"/>
                  </a:lnTo>
                  <a:cubicBezTo>
                    <a:pt x="6883" y="6572"/>
                    <a:pt x="6942" y="6406"/>
                    <a:pt x="6942" y="6227"/>
                  </a:cubicBezTo>
                  <a:cubicBezTo>
                    <a:pt x="6942" y="5965"/>
                    <a:pt x="6787" y="5727"/>
                    <a:pt x="6549" y="5620"/>
                  </a:cubicBezTo>
                  <a:cubicBezTo>
                    <a:pt x="6549" y="5596"/>
                    <a:pt x="6561" y="5560"/>
                    <a:pt x="6561" y="5537"/>
                  </a:cubicBezTo>
                  <a:lnTo>
                    <a:pt x="6680" y="5537"/>
                  </a:lnTo>
                  <a:cubicBezTo>
                    <a:pt x="7014" y="5537"/>
                    <a:pt x="7275" y="5263"/>
                    <a:pt x="7275" y="4941"/>
                  </a:cubicBezTo>
                  <a:cubicBezTo>
                    <a:pt x="7275" y="4703"/>
                    <a:pt x="7133" y="4489"/>
                    <a:pt x="6942" y="4382"/>
                  </a:cubicBezTo>
                  <a:lnTo>
                    <a:pt x="6942" y="2441"/>
                  </a:lnTo>
                  <a:cubicBezTo>
                    <a:pt x="7252" y="2250"/>
                    <a:pt x="7454" y="1917"/>
                    <a:pt x="7454" y="1548"/>
                  </a:cubicBezTo>
                  <a:cubicBezTo>
                    <a:pt x="7454" y="976"/>
                    <a:pt x="7002" y="512"/>
                    <a:pt x="6430" y="512"/>
                  </a:cubicBezTo>
                  <a:lnTo>
                    <a:pt x="5644" y="512"/>
                  </a:lnTo>
                  <a:cubicBezTo>
                    <a:pt x="5406" y="191"/>
                    <a:pt x="5013" y="0"/>
                    <a:pt x="4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5" name="Google Shape;10805;p79"/>
          <p:cNvGrpSpPr/>
          <p:nvPr/>
        </p:nvGrpSpPr>
        <p:grpSpPr>
          <a:xfrm>
            <a:off x="5349253" y="3346936"/>
            <a:ext cx="265922" cy="352693"/>
            <a:chOff x="5349253" y="3346936"/>
            <a:chExt cx="265922" cy="352693"/>
          </a:xfrm>
        </p:grpSpPr>
        <p:sp>
          <p:nvSpPr>
            <p:cNvPr id="10806" name="Google Shape;10806;p79"/>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79"/>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79"/>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79"/>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79"/>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79"/>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79"/>
          <p:cNvGrpSpPr/>
          <p:nvPr/>
        </p:nvGrpSpPr>
        <p:grpSpPr>
          <a:xfrm>
            <a:off x="4907159" y="3346936"/>
            <a:ext cx="264845" cy="354214"/>
            <a:chOff x="4907159" y="3346936"/>
            <a:chExt cx="264845" cy="354214"/>
          </a:xfrm>
        </p:grpSpPr>
        <p:sp>
          <p:nvSpPr>
            <p:cNvPr id="10813" name="Google Shape;10813;p79"/>
            <p:cNvSpPr/>
            <p:nvPr/>
          </p:nvSpPr>
          <p:spPr>
            <a:xfrm>
              <a:off x="5015061" y="3556752"/>
              <a:ext cx="43402" cy="15777"/>
            </a:xfrm>
            <a:custGeom>
              <a:avLst/>
              <a:gdLst/>
              <a:ahLst/>
              <a:cxnLst/>
              <a:rect l="l" t="t" r="r" b="b"/>
              <a:pathLst>
                <a:path w="1370" h="498" extrusionOk="0">
                  <a:moveTo>
                    <a:pt x="173" y="0"/>
                  </a:moveTo>
                  <a:cubicBezTo>
                    <a:pt x="131" y="0"/>
                    <a:pt x="89" y="15"/>
                    <a:pt x="60" y="45"/>
                  </a:cubicBezTo>
                  <a:cubicBezTo>
                    <a:pt x="0" y="104"/>
                    <a:pt x="0" y="212"/>
                    <a:pt x="60" y="271"/>
                  </a:cubicBezTo>
                  <a:cubicBezTo>
                    <a:pt x="203" y="402"/>
                    <a:pt x="441" y="497"/>
                    <a:pt x="703" y="497"/>
                  </a:cubicBezTo>
                  <a:cubicBezTo>
                    <a:pt x="953" y="497"/>
                    <a:pt x="1191" y="402"/>
                    <a:pt x="1346" y="271"/>
                  </a:cubicBezTo>
                  <a:cubicBezTo>
                    <a:pt x="1369" y="212"/>
                    <a:pt x="1369" y="104"/>
                    <a:pt x="1310" y="45"/>
                  </a:cubicBezTo>
                  <a:cubicBezTo>
                    <a:pt x="1280" y="15"/>
                    <a:pt x="1241" y="0"/>
                    <a:pt x="1203" y="0"/>
                  </a:cubicBezTo>
                  <a:cubicBezTo>
                    <a:pt x="1164" y="0"/>
                    <a:pt x="1125" y="15"/>
                    <a:pt x="1096" y="45"/>
                  </a:cubicBezTo>
                  <a:cubicBezTo>
                    <a:pt x="1036" y="104"/>
                    <a:pt x="881" y="188"/>
                    <a:pt x="691" y="188"/>
                  </a:cubicBezTo>
                  <a:cubicBezTo>
                    <a:pt x="500" y="188"/>
                    <a:pt x="345" y="104"/>
                    <a:pt x="286" y="45"/>
                  </a:cubicBez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79"/>
            <p:cNvSpPr/>
            <p:nvPr/>
          </p:nvSpPr>
          <p:spPr>
            <a:xfrm>
              <a:off x="4907159" y="3346936"/>
              <a:ext cx="264845" cy="354214"/>
            </a:xfrm>
            <a:custGeom>
              <a:avLst/>
              <a:gdLst/>
              <a:ahLst/>
              <a:cxnLst/>
              <a:rect l="l" t="t" r="r" b="b"/>
              <a:pathLst>
                <a:path w="8360" h="11181" extrusionOk="0">
                  <a:moveTo>
                    <a:pt x="4240" y="334"/>
                  </a:moveTo>
                  <a:cubicBezTo>
                    <a:pt x="4418" y="334"/>
                    <a:pt x="4597" y="405"/>
                    <a:pt x="4716" y="560"/>
                  </a:cubicBezTo>
                  <a:lnTo>
                    <a:pt x="5287" y="1227"/>
                  </a:lnTo>
                  <a:cubicBezTo>
                    <a:pt x="5311" y="1274"/>
                    <a:pt x="5335" y="1310"/>
                    <a:pt x="5335" y="1358"/>
                  </a:cubicBezTo>
                  <a:cubicBezTo>
                    <a:pt x="5335" y="1405"/>
                    <a:pt x="5299" y="1465"/>
                    <a:pt x="5252" y="1489"/>
                  </a:cubicBezTo>
                  <a:lnTo>
                    <a:pt x="5156" y="1584"/>
                  </a:lnTo>
                  <a:lnTo>
                    <a:pt x="5013" y="1310"/>
                  </a:lnTo>
                  <a:cubicBezTo>
                    <a:pt x="4979" y="1259"/>
                    <a:pt x="4926" y="1219"/>
                    <a:pt x="4864" y="1219"/>
                  </a:cubicBezTo>
                  <a:cubicBezTo>
                    <a:pt x="4840" y="1219"/>
                    <a:pt x="4814" y="1225"/>
                    <a:pt x="4787" y="1239"/>
                  </a:cubicBezTo>
                  <a:cubicBezTo>
                    <a:pt x="4716" y="1286"/>
                    <a:pt x="4668" y="1370"/>
                    <a:pt x="4716" y="1465"/>
                  </a:cubicBezTo>
                  <a:lnTo>
                    <a:pt x="5549" y="3156"/>
                  </a:lnTo>
                  <a:lnTo>
                    <a:pt x="2573" y="3156"/>
                  </a:lnTo>
                  <a:lnTo>
                    <a:pt x="3680" y="703"/>
                  </a:lnTo>
                  <a:cubicBezTo>
                    <a:pt x="3787" y="477"/>
                    <a:pt x="4001" y="334"/>
                    <a:pt x="4240" y="334"/>
                  </a:cubicBezTo>
                  <a:close/>
                  <a:moveTo>
                    <a:pt x="5799" y="3453"/>
                  </a:moveTo>
                  <a:cubicBezTo>
                    <a:pt x="5799" y="3453"/>
                    <a:pt x="5823" y="3453"/>
                    <a:pt x="5823" y="3477"/>
                  </a:cubicBezTo>
                  <a:lnTo>
                    <a:pt x="5823" y="3834"/>
                  </a:lnTo>
                  <a:lnTo>
                    <a:pt x="5466" y="3834"/>
                  </a:lnTo>
                  <a:cubicBezTo>
                    <a:pt x="5371" y="3834"/>
                    <a:pt x="5299" y="3906"/>
                    <a:pt x="5299" y="3989"/>
                  </a:cubicBezTo>
                  <a:cubicBezTo>
                    <a:pt x="5299" y="4084"/>
                    <a:pt x="5371" y="4156"/>
                    <a:pt x="5466" y="4156"/>
                  </a:cubicBezTo>
                  <a:lnTo>
                    <a:pt x="5942" y="4156"/>
                  </a:lnTo>
                  <a:lnTo>
                    <a:pt x="7585" y="5049"/>
                  </a:lnTo>
                  <a:lnTo>
                    <a:pt x="537" y="5049"/>
                  </a:lnTo>
                  <a:lnTo>
                    <a:pt x="2192" y="4156"/>
                  </a:lnTo>
                  <a:lnTo>
                    <a:pt x="4763" y="4156"/>
                  </a:lnTo>
                  <a:cubicBezTo>
                    <a:pt x="4847" y="4156"/>
                    <a:pt x="4930" y="4084"/>
                    <a:pt x="4930" y="3989"/>
                  </a:cubicBezTo>
                  <a:cubicBezTo>
                    <a:pt x="4930" y="3906"/>
                    <a:pt x="4847" y="3834"/>
                    <a:pt x="4763" y="3834"/>
                  </a:cubicBezTo>
                  <a:lnTo>
                    <a:pt x="2311" y="3834"/>
                  </a:lnTo>
                  <a:lnTo>
                    <a:pt x="2311" y="3477"/>
                  </a:lnTo>
                  <a:cubicBezTo>
                    <a:pt x="2311" y="3477"/>
                    <a:pt x="2311" y="3453"/>
                    <a:pt x="2323" y="3453"/>
                  </a:cubicBezTo>
                  <a:close/>
                  <a:moveTo>
                    <a:pt x="6621" y="5394"/>
                  </a:moveTo>
                  <a:cubicBezTo>
                    <a:pt x="6776" y="5394"/>
                    <a:pt x="6895" y="5513"/>
                    <a:pt x="6895" y="5656"/>
                  </a:cubicBezTo>
                  <a:cubicBezTo>
                    <a:pt x="6883" y="5811"/>
                    <a:pt x="6752" y="5930"/>
                    <a:pt x="6609" y="5930"/>
                  </a:cubicBezTo>
                  <a:lnTo>
                    <a:pt x="6502" y="5930"/>
                  </a:lnTo>
                  <a:lnTo>
                    <a:pt x="6502" y="5918"/>
                  </a:lnTo>
                  <a:cubicBezTo>
                    <a:pt x="6502" y="5823"/>
                    <a:pt x="6430" y="5751"/>
                    <a:pt x="6347" y="5751"/>
                  </a:cubicBezTo>
                  <a:cubicBezTo>
                    <a:pt x="6252" y="5751"/>
                    <a:pt x="6180" y="5823"/>
                    <a:pt x="6180" y="5918"/>
                  </a:cubicBezTo>
                  <a:cubicBezTo>
                    <a:pt x="6180" y="7073"/>
                    <a:pt x="5240" y="8013"/>
                    <a:pt x="4085" y="8013"/>
                  </a:cubicBezTo>
                  <a:cubicBezTo>
                    <a:pt x="2918" y="8013"/>
                    <a:pt x="1977" y="7073"/>
                    <a:pt x="1977" y="5918"/>
                  </a:cubicBezTo>
                  <a:cubicBezTo>
                    <a:pt x="1977" y="5823"/>
                    <a:pt x="1906" y="5751"/>
                    <a:pt x="1823" y="5751"/>
                  </a:cubicBezTo>
                  <a:cubicBezTo>
                    <a:pt x="1727" y="5751"/>
                    <a:pt x="1656" y="5823"/>
                    <a:pt x="1656" y="5918"/>
                  </a:cubicBezTo>
                  <a:lnTo>
                    <a:pt x="1656" y="5930"/>
                  </a:lnTo>
                  <a:lnTo>
                    <a:pt x="1549" y="5930"/>
                  </a:lnTo>
                  <a:cubicBezTo>
                    <a:pt x="1406" y="5930"/>
                    <a:pt x="1287" y="5811"/>
                    <a:pt x="1287" y="5656"/>
                  </a:cubicBezTo>
                  <a:cubicBezTo>
                    <a:pt x="1287" y="5513"/>
                    <a:pt x="1406" y="5394"/>
                    <a:pt x="1549" y="5394"/>
                  </a:cubicBezTo>
                  <a:lnTo>
                    <a:pt x="2870" y="5394"/>
                  </a:lnTo>
                  <a:lnTo>
                    <a:pt x="2870" y="5632"/>
                  </a:lnTo>
                  <a:cubicBezTo>
                    <a:pt x="2870" y="5715"/>
                    <a:pt x="2954" y="5799"/>
                    <a:pt x="3037" y="5799"/>
                  </a:cubicBezTo>
                  <a:cubicBezTo>
                    <a:pt x="3132" y="5799"/>
                    <a:pt x="3204" y="5715"/>
                    <a:pt x="3204" y="5632"/>
                  </a:cubicBezTo>
                  <a:lnTo>
                    <a:pt x="3204" y="5394"/>
                  </a:lnTo>
                  <a:lnTo>
                    <a:pt x="4978" y="5394"/>
                  </a:lnTo>
                  <a:lnTo>
                    <a:pt x="4978" y="5632"/>
                  </a:lnTo>
                  <a:cubicBezTo>
                    <a:pt x="4978" y="5715"/>
                    <a:pt x="5049" y="5799"/>
                    <a:pt x="5133" y="5799"/>
                  </a:cubicBezTo>
                  <a:cubicBezTo>
                    <a:pt x="5228" y="5799"/>
                    <a:pt x="5299" y="5715"/>
                    <a:pt x="5299" y="5632"/>
                  </a:cubicBezTo>
                  <a:lnTo>
                    <a:pt x="5299" y="5394"/>
                  </a:lnTo>
                  <a:close/>
                  <a:moveTo>
                    <a:pt x="6537" y="6251"/>
                  </a:moveTo>
                  <a:cubicBezTo>
                    <a:pt x="6561" y="6596"/>
                    <a:pt x="6657" y="7525"/>
                    <a:pt x="6537" y="8549"/>
                  </a:cubicBezTo>
                  <a:lnTo>
                    <a:pt x="6323" y="8549"/>
                  </a:lnTo>
                  <a:cubicBezTo>
                    <a:pt x="6299" y="8549"/>
                    <a:pt x="6252" y="8549"/>
                    <a:pt x="6228" y="8561"/>
                  </a:cubicBezTo>
                  <a:cubicBezTo>
                    <a:pt x="6061" y="8418"/>
                    <a:pt x="5704" y="8120"/>
                    <a:pt x="5514" y="7882"/>
                  </a:cubicBezTo>
                  <a:cubicBezTo>
                    <a:pt x="6026" y="7501"/>
                    <a:pt x="6383" y="6930"/>
                    <a:pt x="6478" y="6251"/>
                  </a:cubicBezTo>
                  <a:close/>
                  <a:moveTo>
                    <a:pt x="4954" y="8180"/>
                  </a:moveTo>
                  <a:lnTo>
                    <a:pt x="4954" y="8561"/>
                  </a:lnTo>
                  <a:cubicBezTo>
                    <a:pt x="4954" y="8632"/>
                    <a:pt x="4966" y="8692"/>
                    <a:pt x="4990" y="8775"/>
                  </a:cubicBezTo>
                  <a:lnTo>
                    <a:pt x="4442" y="9037"/>
                  </a:lnTo>
                  <a:cubicBezTo>
                    <a:pt x="4347" y="8954"/>
                    <a:pt x="4216" y="8894"/>
                    <a:pt x="4073" y="8894"/>
                  </a:cubicBezTo>
                  <a:cubicBezTo>
                    <a:pt x="3942" y="8894"/>
                    <a:pt x="3811" y="8954"/>
                    <a:pt x="3716" y="9037"/>
                  </a:cubicBezTo>
                  <a:lnTo>
                    <a:pt x="3168" y="8775"/>
                  </a:lnTo>
                  <a:cubicBezTo>
                    <a:pt x="3180" y="8716"/>
                    <a:pt x="3204" y="8632"/>
                    <a:pt x="3204" y="8561"/>
                  </a:cubicBezTo>
                  <a:lnTo>
                    <a:pt x="3204" y="8180"/>
                  </a:lnTo>
                  <a:cubicBezTo>
                    <a:pt x="3466" y="8275"/>
                    <a:pt x="3763" y="8335"/>
                    <a:pt x="4073" y="8335"/>
                  </a:cubicBezTo>
                  <a:cubicBezTo>
                    <a:pt x="4394" y="8335"/>
                    <a:pt x="4692" y="8275"/>
                    <a:pt x="4954" y="8180"/>
                  </a:cubicBezTo>
                  <a:close/>
                  <a:moveTo>
                    <a:pt x="5287" y="8097"/>
                  </a:moveTo>
                  <a:cubicBezTo>
                    <a:pt x="5478" y="8335"/>
                    <a:pt x="5775" y="8597"/>
                    <a:pt x="5942" y="8728"/>
                  </a:cubicBezTo>
                  <a:cubicBezTo>
                    <a:pt x="5883" y="8811"/>
                    <a:pt x="5835" y="8930"/>
                    <a:pt x="5835" y="9049"/>
                  </a:cubicBezTo>
                  <a:lnTo>
                    <a:pt x="5835" y="9132"/>
                  </a:lnTo>
                  <a:lnTo>
                    <a:pt x="5645" y="9049"/>
                  </a:lnTo>
                  <a:cubicBezTo>
                    <a:pt x="5430" y="8978"/>
                    <a:pt x="5287" y="8775"/>
                    <a:pt x="5287" y="8549"/>
                  </a:cubicBezTo>
                  <a:lnTo>
                    <a:pt x="5287" y="8097"/>
                  </a:lnTo>
                  <a:close/>
                  <a:moveTo>
                    <a:pt x="2870" y="8132"/>
                  </a:moveTo>
                  <a:lnTo>
                    <a:pt x="2870" y="8561"/>
                  </a:lnTo>
                  <a:cubicBezTo>
                    <a:pt x="2870" y="8787"/>
                    <a:pt x="2727" y="8990"/>
                    <a:pt x="2513" y="9073"/>
                  </a:cubicBezTo>
                  <a:lnTo>
                    <a:pt x="2323" y="9144"/>
                  </a:lnTo>
                  <a:lnTo>
                    <a:pt x="2323" y="9073"/>
                  </a:lnTo>
                  <a:cubicBezTo>
                    <a:pt x="2323" y="8954"/>
                    <a:pt x="2275" y="8847"/>
                    <a:pt x="2216" y="8751"/>
                  </a:cubicBezTo>
                  <a:cubicBezTo>
                    <a:pt x="2382" y="8620"/>
                    <a:pt x="2680" y="8370"/>
                    <a:pt x="2870" y="8132"/>
                  </a:cubicBezTo>
                  <a:close/>
                  <a:moveTo>
                    <a:pt x="1823" y="8871"/>
                  </a:moveTo>
                  <a:cubicBezTo>
                    <a:pt x="1918" y="8871"/>
                    <a:pt x="2001" y="8966"/>
                    <a:pt x="2001" y="9049"/>
                  </a:cubicBezTo>
                  <a:cubicBezTo>
                    <a:pt x="2001" y="9144"/>
                    <a:pt x="1918" y="9228"/>
                    <a:pt x="1823" y="9228"/>
                  </a:cubicBezTo>
                  <a:lnTo>
                    <a:pt x="1644" y="9228"/>
                  </a:lnTo>
                  <a:cubicBezTo>
                    <a:pt x="1537" y="9228"/>
                    <a:pt x="1465" y="9144"/>
                    <a:pt x="1465" y="9049"/>
                  </a:cubicBezTo>
                  <a:cubicBezTo>
                    <a:pt x="1465" y="8966"/>
                    <a:pt x="1549" y="8871"/>
                    <a:pt x="1644" y="8871"/>
                  </a:cubicBezTo>
                  <a:close/>
                  <a:moveTo>
                    <a:pt x="6526" y="8871"/>
                  </a:moveTo>
                  <a:cubicBezTo>
                    <a:pt x="6621" y="8871"/>
                    <a:pt x="6704" y="8966"/>
                    <a:pt x="6704" y="9049"/>
                  </a:cubicBezTo>
                  <a:cubicBezTo>
                    <a:pt x="6704" y="9144"/>
                    <a:pt x="6621" y="9228"/>
                    <a:pt x="6526" y="9228"/>
                  </a:cubicBezTo>
                  <a:lnTo>
                    <a:pt x="6347" y="9228"/>
                  </a:lnTo>
                  <a:cubicBezTo>
                    <a:pt x="6240" y="9228"/>
                    <a:pt x="6156" y="9144"/>
                    <a:pt x="6156" y="9049"/>
                  </a:cubicBezTo>
                  <a:cubicBezTo>
                    <a:pt x="6156" y="8966"/>
                    <a:pt x="6252" y="8871"/>
                    <a:pt x="6347" y="8871"/>
                  </a:cubicBezTo>
                  <a:close/>
                  <a:moveTo>
                    <a:pt x="4073" y="9228"/>
                  </a:moveTo>
                  <a:cubicBezTo>
                    <a:pt x="4180" y="9228"/>
                    <a:pt x="4263" y="9323"/>
                    <a:pt x="4263" y="9406"/>
                  </a:cubicBezTo>
                  <a:cubicBezTo>
                    <a:pt x="4263" y="9502"/>
                    <a:pt x="4180" y="9585"/>
                    <a:pt x="4073" y="9585"/>
                  </a:cubicBezTo>
                  <a:cubicBezTo>
                    <a:pt x="3978" y="9585"/>
                    <a:pt x="3894" y="9502"/>
                    <a:pt x="3894" y="9406"/>
                  </a:cubicBezTo>
                  <a:cubicBezTo>
                    <a:pt x="3894" y="9323"/>
                    <a:pt x="3990" y="9228"/>
                    <a:pt x="4073" y="9228"/>
                  </a:cubicBezTo>
                  <a:close/>
                  <a:moveTo>
                    <a:pt x="4299" y="0"/>
                  </a:moveTo>
                  <a:cubicBezTo>
                    <a:pt x="3930" y="0"/>
                    <a:pt x="3585" y="227"/>
                    <a:pt x="3442" y="572"/>
                  </a:cubicBezTo>
                  <a:lnTo>
                    <a:pt x="2299" y="3156"/>
                  </a:lnTo>
                  <a:cubicBezTo>
                    <a:pt x="2156" y="3203"/>
                    <a:pt x="2073" y="3322"/>
                    <a:pt x="2073" y="3465"/>
                  </a:cubicBezTo>
                  <a:lnTo>
                    <a:pt x="2073" y="3906"/>
                  </a:lnTo>
                  <a:lnTo>
                    <a:pt x="311" y="4834"/>
                  </a:lnTo>
                  <a:cubicBezTo>
                    <a:pt x="191" y="4894"/>
                    <a:pt x="132" y="5037"/>
                    <a:pt x="180" y="5168"/>
                  </a:cubicBezTo>
                  <a:cubicBezTo>
                    <a:pt x="215" y="5299"/>
                    <a:pt x="334" y="5370"/>
                    <a:pt x="465" y="5370"/>
                  </a:cubicBezTo>
                  <a:lnTo>
                    <a:pt x="1108" y="5370"/>
                  </a:lnTo>
                  <a:cubicBezTo>
                    <a:pt x="1061" y="5453"/>
                    <a:pt x="1049" y="5549"/>
                    <a:pt x="1049" y="5644"/>
                  </a:cubicBezTo>
                  <a:cubicBezTo>
                    <a:pt x="1049" y="5882"/>
                    <a:pt x="1180" y="6084"/>
                    <a:pt x="1382" y="6180"/>
                  </a:cubicBezTo>
                  <a:cubicBezTo>
                    <a:pt x="1382" y="6239"/>
                    <a:pt x="1370" y="6311"/>
                    <a:pt x="1358" y="6418"/>
                  </a:cubicBezTo>
                  <a:cubicBezTo>
                    <a:pt x="1346" y="6501"/>
                    <a:pt x="1418" y="6585"/>
                    <a:pt x="1501" y="6596"/>
                  </a:cubicBezTo>
                  <a:lnTo>
                    <a:pt x="1513" y="6596"/>
                  </a:lnTo>
                  <a:cubicBezTo>
                    <a:pt x="1608" y="6596"/>
                    <a:pt x="1668" y="6537"/>
                    <a:pt x="1680" y="6442"/>
                  </a:cubicBezTo>
                  <a:cubicBezTo>
                    <a:pt x="1680" y="6370"/>
                    <a:pt x="1692" y="6299"/>
                    <a:pt x="1692" y="6251"/>
                  </a:cubicBezTo>
                  <a:lnTo>
                    <a:pt x="1751" y="6251"/>
                  </a:lnTo>
                  <a:cubicBezTo>
                    <a:pt x="1846" y="6906"/>
                    <a:pt x="2204" y="7489"/>
                    <a:pt x="2727" y="7870"/>
                  </a:cubicBezTo>
                  <a:cubicBezTo>
                    <a:pt x="2549" y="8120"/>
                    <a:pt x="2168" y="8430"/>
                    <a:pt x="1989" y="8561"/>
                  </a:cubicBezTo>
                  <a:cubicBezTo>
                    <a:pt x="1965" y="8561"/>
                    <a:pt x="1918" y="8549"/>
                    <a:pt x="1894" y="8549"/>
                  </a:cubicBezTo>
                  <a:lnTo>
                    <a:pt x="1680" y="8549"/>
                  </a:lnTo>
                  <a:cubicBezTo>
                    <a:pt x="1632" y="8097"/>
                    <a:pt x="1608" y="7620"/>
                    <a:pt x="1620" y="7144"/>
                  </a:cubicBezTo>
                  <a:cubicBezTo>
                    <a:pt x="1620" y="7061"/>
                    <a:pt x="1549" y="6977"/>
                    <a:pt x="1454" y="6977"/>
                  </a:cubicBezTo>
                  <a:cubicBezTo>
                    <a:pt x="1370" y="6977"/>
                    <a:pt x="1299" y="7061"/>
                    <a:pt x="1299" y="7144"/>
                  </a:cubicBezTo>
                  <a:cubicBezTo>
                    <a:pt x="1275" y="7680"/>
                    <a:pt x="1311" y="8204"/>
                    <a:pt x="1370" y="8680"/>
                  </a:cubicBezTo>
                  <a:cubicBezTo>
                    <a:pt x="1263" y="8763"/>
                    <a:pt x="1203" y="8906"/>
                    <a:pt x="1203" y="9061"/>
                  </a:cubicBezTo>
                  <a:cubicBezTo>
                    <a:pt x="1203" y="9216"/>
                    <a:pt x="1275" y="9359"/>
                    <a:pt x="1382" y="9454"/>
                  </a:cubicBezTo>
                  <a:lnTo>
                    <a:pt x="1382" y="9513"/>
                  </a:lnTo>
                  <a:lnTo>
                    <a:pt x="799" y="9716"/>
                  </a:lnTo>
                  <a:cubicBezTo>
                    <a:pt x="322" y="9883"/>
                    <a:pt x="1" y="10347"/>
                    <a:pt x="1" y="10871"/>
                  </a:cubicBezTo>
                  <a:lnTo>
                    <a:pt x="1" y="11002"/>
                  </a:lnTo>
                  <a:cubicBezTo>
                    <a:pt x="1" y="11097"/>
                    <a:pt x="72" y="11168"/>
                    <a:pt x="168" y="11168"/>
                  </a:cubicBezTo>
                  <a:cubicBezTo>
                    <a:pt x="251" y="11168"/>
                    <a:pt x="322" y="11097"/>
                    <a:pt x="322" y="11002"/>
                  </a:cubicBezTo>
                  <a:lnTo>
                    <a:pt x="322" y="10871"/>
                  </a:lnTo>
                  <a:cubicBezTo>
                    <a:pt x="322" y="10502"/>
                    <a:pt x="561" y="10156"/>
                    <a:pt x="918" y="10037"/>
                  </a:cubicBezTo>
                  <a:lnTo>
                    <a:pt x="1394" y="9871"/>
                  </a:lnTo>
                  <a:lnTo>
                    <a:pt x="1394" y="11002"/>
                  </a:lnTo>
                  <a:cubicBezTo>
                    <a:pt x="1394" y="11097"/>
                    <a:pt x="1477" y="11168"/>
                    <a:pt x="1561" y="11168"/>
                  </a:cubicBezTo>
                  <a:cubicBezTo>
                    <a:pt x="1656" y="11168"/>
                    <a:pt x="1727" y="11097"/>
                    <a:pt x="1727" y="11002"/>
                  </a:cubicBezTo>
                  <a:lnTo>
                    <a:pt x="1727" y="9609"/>
                  </a:lnTo>
                  <a:lnTo>
                    <a:pt x="1977" y="9609"/>
                  </a:lnTo>
                  <a:cubicBezTo>
                    <a:pt x="2096" y="9823"/>
                    <a:pt x="2466" y="10502"/>
                    <a:pt x="2620" y="11049"/>
                  </a:cubicBezTo>
                  <a:cubicBezTo>
                    <a:pt x="2632" y="11121"/>
                    <a:pt x="2704" y="11168"/>
                    <a:pt x="2787" y="11168"/>
                  </a:cubicBezTo>
                  <a:lnTo>
                    <a:pt x="2823" y="11168"/>
                  </a:lnTo>
                  <a:cubicBezTo>
                    <a:pt x="2918" y="11145"/>
                    <a:pt x="2966" y="11061"/>
                    <a:pt x="2942" y="10978"/>
                  </a:cubicBezTo>
                  <a:cubicBezTo>
                    <a:pt x="2811" y="10454"/>
                    <a:pt x="2501" y="9859"/>
                    <a:pt x="2335" y="9549"/>
                  </a:cubicBezTo>
                  <a:lnTo>
                    <a:pt x="2727" y="9406"/>
                  </a:lnTo>
                  <a:cubicBezTo>
                    <a:pt x="2882" y="9347"/>
                    <a:pt x="3037" y="9252"/>
                    <a:pt x="3144" y="9097"/>
                  </a:cubicBezTo>
                  <a:lnTo>
                    <a:pt x="3680" y="9359"/>
                  </a:lnTo>
                  <a:lnTo>
                    <a:pt x="3680" y="9442"/>
                  </a:lnTo>
                  <a:cubicBezTo>
                    <a:pt x="3680" y="9656"/>
                    <a:pt x="3823" y="9859"/>
                    <a:pt x="4013" y="9930"/>
                  </a:cubicBezTo>
                  <a:lnTo>
                    <a:pt x="4013" y="11014"/>
                  </a:lnTo>
                  <a:cubicBezTo>
                    <a:pt x="4013" y="11109"/>
                    <a:pt x="4097" y="11180"/>
                    <a:pt x="4180" y="11180"/>
                  </a:cubicBezTo>
                  <a:cubicBezTo>
                    <a:pt x="4275" y="11180"/>
                    <a:pt x="4347" y="11109"/>
                    <a:pt x="4347" y="11014"/>
                  </a:cubicBezTo>
                  <a:lnTo>
                    <a:pt x="4347" y="9930"/>
                  </a:lnTo>
                  <a:cubicBezTo>
                    <a:pt x="4549" y="9859"/>
                    <a:pt x="4692" y="9680"/>
                    <a:pt x="4692" y="9442"/>
                  </a:cubicBezTo>
                  <a:lnTo>
                    <a:pt x="4692" y="9359"/>
                  </a:lnTo>
                  <a:lnTo>
                    <a:pt x="5228" y="9097"/>
                  </a:lnTo>
                  <a:cubicBezTo>
                    <a:pt x="5323" y="9228"/>
                    <a:pt x="5466" y="9347"/>
                    <a:pt x="5645" y="9406"/>
                  </a:cubicBezTo>
                  <a:lnTo>
                    <a:pt x="6026" y="9549"/>
                  </a:lnTo>
                  <a:cubicBezTo>
                    <a:pt x="5859" y="9847"/>
                    <a:pt x="5549" y="10454"/>
                    <a:pt x="5418" y="10978"/>
                  </a:cubicBezTo>
                  <a:cubicBezTo>
                    <a:pt x="5406" y="11061"/>
                    <a:pt x="5442" y="11157"/>
                    <a:pt x="5537" y="11168"/>
                  </a:cubicBezTo>
                  <a:lnTo>
                    <a:pt x="5585" y="11168"/>
                  </a:lnTo>
                  <a:cubicBezTo>
                    <a:pt x="5656" y="11168"/>
                    <a:pt x="5716" y="11121"/>
                    <a:pt x="5740" y="11049"/>
                  </a:cubicBezTo>
                  <a:cubicBezTo>
                    <a:pt x="5883" y="10502"/>
                    <a:pt x="6252" y="9811"/>
                    <a:pt x="6383" y="9609"/>
                  </a:cubicBezTo>
                  <a:lnTo>
                    <a:pt x="6633" y="9609"/>
                  </a:lnTo>
                  <a:lnTo>
                    <a:pt x="6633" y="11002"/>
                  </a:lnTo>
                  <a:cubicBezTo>
                    <a:pt x="6633" y="11097"/>
                    <a:pt x="6716" y="11168"/>
                    <a:pt x="6799" y="11168"/>
                  </a:cubicBezTo>
                  <a:cubicBezTo>
                    <a:pt x="6895" y="11168"/>
                    <a:pt x="6966" y="11097"/>
                    <a:pt x="6966" y="11002"/>
                  </a:cubicBezTo>
                  <a:lnTo>
                    <a:pt x="6966" y="9871"/>
                  </a:lnTo>
                  <a:lnTo>
                    <a:pt x="7442" y="10037"/>
                  </a:lnTo>
                  <a:cubicBezTo>
                    <a:pt x="7800" y="10156"/>
                    <a:pt x="8038" y="10502"/>
                    <a:pt x="8038" y="10871"/>
                  </a:cubicBezTo>
                  <a:lnTo>
                    <a:pt x="8038" y="11002"/>
                  </a:lnTo>
                  <a:cubicBezTo>
                    <a:pt x="8038" y="11097"/>
                    <a:pt x="8109" y="11168"/>
                    <a:pt x="8204" y="11168"/>
                  </a:cubicBezTo>
                  <a:cubicBezTo>
                    <a:pt x="8288" y="11168"/>
                    <a:pt x="8359" y="11097"/>
                    <a:pt x="8359" y="11002"/>
                  </a:cubicBezTo>
                  <a:lnTo>
                    <a:pt x="8359" y="10871"/>
                  </a:lnTo>
                  <a:cubicBezTo>
                    <a:pt x="8240" y="10323"/>
                    <a:pt x="7919" y="9871"/>
                    <a:pt x="7442" y="9692"/>
                  </a:cubicBezTo>
                  <a:lnTo>
                    <a:pt x="6859" y="9490"/>
                  </a:lnTo>
                  <a:lnTo>
                    <a:pt x="6859" y="9430"/>
                  </a:lnTo>
                  <a:cubicBezTo>
                    <a:pt x="6966" y="9335"/>
                    <a:pt x="7038" y="9192"/>
                    <a:pt x="7038" y="9037"/>
                  </a:cubicBezTo>
                  <a:cubicBezTo>
                    <a:pt x="7038" y="8894"/>
                    <a:pt x="6978" y="8751"/>
                    <a:pt x="6883" y="8656"/>
                  </a:cubicBezTo>
                  <a:cubicBezTo>
                    <a:pt x="7014" y="7525"/>
                    <a:pt x="6918" y="6513"/>
                    <a:pt x="6895" y="6168"/>
                  </a:cubicBezTo>
                  <a:cubicBezTo>
                    <a:pt x="7085" y="6061"/>
                    <a:pt x="7216" y="5870"/>
                    <a:pt x="7216" y="5632"/>
                  </a:cubicBezTo>
                  <a:cubicBezTo>
                    <a:pt x="7216" y="5525"/>
                    <a:pt x="7192" y="5442"/>
                    <a:pt x="7157" y="5358"/>
                  </a:cubicBezTo>
                  <a:lnTo>
                    <a:pt x="7800" y="5358"/>
                  </a:lnTo>
                  <a:cubicBezTo>
                    <a:pt x="7931" y="5358"/>
                    <a:pt x="8038" y="5275"/>
                    <a:pt x="8085" y="5156"/>
                  </a:cubicBezTo>
                  <a:cubicBezTo>
                    <a:pt x="8109" y="5025"/>
                    <a:pt x="8050" y="4894"/>
                    <a:pt x="7942" y="4822"/>
                  </a:cubicBezTo>
                  <a:lnTo>
                    <a:pt x="6192" y="3894"/>
                  </a:lnTo>
                  <a:lnTo>
                    <a:pt x="6192" y="3477"/>
                  </a:lnTo>
                  <a:cubicBezTo>
                    <a:pt x="6192" y="3322"/>
                    <a:pt x="6109" y="3203"/>
                    <a:pt x="5966" y="3156"/>
                  </a:cubicBezTo>
                  <a:lnTo>
                    <a:pt x="5335" y="1870"/>
                  </a:lnTo>
                  <a:lnTo>
                    <a:pt x="5490" y="1751"/>
                  </a:lnTo>
                  <a:cubicBezTo>
                    <a:pt x="5609" y="1655"/>
                    <a:pt x="5680" y="1536"/>
                    <a:pt x="5704" y="1393"/>
                  </a:cubicBezTo>
                  <a:cubicBezTo>
                    <a:pt x="5716" y="1251"/>
                    <a:pt x="5668" y="1108"/>
                    <a:pt x="5585" y="1000"/>
                  </a:cubicBezTo>
                  <a:lnTo>
                    <a:pt x="5013" y="334"/>
                  </a:lnTo>
                  <a:cubicBezTo>
                    <a:pt x="4835" y="119"/>
                    <a:pt x="4573"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5" name="Google Shape;10815;p79"/>
          <p:cNvGrpSpPr/>
          <p:nvPr/>
        </p:nvGrpSpPr>
        <p:grpSpPr>
          <a:xfrm>
            <a:off x="8048421" y="3334486"/>
            <a:ext cx="276503" cy="369674"/>
            <a:chOff x="8048421" y="3334486"/>
            <a:chExt cx="276503" cy="369674"/>
          </a:xfrm>
        </p:grpSpPr>
        <p:sp>
          <p:nvSpPr>
            <p:cNvPr id="10816" name="Google Shape;10816;p79"/>
            <p:cNvSpPr/>
            <p:nvPr/>
          </p:nvSpPr>
          <p:spPr>
            <a:xfrm>
              <a:off x="8146471" y="3456327"/>
              <a:ext cx="10613" cy="16252"/>
            </a:xfrm>
            <a:custGeom>
              <a:avLst/>
              <a:gdLst/>
              <a:ahLst/>
              <a:cxnLst/>
              <a:rect l="l" t="t" r="r" b="b"/>
              <a:pathLst>
                <a:path w="335" h="513" extrusionOk="0">
                  <a:moveTo>
                    <a:pt x="156" y="0"/>
                  </a:moveTo>
                  <a:cubicBezTo>
                    <a:pt x="72" y="0"/>
                    <a:pt x="1" y="84"/>
                    <a:pt x="1" y="167"/>
                  </a:cubicBezTo>
                  <a:lnTo>
                    <a:pt x="1" y="345"/>
                  </a:lnTo>
                  <a:cubicBezTo>
                    <a:pt x="1" y="441"/>
                    <a:pt x="72" y="512"/>
                    <a:pt x="156" y="512"/>
                  </a:cubicBezTo>
                  <a:cubicBezTo>
                    <a:pt x="251" y="512"/>
                    <a:pt x="322" y="441"/>
                    <a:pt x="322" y="345"/>
                  </a:cubicBezTo>
                  <a:lnTo>
                    <a:pt x="322" y="167"/>
                  </a:lnTo>
                  <a:cubicBezTo>
                    <a:pt x="334" y="84"/>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79"/>
            <p:cNvSpPr/>
            <p:nvPr/>
          </p:nvSpPr>
          <p:spPr>
            <a:xfrm>
              <a:off x="8215501" y="3456327"/>
              <a:ext cx="10961" cy="16252"/>
            </a:xfrm>
            <a:custGeom>
              <a:avLst/>
              <a:gdLst/>
              <a:ahLst/>
              <a:cxnLst/>
              <a:rect l="l" t="t" r="r" b="b"/>
              <a:pathLst>
                <a:path w="346" h="513" extrusionOk="0">
                  <a:moveTo>
                    <a:pt x="167" y="0"/>
                  </a:moveTo>
                  <a:cubicBezTo>
                    <a:pt x="84" y="0"/>
                    <a:pt x="1" y="84"/>
                    <a:pt x="1" y="167"/>
                  </a:cubicBezTo>
                  <a:lnTo>
                    <a:pt x="1" y="345"/>
                  </a:lnTo>
                  <a:cubicBezTo>
                    <a:pt x="1" y="441"/>
                    <a:pt x="84" y="512"/>
                    <a:pt x="167" y="512"/>
                  </a:cubicBezTo>
                  <a:cubicBezTo>
                    <a:pt x="263" y="512"/>
                    <a:pt x="334" y="441"/>
                    <a:pt x="334" y="345"/>
                  </a:cubicBezTo>
                  <a:lnTo>
                    <a:pt x="334" y="167"/>
                  </a:lnTo>
                  <a:cubicBezTo>
                    <a:pt x="346" y="84"/>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79"/>
            <p:cNvSpPr/>
            <p:nvPr/>
          </p:nvSpPr>
          <p:spPr>
            <a:xfrm>
              <a:off x="8048421" y="3334486"/>
              <a:ext cx="276503" cy="369674"/>
            </a:xfrm>
            <a:custGeom>
              <a:avLst/>
              <a:gdLst/>
              <a:ahLst/>
              <a:cxnLst/>
              <a:rect l="l" t="t" r="r" b="b"/>
              <a:pathLst>
                <a:path w="8728" h="11669" extrusionOk="0">
                  <a:moveTo>
                    <a:pt x="4322" y="334"/>
                  </a:moveTo>
                  <a:cubicBezTo>
                    <a:pt x="4703" y="334"/>
                    <a:pt x="5084" y="417"/>
                    <a:pt x="5441" y="548"/>
                  </a:cubicBezTo>
                  <a:cubicBezTo>
                    <a:pt x="5179" y="655"/>
                    <a:pt x="4953" y="786"/>
                    <a:pt x="4787" y="953"/>
                  </a:cubicBezTo>
                  <a:cubicBezTo>
                    <a:pt x="4679" y="810"/>
                    <a:pt x="4536" y="727"/>
                    <a:pt x="4358" y="727"/>
                  </a:cubicBezTo>
                  <a:cubicBezTo>
                    <a:pt x="4179" y="727"/>
                    <a:pt x="4013" y="810"/>
                    <a:pt x="3917" y="953"/>
                  </a:cubicBezTo>
                  <a:cubicBezTo>
                    <a:pt x="3739" y="774"/>
                    <a:pt x="3501" y="620"/>
                    <a:pt x="3239" y="536"/>
                  </a:cubicBezTo>
                  <a:cubicBezTo>
                    <a:pt x="3584" y="417"/>
                    <a:pt x="3953" y="334"/>
                    <a:pt x="4322" y="334"/>
                  </a:cubicBezTo>
                  <a:close/>
                  <a:moveTo>
                    <a:pt x="6151" y="749"/>
                  </a:moveTo>
                  <a:cubicBezTo>
                    <a:pt x="6261" y="749"/>
                    <a:pt x="6366" y="761"/>
                    <a:pt x="6465" y="786"/>
                  </a:cubicBezTo>
                  <a:cubicBezTo>
                    <a:pt x="6322" y="965"/>
                    <a:pt x="6072" y="1108"/>
                    <a:pt x="5787" y="1203"/>
                  </a:cubicBezTo>
                  <a:cubicBezTo>
                    <a:pt x="5617" y="1253"/>
                    <a:pt x="5443" y="1281"/>
                    <a:pt x="5282" y="1281"/>
                  </a:cubicBezTo>
                  <a:cubicBezTo>
                    <a:pt x="5172" y="1281"/>
                    <a:pt x="5069" y="1268"/>
                    <a:pt x="4977" y="1239"/>
                  </a:cubicBezTo>
                  <a:cubicBezTo>
                    <a:pt x="5132" y="1060"/>
                    <a:pt x="5382" y="917"/>
                    <a:pt x="5668" y="822"/>
                  </a:cubicBezTo>
                  <a:cubicBezTo>
                    <a:pt x="5834" y="773"/>
                    <a:pt x="5997" y="749"/>
                    <a:pt x="6151" y="749"/>
                  </a:cubicBezTo>
                  <a:close/>
                  <a:moveTo>
                    <a:pt x="2542" y="750"/>
                  </a:moveTo>
                  <a:cubicBezTo>
                    <a:pt x="2703" y="750"/>
                    <a:pt x="2878" y="777"/>
                    <a:pt x="3048" y="834"/>
                  </a:cubicBezTo>
                  <a:cubicBezTo>
                    <a:pt x="3334" y="917"/>
                    <a:pt x="3584" y="1072"/>
                    <a:pt x="3727" y="1251"/>
                  </a:cubicBezTo>
                  <a:cubicBezTo>
                    <a:pt x="3646" y="1273"/>
                    <a:pt x="3553" y="1284"/>
                    <a:pt x="3454" y="1284"/>
                  </a:cubicBezTo>
                  <a:cubicBezTo>
                    <a:pt x="3290" y="1284"/>
                    <a:pt x="3107" y="1255"/>
                    <a:pt x="2929" y="1203"/>
                  </a:cubicBezTo>
                  <a:cubicBezTo>
                    <a:pt x="2643" y="1108"/>
                    <a:pt x="2393" y="965"/>
                    <a:pt x="2239" y="786"/>
                  </a:cubicBezTo>
                  <a:cubicBezTo>
                    <a:pt x="2330" y="762"/>
                    <a:pt x="2433" y="750"/>
                    <a:pt x="2542" y="750"/>
                  </a:cubicBezTo>
                  <a:close/>
                  <a:moveTo>
                    <a:pt x="4358" y="1072"/>
                  </a:moveTo>
                  <a:cubicBezTo>
                    <a:pt x="4465" y="1072"/>
                    <a:pt x="4548" y="1155"/>
                    <a:pt x="4548" y="1263"/>
                  </a:cubicBezTo>
                  <a:cubicBezTo>
                    <a:pt x="4548" y="1370"/>
                    <a:pt x="4465" y="1453"/>
                    <a:pt x="4358" y="1453"/>
                  </a:cubicBezTo>
                  <a:cubicBezTo>
                    <a:pt x="4251" y="1453"/>
                    <a:pt x="4167" y="1370"/>
                    <a:pt x="4167" y="1263"/>
                  </a:cubicBezTo>
                  <a:cubicBezTo>
                    <a:pt x="4167" y="1155"/>
                    <a:pt x="4251" y="1072"/>
                    <a:pt x="4358" y="1072"/>
                  </a:cubicBezTo>
                  <a:close/>
                  <a:moveTo>
                    <a:pt x="2203" y="1167"/>
                  </a:moveTo>
                  <a:cubicBezTo>
                    <a:pt x="2381" y="1322"/>
                    <a:pt x="2620" y="1441"/>
                    <a:pt x="2870" y="1524"/>
                  </a:cubicBezTo>
                  <a:cubicBezTo>
                    <a:pt x="3072" y="1584"/>
                    <a:pt x="3286" y="1620"/>
                    <a:pt x="3477" y="1620"/>
                  </a:cubicBezTo>
                  <a:cubicBezTo>
                    <a:pt x="3644" y="1620"/>
                    <a:pt x="3810" y="1584"/>
                    <a:pt x="3953" y="1548"/>
                  </a:cubicBezTo>
                  <a:cubicBezTo>
                    <a:pt x="4048" y="1691"/>
                    <a:pt x="4227" y="1798"/>
                    <a:pt x="4417" y="1798"/>
                  </a:cubicBezTo>
                  <a:cubicBezTo>
                    <a:pt x="4608" y="1798"/>
                    <a:pt x="4775" y="1691"/>
                    <a:pt x="4882" y="1548"/>
                  </a:cubicBezTo>
                  <a:cubicBezTo>
                    <a:pt x="5013" y="1584"/>
                    <a:pt x="5179" y="1620"/>
                    <a:pt x="5358" y="1620"/>
                  </a:cubicBezTo>
                  <a:cubicBezTo>
                    <a:pt x="5549" y="1620"/>
                    <a:pt x="5751" y="1584"/>
                    <a:pt x="5965" y="1524"/>
                  </a:cubicBezTo>
                  <a:cubicBezTo>
                    <a:pt x="6203" y="1453"/>
                    <a:pt x="6430" y="1334"/>
                    <a:pt x="6608" y="1203"/>
                  </a:cubicBezTo>
                  <a:cubicBezTo>
                    <a:pt x="7287" y="1810"/>
                    <a:pt x="7704" y="2656"/>
                    <a:pt x="7763" y="3549"/>
                  </a:cubicBezTo>
                  <a:lnTo>
                    <a:pt x="7930" y="6370"/>
                  </a:lnTo>
                  <a:cubicBezTo>
                    <a:pt x="7977" y="7120"/>
                    <a:pt x="7775" y="7870"/>
                    <a:pt x="7358" y="8490"/>
                  </a:cubicBezTo>
                  <a:lnTo>
                    <a:pt x="5989" y="8037"/>
                  </a:lnTo>
                  <a:cubicBezTo>
                    <a:pt x="5775" y="7954"/>
                    <a:pt x="5620" y="7740"/>
                    <a:pt x="5620" y="7513"/>
                  </a:cubicBezTo>
                  <a:lnTo>
                    <a:pt x="5620" y="6763"/>
                  </a:lnTo>
                  <a:cubicBezTo>
                    <a:pt x="6287" y="6382"/>
                    <a:pt x="6763" y="5715"/>
                    <a:pt x="6870" y="4906"/>
                  </a:cubicBezTo>
                  <a:lnTo>
                    <a:pt x="7001" y="4906"/>
                  </a:lnTo>
                  <a:cubicBezTo>
                    <a:pt x="7346" y="4906"/>
                    <a:pt x="7632" y="4620"/>
                    <a:pt x="7632" y="4287"/>
                  </a:cubicBezTo>
                  <a:cubicBezTo>
                    <a:pt x="7632" y="3941"/>
                    <a:pt x="7346" y="3656"/>
                    <a:pt x="7001" y="3656"/>
                  </a:cubicBezTo>
                  <a:lnTo>
                    <a:pt x="6918" y="3656"/>
                  </a:lnTo>
                  <a:cubicBezTo>
                    <a:pt x="6811" y="3656"/>
                    <a:pt x="6727" y="3560"/>
                    <a:pt x="6727" y="3465"/>
                  </a:cubicBezTo>
                  <a:cubicBezTo>
                    <a:pt x="6727" y="2656"/>
                    <a:pt x="6072" y="2013"/>
                    <a:pt x="5275" y="2013"/>
                  </a:cubicBezTo>
                  <a:cubicBezTo>
                    <a:pt x="5191" y="2013"/>
                    <a:pt x="5120" y="2096"/>
                    <a:pt x="5120" y="2179"/>
                  </a:cubicBezTo>
                  <a:cubicBezTo>
                    <a:pt x="5120" y="2275"/>
                    <a:pt x="5191" y="2346"/>
                    <a:pt x="5275" y="2346"/>
                  </a:cubicBezTo>
                  <a:cubicBezTo>
                    <a:pt x="5894" y="2346"/>
                    <a:pt x="6382" y="2834"/>
                    <a:pt x="6382" y="3453"/>
                  </a:cubicBezTo>
                  <a:cubicBezTo>
                    <a:pt x="6382" y="3751"/>
                    <a:pt x="6620" y="3989"/>
                    <a:pt x="6918" y="3989"/>
                  </a:cubicBezTo>
                  <a:lnTo>
                    <a:pt x="7001" y="3989"/>
                  </a:lnTo>
                  <a:cubicBezTo>
                    <a:pt x="7168" y="3989"/>
                    <a:pt x="7287" y="4120"/>
                    <a:pt x="7287" y="4263"/>
                  </a:cubicBezTo>
                  <a:cubicBezTo>
                    <a:pt x="7287" y="4418"/>
                    <a:pt x="7156" y="4549"/>
                    <a:pt x="7001" y="4549"/>
                  </a:cubicBezTo>
                  <a:lnTo>
                    <a:pt x="6906" y="4549"/>
                  </a:lnTo>
                  <a:lnTo>
                    <a:pt x="6906" y="4537"/>
                  </a:lnTo>
                  <a:cubicBezTo>
                    <a:pt x="6906" y="4441"/>
                    <a:pt x="6822" y="4370"/>
                    <a:pt x="6739" y="4370"/>
                  </a:cubicBezTo>
                  <a:cubicBezTo>
                    <a:pt x="6644" y="4370"/>
                    <a:pt x="6572" y="4441"/>
                    <a:pt x="6572" y="4537"/>
                  </a:cubicBezTo>
                  <a:cubicBezTo>
                    <a:pt x="6572" y="5751"/>
                    <a:pt x="5596" y="6739"/>
                    <a:pt x="4370" y="6739"/>
                  </a:cubicBezTo>
                  <a:cubicBezTo>
                    <a:pt x="3155" y="6739"/>
                    <a:pt x="2167" y="5751"/>
                    <a:pt x="2167" y="4537"/>
                  </a:cubicBezTo>
                  <a:cubicBezTo>
                    <a:pt x="2167" y="4441"/>
                    <a:pt x="2096" y="4370"/>
                    <a:pt x="2000" y="4370"/>
                  </a:cubicBezTo>
                  <a:cubicBezTo>
                    <a:pt x="1917" y="4370"/>
                    <a:pt x="1846" y="4441"/>
                    <a:pt x="1846" y="4537"/>
                  </a:cubicBezTo>
                  <a:lnTo>
                    <a:pt x="1846" y="4549"/>
                  </a:lnTo>
                  <a:lnTo>
                    <a:pt x="1739" y="4549"/>
                  </a:lnTo>
                  <a:cubicBezTo>
                    <a:pt x="1572" y="4549"/>
                    <a:pt x="1453" y="4418"/>
                    <a:pt x="1453" y="4263"/>
                  </a:cubicBezTo>
                  <a:cubicBezTo>
                    <a:pt x="1453" y="4120"/>
                    <a:pt x="1584" y="3989"/>
                    <a:pt x="1739" y="3989"/>
                  </a:cubicBezTo>
                  <a:lnTo>
                    <a:pt x="1822" y="3989"/>
                  </a:lnTo>
                  <a:cubicBezTo>
                    <a:pt x="2120" y="3989"/>
                    <a:pt x="2358" y="3751"/>
                    <a:pt x="2358" y="3453"/>
                  </a:cubicBezTo>
                  <a:cubicBezTo>
                    <a:pt x="2358" y="2834"/>
                    <a:pt x="2858" y="2346"/>
                    <a:pt x="3465" y="2346"/>
                  </a:cubicBezTo>
                  <a:lnTo>
                    <a:pt x="4560" y="2346"/>
                  </a:lnTo>
                  <a:cubicBezTo>
                    <a:pt x="4656" y="2346"/>
                    <a:pt x="4727" y="2275"/>
                    <a:pt x="4727" y="2179"/>
                  </a:cubicBezTo>
                  <a:cubicBezTo>
                    <a:pt x="4727" y="2096"/>
                    <a:pt x="4656" y="2013"/>
                    <a:pt x="4560" y="2013"/>
                  </a:cubicBezTo>
                  <a:lnTo>
                    <a:pt x="3465" y="2013"/>
                  </a:lnTo>
                  <a:cubicBezTo>
                    <a:pt x="2655" y="2013"/>
                    <a:pt x="2024" y="2667"/>
                    <a:pt x="2024" y="3465"/>
                  </a:cubicBezTo>
                  <a:cubicBezTo>
                    <a:pt x="2024" y="3572"/>
                    <a:pt x="1929" y="3656"/>
                    <a:pt x="1822" y="3656"/>
                  </a:cubicBezTo>
                  <a:lnTo>
                    <a:pt x="1739" y="3656"/>
                  </a:lnTo>
                  <a:cubicBezTo>
                    <a:pt x="1393" y="3656"/>
                    <a:pt x="1107" y="3941"/>
                    <a:pt x="1107" y="4287"/>
                  </a:cubicBezTo>
                  <a:cubicBezTo>
                    <a:pt x="1107" y="4620"/>
                    <a:pt x="1393" y="4906"/>
                    <a:pt x="1739" y="4906"/>
                  </a:cubicBezTo>
                  <a:lnTo>
                    <a:pt x="1869" y="4906"/>
                  </a:lnTo>
                  <a:cubicBezTo>
                    <a:pt x="1977" y="5692"/>
                    <a:pt x="2465" y="6382"/>
                    <a:pt x="3120" y="6763"/>
                  </a:cubicBezTo>
                  <a:lnTo>
                    <a:pt x="3120" y="7513"/>
                  </a:lnTo>
                  <a:cubicBezTo>
                    <a:pt x="3120" y="7751"/>
                    <a:pt x="2977" y="7954"/>
                    <a:pt x="2751" y="8037"/>
                  </a:cubicBezTo>
                  <a:lnTo>
                    <a:pt x="1488" y="8478"/>
                  </a:lnTo>
                  <a:cubicBezTo>
                    <a:pt x="1072" y="7859"/>
                    <a:pt x="869" y="7108"/>
                    <a:pt x="917" y="6346"/>
                  </a:cubicBezTo>
                  <a:lnTo>
                    <a:pt x="1084" y="3465"/>
                  </a:lnTo>
                  <a:cubicBezTo>
                    <a:pt x="1131" y="2584"/>
                    <a:pt x="1548" y="1751"/>
                    <a:pt x="2203" y="1167"/>
                  </a:cubicBezTo>
                  <a:close/>
                  <a:moveTo>
                    <a:pt x="4346" y="0"/>
                  </a:moveTo>
                  <a:cubicBezTo>
                    <a:pt x="3763" y="0"/>
                    <a:pt x="3179" y="143"/>
                    <a:pt x="2679" y="417"/>
                  </a:cubicBezTo>
                  <a:cubicBezTo>
                    <a:pt x="2631" y="413"/>
                    <a:pt x="2583" y="411"/>
                    <a:pt x="2536" y="411"/>
                  </a:cubicBezTo>
                  <a:cubicBezTo>
                    <a:pt x="2303" y="411"/>
                    <a:pt x="2085" y="459"/>
                    <a:pt x="1917" y="548"/>
                  </a:cubicBezTo>
                  <a:cubicBezTo>
                    <a:pt x="1846" y="584"/>
                    <a:pt x="1798" y="691"/>
                    <a:pt x="1846" y="774"/>
                  </a:cubicBezTo>
                  <a:cubicBezTo>
                    <a:pt x="1869" y="810"/>
                    <a:pt x="1905" y="870"/>
                    <a:pt x="1929" y="917"/>
                  </a:cubicBezTo>
                  <a:cubicBezTo>
                    <a:pt x="1215" y="1560"/>
                    <a:pt x="774" y="2465"/>
                    <a:pt x="715" y="3429"/>
                  </a:cubicBezTo>
                  <a:lnTo>
                    <a:pt x="548" y="6323"/>
                  </a:lnTo>
                  <a:cubicBezTo>
                    <a:pt x="500" y="7120"/>
                    <a:pt x="691" y="7918"/>
                    <a:pt x="1131" y="8585"/>
                  </a:cubicBezTo>
                  <a:lnTo>
                    <a:pt x="846" y="8692"/>
                  </a:lnTo>
                  <a:cubicBezTo>
                    <a:pt x="334" y="8871"/>
                    <a:pt x="0" y="9347"/>
                    <a:pt x="0" y="9883"/>
                  </a:cubicBezTo>
                  <a:lnTo>
                    <a:pt x="0" y="11466"/>
                  </a:lnTo>
                  <a:cubicBezTo>
                    <a:pt x="0" y="11561"/>
                    <a:pt x="72" y="11633"/>
                    <a:pt x="155" y="11633"/>
                  </a:cubicBezTo>
                  <a:cubicBezTo>
                    <a:pt x="250" y="11633"/>
                    <a:pt x="322" y="11561"/>
                    <a:pt x="322" y="11466"/>
                  </a:cubicBezTo>
                  <a:lnTo>
                    <a:pt x="322" y="9883"/>
                  </a:lnTo>
                  <a:cubicBezTo>
                    <a:pt x="322" y="9490"/>
                    <a:pt x="572" y="9133"/>
                    <a:pt x="929" y="9002"/>
                  </a:cubicBezTo>
                  <a:lnTo>
                    <a:pt x="1941" y="8644"/>
                  </a:lnTo>
                  <a:cubicBezTo>
                    <a:pt x="2036" y="8835"/>
                    <a:pt x="2167" y="9002"/>
                    <a:pt x="2310" y="9168"/>
                  </a:cubicBezTo>
                  <a:cubicBezTo>
                    <a:pt x="2346" y="9192"/>
                    <a:pt x="2393" y="9228"/>
                    <a:pt x="2429" y="9228"/>
                  </a:cubicBezTo>
                  <a:cubicBezTo>
                    <a:pt x="2477" y="9228"/>
                    <a:pt x="2524" y="9204"/>
                    <a:pt x="2548" y="9180"/>
                  </a:cubicBezTo>
                  <a:cubicBezTo>
                    <a:pt x="2631" y="9121"/>
                    <a:pt x="2631" y="9002"/>
                    <a:pt x="2548" y="8942"/>
                  </a:cubicBezTo>
                  <a:cubicBezTo>
                    <a:pt x="2429" y="8823"/>
                    <a:pt x="2346" y="8692"/>
                    <a:pt x="2250" y="8537"/>
                  </a:cubicBezTo>
                  <a:lnTo>
                    <a:pt x="2810" y="8347"/>
                  </a:lnTo>
                  <a:cubicBezTo>
                    <a:pt x="3167" y="8216"/>
                    <a:pt x="3405" y="7882"/>
                    <a:pt x="3405" y="7501"/>
                  </a:cubicBezTo>
                  <a:lnTo>
                    <a:pt x="3405" y="6918"/>
                  </a:lnTo>
                  <a:cubicBezTo>
                    <a:pt x="3679" y="7037"/>
                    <a:pt x="4001" y="7097"/>
                    <a:pt x="4322" y="7097"/>
                  </a:cubicBezTo>
                  <a:cubicBezTo>
                    <a:pt x="4656" y="7097"/>
                    <a:pt x="4965" y="7037"/>
                    <a:pt x="5251" y="6918"/>
                  </a:cubicBezTo>
                  <a:lnTo>
                    <a:pt x="5251" y="7501"/>
                  </a:lnTo>
                  <a:cubicBezTo>
                    <a:pt x="5251" y="7882"/>
                    <a:pt x="5489" y="8228"/>
                    <a:pt x="5846" y="8347"/>
                  </a:cubicBezTo>
                  <a:lnTo>
                    <a:pt x="6394" y="8537"/>
                  </a:lnTo>
                  <a:cubicBezTo>
                    <a:pt x="6227" y="8847"/>
                    <a:pt x="5965" y="9121"/>
                    <a:pt x="5632" y="9311"/>
                  </a:cubicBezTo>
                  <a:cubicBezTo>
                    <a:pt x="5251" y="9549"/>
                    <a:pt x="4787" y="9668"/>
                    <a:pt x="4310" y="9668"/>
                  </a:cubicBezTo>
                  <a:cubicBezTo>
                    <a:pt x="3882" y="9668"/>
                    <a:pt x="3453" y="9561"/>
                    <a:pt x="3072" y="9359"/>
                  </a:cubicBezTo>
                  <a:cubicBezTo>
                    <a:pt x="3047" y="9344"/>
                    <a:pt x="3019" y="9337"/>
                    <a:pt x="2991" y="9337"/>
                  </a:cubicBezTo>
                  <a:cubicBezTo>
                    <a:pt x="2929" y="9337"/>
                    <a:pt x="2867" y="9372"/>
                    <a:pt x="2834" y="9430"/>
                  </a:cubicBezTo>
                  <a:cubicBezTo>
                    <a:pt x="2798" y="9525"/>
                    <a:pt x="2822" y="9621"/>
                    <a:pt x="2917" y="9668"/>
                  </a:cubicBezTo>
                  <a:cubicBezTo>
                    <a:pt x="3334" y="9895"/>
                    <a:pt x="3810" y="10026"/>
                    <a:pt x="4310" y="10026"/>
                  </a:cubicBezTo>
                  <a:cubicBezTo>
                    <a:pt x="4846" y="10026"/>
                    <a:pt x="5370" y="9883"/>
                    <a:pt x="5799" y="9621"/>
                  </a:cubicBezTo>
                  <a:cubicBezTo>
                    <a:pt x="6203" y="9383"/>
                    <a:pt x="6501" y="9061"/>
                    <a:pt x="6703" y="8668"/>
                  </a:cubicBezTo>
                  <a:lnTo>
                    <a:pt x="7715" y="9025"/>
                  </a:lnTo>
                  <a:cubicBezTo>
                    <a:pt x="8096" y="9156"/>
                    <a:pt x="8335" y="9502"/>
                    <a:pt x="8335" y="9906"/>
                  </a:cubicBezTo>
                  <a:lnTo>
                    <a:pt x="8335" y="11502"/>
                  </a:lnTo>
                  <a:cubicBezTo>
                    <a:pt x="8335" y="11585"/>
                    <a:pt x="8406" y="11669"/>
                    <a:pt x="8489" y="11669"/>
                  </a:cubicBezTo>
                  <a:cubicBezTo>
                    <a:pt x="8585" y="11669"/>
                    <a:pt x="8656" y="11585"/>
                    <a:pt x="8656" y="11502"/>
                  </a:cubicBezTo>
                  <a:lnTo>
                    <a:pt x="8656" y="9906"/>
                  </a:lnTo>
                  <a:cubicBezTo>
                    <a:pt x="8727" y="9359"/>
                    <a:pt x="8394" y="8883"/>
                    <a:pt x="7882" y="8704"/>
                  </a:cubicBezTo>
                  <a:lnTo>
                    <a:pt x="7596" y="8597"/>
                  </a:lnTo>
                  <a:cubicBezTo>
                    <a:pt x="8037" y="7918"/>
                    <a:pt x="8227" y="7144"/>
                    <a:pt x="8180" y="6335"/>
                  </a:cubicBezTo>
                  <a:lnTo>
                    <a:pt x="8013" y="3525"/>
                  </a:lnTo>
                  <a:cubicBezTo>
                    <a:pt x="7954" y="2560"/>
                    <a:pt x="7513" y="1632"/>
                    <a:pt x="6763" y="953"/>
                  </a:cubicBezTo>
                  <a:cubicBezTo>
                    <a:pt x="6811" y="893"/>
                    <a:pt x="6858" y="834"/>
                    <a:pt x="6882" y="774"/>
                  </a:cubicBezTo>
                  <a:cubicBezTo>
                    <a:pt x="6930" y="679"/>
                    <a:pt x="6906" y="584"/>
                    <a:pt x="6811" y="548"/>
                  </a:cubicBezTo>
                  <a:cubicBezTo>
                    <a:pt x="6634" y="455"/>
                    <a:pt x="6427" y="406"/>
                    <a:pt x="6192" y="406"/>
                  </a:cubicBezTo>
                  <a:cubicBezTo>
                    <a:pt x="6127" y="406"/>
                    <a:pt x="6059" y="409"/>
                    <a:pt x="5989" y="417"/>
                  </a:cubicBezTo>
                  <a:cubicBezTo>
                    <a:pt x="5477" y="131"/>
                    <a:pt x="4906" y="0"/>
                    <a:pt x="4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79"/>
            <p:cNvSpPr/>
            <p:nvPr/>
          </p:nvSpPr>
          <p:spPr>
            <a:xfrm>
              <a:off x="8154771" y="3491016"/>
              <a:ext cx="63392" cy="33993"/>
            </a:xfrm>
            <a:custGeom>
              <a:avLst/>
              <a:gdLst/>
              <a:ahLst/>
              <a:cxnLst/>
              <a:rect l="l" t="t" r="r" b="b"/>
              <a:pathLst>
                <a:path w="2001" h="1073" extrusionOk="0">
                  <a:moveTo>
                    <a:pt x="1608" y="334"/>
                  </a:moveTo>
                  <a:cubicBezTo>
                    <a:pt x="1537" y="560"/>
                    <a:pt x="1287" y="727"/>
                    <a:pt x="1001" y="727"/>
                  </a:cubicBezTo>
                  <a:cubicBezTo>
                    <a:pt x="715" y="727"/>
                    <a:pt x="465" y="560"/>
                    <a:pt x="370" y="334"/>
                  </a:cubicBezTo>
                  <a:close/>
                  <a:moveTo>
                    <a:pt x="167" y="1"/>
                  </a:moveTo>
                  <a:cubicBezTo>
                    <a:pt x="72" y="1"/>
                    <a:pt x="1" y="72"/>
                    <a:pt x="1" y="155"/>
                  </a:cubicBezTo>
                  <a:cubicBezTo>
                    <a:pt x="1" y="655"/>
                    <a:pt x="453" y="1072"/>
                    <a:pt x="1001" y="1072"/>
                  </a:cubicBezTo>
                  <a:cubicBezTo>
                    <a:pt x="1549" y="1072"/>
                    <a:pt x="2001" y="667"/>
                    <a:pt x="2001" y="155"/>
                  </a:cubicBezTo>
                  <a:cubicBezTo>
                    <a:pt x="2001" y="72"/>
                    <a:pt x="1906"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79"/>
            <p:cNvSpPr/>
            <p:nvPr/>
          </p:nvSpPr>
          <p:spPr>
            <a:xfrm>
              <a:off x="8139691" y="3435988"/>
              <a:ext cx="23792" cy="13939"/>
            </a:xfrm>
            <a:custGeom>
              <a:avLst/>
              <a:gdLst/>
              <a:ahLst/>
              <a:cxnLst/>
              <a:rect l="l" t="t" r="r" b="b"/>
              <a:pathLst>
                <a:path w="751" h="440" extrusionOk="0">
                  <a:moveTo>
                    <a:pt x="575" y="1"/>
                  </a:moveTo>
                  <a:cubicBezTo>
                    <a:pt x="558" y="1"/>
                    <a:pt x="541" y="4"/>
                    <a:pt x="524" y="11"/>
                  </a:cubicBezTo>
                  <a:lnTo>
                    <a:pt x="155" y="94"/>
                  </a:lnTo>
                  <a:cubicBezTo>
                    <a:pt x="60" y="130"/>
                    <a:pt x="1" y="214"/>
                    <a:pt x="36" y="309"/>
                  </a:cubicBezTo>
                  <a:cubicBezTo>
                    <a:pt x="48" y="380"/>
                    <a:pt x="120" y="440"/>
                    <a:pt x="191" y="440"/>
                  </a:cubicBezTo>
                  <a:lnTo>
                    <a:pt x="239" y="440"/>
                  </a:lnTo>
                  <a:lnTo>
                    <a:pt x="608" y="345"/>
                  </a:lnTo>
                  <a:cubicBezTo>
                    <a:pt x="691" y="309"/>
                    <a:pt x="751" y="214"/>
                    <a:pt x="727" y="130"/>
                  </a:cubicBezTo>
                  <a:cubicBezTo>
                    <a:pt x="708" y="54"/>
                    <a:pt x="643" y="1"/>
                    <a:pt x="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79"/>
            <p:cNvSpPr/>
            <p:nvPr/>
          </p:nvSpPr>
          <p:spPr>
            <a:xfrm>
              <a:off x="8209102" y="3435418"/>
              <a:ext cx="23412" cy="13401"/>
            </a:xfrm>
            <a:custGeom>
              <a:avLst/>
              <a:gdLst/>
              <a:ahLst/>
              <a:cxnLst/>
              <a:rect l="l" t="t" r="r" b="b"/>
              <a:pathLst>
                <a:path w="739" h="423" extrusionOk="0">
                  <a:moveTo>
                    <a:pt x="196" y="0"/>
                  </a:moveTo>
                  <a:cubicBezTo>
                    <a:pt x="119" y="0"/>
                    <a:pt x="54" y="54"/>
                    <a:pt x="24" y="124"/>
                  </a:cubicBezTo>
                  <a:cubicBezTo>
                    <a:pt x="0" y="220"/>
                    <a:pt x="60" y="303"/>
                    <a:pt x="143" y="339"/>
                  </a:cubicBezTo>
                  <a:lnTo>
                    <a:pt x="512" y="422"/>
                  </a:lnTo>
                  <a:lnTo>
                    <a:pt x="560" y="422"/>
                  </a:lnTo>
                  <a:cubicBezTo>
                    <a:pt x="631" y="422"/>
                    <a:pt x="715" y="386"/>
                    <a:pt x="727" y="291"/>
                  </a:cubicBezTo>
                  <a:cubicBezTo>
                    <a:pt x="738" y="220"/>
                    <a:pt x="703" y="124"/>
                    <a:pt x="607" y="101"/>
                  </a:cubicBezTo>
                  <a:lnTo>
                    <a:pt x="238" y="5"/>
                  </a:lnTo>
                  <a:cubicBezTo>
                    <a:pt x="224" y="2"/>
                    <a:pt x="210" y="0"/>
                    <a:pt x="1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2" name="Google Shape;10822;p79"/>
          <p:cNvGrpSpPr/>
          <p:nvPr/>
        </p:nvGrpSpPr>
        <p:grpSpPr>
          <a:xfrm>
            <a:off x="7575787" y="3329955"/>
            <a:ext cx="295384" cy="376834"/>
            <a:chOff x="7575787" y="3329955"/>
            <a:chExt cx="295384" cy="376834"/>
          </a:xfrm>
        </p:grpSpPr>
        <p:sp>
          <p:nvSpPr>
            <p:cNvPr id="10823" name="Google Shape;10823;p79"/>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79"/>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79"/>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79"/>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79"/>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79"/>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9" name="Google Shape;10829;p79"/>
          <p:cNvGrpSpPr/>
          <p:nvPr/>
        </p:nvGrpSpPr>
        <p:grpSpPr>
          <a:xfrm>
            <a:off x="864062" y="2884503"/>
            <a:ext cx="264084" cy="347783"/>
            <a:chOff x="864062" y="2884503"/>
            <a:chExt cx="264084" cy="347783"/>
          </a:xfrm>
        </p:grpSpPr>
        <p:sp>
          <p:nvSpPr>
            <p:cNvPr id="10830" name="Google Shape;10830;p79"/>
            <p:cNvSpPr/>
            <p:nvPr/>
          </p:nvSpPr>
          <p:spPr>
            <a:xfrm>
              <a:off x="944783" y="2884503"/>
              <a:ext cx="102263" cy="122982"/>
            </a:xfrm>
            <a:custGeom>
              <a:avLst/>
              <a:gdLst/>
              <a:ahLst/>
              <a:cxnLst/>
              <a:rect l="l" t="t" r="r" b="b"/>
              <a:pathLst>
                <a:path w="3228" h="3882" extrusionOk="0">
                  <a:moveTo>
                    <a:pt x="1608" y="0"/>
                  </a:moveTo>
                  <a:cubicBezTo>
                    <a:pt x="715" y="0"/>
                    <a:pt x="1" y="727"/>
                    <a:pt x="1" y="1608"/>
                  </a:cubicBezTo>
                  <a:cubicBezTo>
                    <a:pt x="1" y="2286"/>
                    <a:pt x="418" y="2882"/>
                    <a:pt x="1060" y="3120"/>
                  </a:cubicBezTo>
                  <a:lnTo>
                    <a:pt x="1477" y="3810"/>
                  </a:lnTo>
                  <a:cubicBezTo>
                    <a:pt x="1501" y="3858"/>
                    <a:pt x="1549" y="3882"/>
                    <a:pt x="1608" y="3882"/>
                  </a:cubicBezTo>
                  <a:cubicBezTo>
                    <a:pt x="1668" y="3882"/>
                    <a:pt x="1715" y="3858"/>
                    <a:pt x="1739" y="3810"/>
                  </a:cubicBezTo>
                  <a:lnTo>
                    <a:pt x="2156" y="3120"/>
                  </a:lnTo>
                  <a:cubicBezTo>
                    <a:pt x="2561" y="2977"/>
                    <a:pt x="2906" y="2667"/>
                    <a:pt x="3085" y="2263"/>
                  </a:cubicBezTo>
                  <a:cubicBezTo>
                    <a:pt x="3108" y="2191"/>
                    <a:pt x="3085" y="2084"/>
                    <a:pt x="3001" y="2060"/>
                  </a:cubicBezTo>
                  <a:cubicBezTo>
                    <a:pt x="2982" y="2051"/>
                    <a:pt x="2961" y="2046"/>
                    <a:pt x="2940" y="2046"/>
                  </a:cubicBezTo>
                  <a:cubicBezTo>
                    <a:pt x="2883" y="2046"/>
                    <a:pt x="2825" y="2079"/>
                    <a:pt x="2799" y="2132"/>
                  </a:cubicBezTo>
                  <a:cubicBezTo>
                    <a:pt x="2644" y="2465"/>
                    <a:pt x="2370" y="2727"/>
                    <a:pt x="2013" y="2834"/>
                  </a:cubicBezTo>
                  <a:cubicBezTo>
                    <a:pt x="1977" y="2846"/>
                    <a:pt x="1930" y="2858"/>
                    <a:pt x="1918" y="2905"/>
                  </a:cubicBezTo>
                  <a:lnTo>
                    <a:pt x="1608" y="3406"/>
                  </a:lnTo>
                  <a:lnTo>
                    <a:pt x="1299" y="2905"/>
                  </a:lnTo>
                  <a:cubicBezTo>
                    <a:pt x="1275" y="2870"/>
                    <a:pt x="1251" y="2846"/>
                    <a:pt x="1203" y="2834"/>
                  </a:cubicBezTo>
                  <a:cubicBezTo>
                    <a:pt x="668" y="2655"/>
                    <a:pt x="310" y="2155"/>
                    <a:pt x="310" y="1596"/>
                  </a:cubicBezTo>
                  <a:cubicBezTo>
                    <a:pt x="310" y="905"/>
                    <a:pt x="894" y="322"/>
                    <a:pt x="1608" y="322"/>
                  </a:cubicBezTo>
                  <a:cubicBezTo>
                    <a:pt x="2311" y="322"/>
                    <a:pt x="2870" y="881"/>
                    <a:pt x="2906" y="1572"/>
                  </a:cubicBezTo>
                  <a:cubicBezTo>
                    <a:pt x="2906" y="1667"/>
                    <a:pt x="2977" y="1739"/>
                    <a:pt x="3061" y="1739"/>
                  </a:cubicBezTo>
                  <a:cubicBezTo>
                    <a:pt x="3156" y="1739"/>
                    <a:pt x="3227" y="1667"/>
                    <a:pt x="3227" y="1572"/>
                  </a:cubicBezTo>
                  <a:cubicBezTo>
                    <a:pt x="3215" y="1167"/>
                    <a:pt x="3049" y="762"/>
                    <a:pt x="2739" y="465"/>
                  </a:cubicBezTo>
                  <a:cubicBezTo>
                    <a:pt x="2442" y="167"/>
                    <a:pt x="2037"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79"/>
            <p:cNvSpPr/>
            <p:nvPr/>
          </p:nvSpPr>
          <p:spPr>
            <a:xfrm>
              <a:off x="963664" y="2903733"/>
              <a:ext cx="65261" cy="64152"/>
            </a:xfrm>
            <a:custGeom>
              <a:avLst/>
              <a:gdLst/>
              <a:ahLst/>
              <a:cxnLst/>
              <a:rect l="l" t="t" r="r" b="b"/>
              <a:pathLst>
                <a:path w="2060" h="2025" extrusionOk="0">
                  <a:moveTo>
                    <a:pt x="1012" y="584"/>
                  </a:moveTo>
                  <a:cubicBezTo>
                    <a:pt x="1250" y="584"/>
                    <a:pt x="1441" y="774"/>
                    <a:pt x="1441" y="1013"/>
                  </a:cubicBezTo>
                  <a:cubicBezTo>
                    <a:pt x="1441" y="1251"/>
                    <a:pt x="1250" y="1453"/>
                    <a:pt x="1012" y="1453"/>
                  </a:cubicBezTo>
                  <a:cubicBezTo>
                    <a:pt x="774" y="1453"/>
                    <a:pt x="584" y="1251"/>
                    <a:pt x="584" y="1013"/>
                  </a:cubicBezTo>
                  <a:cubicBezTo>
                    <a:pt x="584" y="774"/>
                    <a:pt x="774" y="584"/>
                    <a:pt x="1012" y="584"/>
                  </a:cubicBezTo>
                  <a:close/>
                  <a:moveTo>
                    <a:pt x="1012" y="1"/>
                  </a:moveTo>
                  <a:cubicBezTo>
                    <a:pt x="929" y="1"/>
                    <a:pt x="845" y="72"/>
                    <a:pt x="845" y="167"/>
                  </a:cubicBezTo>
                  <a:lnTo>
                    <a:pt x="845" y="274"/>
                  </a:lnTo>
                  <a:cubicBezTo>
                    <a:pt x="762" y="286"/>
                    <a:pt x="667" y="334"/>
                    <a:pt x="595" y="370"/>
                  </a:cubicBezTo>
                  <a:lnTo>
                    <a:pt x="524" y="298"/>
                  </a:lnTo>
                  <a:cubicBezTo>
                    <a:pt x="494" y="268"/>
                    <a:pt x="453" y="254"/>
                    <a:pt x="411" y="254"/>
                  </a:cubicBezTo>
                  <a:cubicBezTo>
                    <a:pt x="369" y="254"/>
                    <a:pt x="328" y="268"/>
                    <a:pt x="298" y="298"/>
                  </a:cubicBezTo>
                  <a:cubicBezTo>
                    <a:pt x="238" y="358"/>
                    <a:pt x="238" y="465"/>
                    <a:pt x="298" y="524"/>
                  </a:cubicBezTo>
                  <a:lnTo>
                    <a:pt x="369" y="596"/>
                  </a:lnTo>
                  <a:cubicBezTo>
                    <a:pt x="333" y="667"/>
                    <a:pt x="286" y="763"/>
                    <a:pt x="274" y="858"/>
                  </a:cubicBezTo>
                  <a:lnTo>
                    <a:pt x="167" y="858"/>
                  </a:lnTo>
                  <a:cubicBezTo>
                    <a:pt x="72" y="858"/>
                    <a:pt x="0" y="929"/>
                    <a:pt x="0" y="1013"/>
                  </a:cubicBezTo>
                  <a:cubicBezTo>
                    <a:pt x="0" y="1108"/>
                    <a:pt x="72" y="1179"/>
                    <a:pt x="167" y="1179"/>
                  </a:cubicBezTo>
                  <a:lnTo>
                    <a:pt x="274" y="1179"/>
                  </a:lnTo>
                  <a:cubicBezTo>
                    <a:pt x="286" y="1275"/>
                    <a:pt x="333" y="1358"/>
                    <a:pt x="369" y="1429"/>
                  </a:cubicBezTo>
                  <a:lnTo>
                    <a:pt x="298" y="1513"/>
                  </a:lnTo>
                  <a:cubicBezTo>
                    <a:pt x="238" y="1572"/>
                    <a:pt x="238" y="1667"/>
                    <a:pt x="298" y="1727"/>
                  </a:cubicBezTo>
                  <a:cubicBezTo>
                    <a:pt x="333" y="1763"/>
                    <a:pt x="369" y="1775"/>
                    <a:pt x="417" y="1775"/>
                  </a:cubicBezTo>
                  <a:cubicBezTo>
                    <a:pt x="464" y="1775"/>
                    <a:pt x="512" y="1763"/>
                    <a:pt x="536" y="1727"/>
                  </a:cubicBezTo>
                  <a:lnTo>
                    <a:pt x="607" y="1656"/>
                  </a:lnTo>
                  <a:cubicBezTo>
                    <a:pt x="691" y="1703"/>
                    <a:pt x="774" y="1751"/>
                    <a:pt x="869" y="1763"/>
                  </a:cubicBezTo>
                  <a:lnTo>
                    <a:pt x="869" y="1870"/>
                  </a:lnTo>
                  <a:cubicBezTo>
                    <a:pt x="869" y="1953"/>
                    <a:pt x="941" y="2025"/>
                    <a:pt x="1024" y="2025"/>
                  </a:cubicBezTo>
                  <a:cubicBezTo>
                    <a:pt x="1119" y="2025"/>
                    <a:pt x="1191" y="1953"/>
                    <a:pt x="1191" y="1870"/>
                  </a:cubicBezTo>
                  <a:lnTo>
                    <a:pt x="1191" y="1763"/>
                  </a:lnTo>
                  <a:cubicBezTo>
                    <a:pt x="1286" y="1751"/>
                    <a:pt x="1369" y="1703"/>
                    <a:pt x="1441" y="1656"/>
                  </a:cubicBezTo>
                  <a:lnTo>
                    <a:pt x="1524" y="1727"/>
                  </a:lnTo>
                  <a:cubicBezTo>
                    <a:pt x="1548" y="1763"/>
                    <a:pt x="1596" y="1775"/>
                    <a:pt x="1643" y="1775"/>
                  </a:cubicBezTo>
                  <a:cubicBezTo>
                    <a:pt x="1679" y="1775"/>
                    <a:pt x="1727" y="1763"/>
                    <a:pt x="1762" y="1727"/>
                  </a:cubicBezTo>
                  <a:cubicBezTo>
                    <a:pt x="1822" y="1667"/>
                    <a:pt x="1822" y="1572"/>
                    <a:pt x="1762" y="1513"/>
                  </a:cubicBezTo>
                  <a:lnTo>
                    <a:pt x="1679" y="1429"/>
                  </a:lnTo>
                  <a:cubicBezTo>
                    <a:pt x="1727" y="1358"/>
                    <a:pt x="1774" y="1275"/>
                    <a:pt x="1786" y="1179"/>
                  </a:cubicBezTo>
                  <a:lnTo>
                    <a:pt x="1893" y="1179"/>
                  </a:lnTo>
                  <a:cubicBezTo>
                    <a:pt x="1977" y="1179"/>
                    <a:pt x="2060" y="1108"/>
                    <a:pt x="2060" y="1013"/>
                  </a:cubicBezTo>
                  <a:cubicBezTo>
                    <a:pt x="2012" y="929"/>
                    <a:pt x="1953" y="858"/>
                    <a:pt x="1857" y="858"/>
                  </a:cubicBezTo>
                  <a:lnTo>
                    <a:pt x="1762" y="858"/>
                  </a:lnTo>
                  <a:cubicBezTo>
                    <a:pt x="1738" y="763"/>
                    <a:pt x="1703" y="667"/>
                    <a:pt x="1655" y="596"/>
                  </a:cubicBezTo>
                  <a:lnTo>
                    <a:pt x="1727" y="524"/>
                  </a:lnTo>
                  <a:cubicBezTo>
                    <a:pt x="1786" y="465"/>
                    <a:pt x="1786" y="358"/>
                    <a:pt x="1727" y="298"/>
                  </a:cubicBezTo>
                  <a:cubicBezTo>
                    <a:pt x="1697" y="268"/>
                    <a:pt x="1655" y="254"/>
                    <a:pt x="1613" y="254"/>
                  </a:cubicBezTo>
                  <a:cubicBezTo>
                    <a:pt x="1572" y="254"/>
                    <a:pt x="1530" y="268"/>
                    <a:pt x="1500" y="298"/>
                  </a:cubicBezTo>
                  <a:lnTo>
                    <a:pt x="1429" y="370"/>
                  </a:lnTo>
                  <a:cubicBezTo>
                    <a:pt x="1357" y="334"/>
                    <a:pt x="1262" y="286"/>
                    <a:pt x="1179" y="274"/>
                  </a:cubicBezTo>
                  <a:lnTo>
                    <a:pt x="1179" y="167"/>
                  </a:lnTo>
                  <a:cubicBezTo>
                    <a:pt x="1179" y="72"/>
                    <a:pt x="1107"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79"/>
            <p:cNvSpPr/>
            <p:nvPr/>
          </p:nvSpPr>
          <p:spPr>
            <a:xfrm>
              <a:off x="864062" y="2987843"/>
              <a:ext cx="264084" cy="244443"/>
            </a:xfrm>
            <a:custGeom>
              <a:avLst/>
              <a:gdLst/>
              <a:ahLst/>
              <a:cxnLst/>
              <a:rect l="l" t="t" r="r" b="b"/>
              <a:pathLst>
                <a:path w="8336" h="7716" extrusionOk="0">
                  <a:moveTo>
                    <a:pt x="2513" y="1"/>
                  </a:moveTo>
                  <a:cubicBezTo>
                    <a:pt x="2477" y="1"/>
                    <a:pt x="2418" y="13"/>
                    <a:pt x="2370" y="24"/>
                  </a:cubicBezTo>
                  <a:cubicBezTo>
                    <a:pt x="1834" y="167"/>
                    <a:pt x="1442" y="667"/>
                    <a:pt x="1442" y="1263"/>
                  </a:cubicBezTo>
                  <a:lnTo>
                    <a:pt x="1442" y="1358"/>
                  </a:lnTo>
                  <a:cubicBezTo>
                    <a:pt x="953" y="1513"/>
                    <a:pt x="632" y="2013"/>
                    <a:pt x="632" y="2560"/>
                  </a:cubicBezTo>
                  <a:cubicBezTo>
                    <a:pt x="632" y="2751"/>
                    <a:pt x="680" y="2941"/>
                    <a:pt x="751" y="3120"/>
                  </a:cubicBezTo>
                  <a:cubicBezTo>
                    <a:pt x="287" y="3453"/>
                    <a:pt x="1" y="4001"/>
                    <a:pt x="1" y="4596"/>
                  </a:cubicBezTo>
                  <a:cubicBezTo>
                    <a:pt x="1" y="4966"/>
                    <a:pt x="108" y="5323"/>
                    <a:pt x="322" y="5620"/>
                  </a:cubicBezTo>
                  <a:cubicBezTo>
                    <a:pt x="346" y="5675"/>
                    <a:pt x="395" y="5699"/>
                    <a:pt x="446" y="5699"/>
                  </a:cubicBezTo>
                  <a:cubicBezTo>
                    <a:pt x="473" y="5699"/>
                    <a:pt x="500" y="5692"/>
                    <a:pt x="525" y="5680"/>
                  </a:cubicBezTo>
                  <a:cubicBezTo>
                    <a:pt x="620" y="5644"/>
                    <a:pt x="644" y="5537"/>
                    <a:pt x="584" y="5442"/>
                  </a:cubicBezTo>
                  <a:cubicBezTo>
                    <a:pt x="406" y="5192"/>
                    <a:pt x="322" y="4894"/>
                    <a:pt x="322" y="4596"/>
                  </a:cubicBezTo>
                  <a:cubicBezTo>
                    <a:pt x="322" y="4061"/>
                    <a:pt x="596" y="3573"/>
                    <a:pt x="1037" y="3311"/>
                  </a:cubicBezTo>
                  <a:cubicBezTo>
                    <a:pt x="1037" y="3311"/>
                    <a:pt x="1049" y="3311"/>
                    <a:pt x="1049" y="3299"/>
                  </a:cubicBezTo>
                  <a:cubicBezTo>
                    <a:pt x="1049" y="3299"/>
                    <a:pt x="1327" y="3093"/>
                    <a:pt x="1883" y="3093"/>
                  </a:cubicBezTo>
                  <a:cubicBezTo>
                    <a:pt x="1925" y="3093"/>
                    <a:pt x="1968" y="3094"/>
                    <a:pt x="2013" y="3096"/>
                  </a:cubicBezTo>
                  <a:cubicBezTo>
                    <a:pt x="2108" y="3096"/>
                    <a:pt x="2180" y="3037"/>
                    <a:pt x="2180" y="2941"/>
                  </a:cubicBezTo>
                  <a:cubicBezTo>
                    <a:pt x="2180" y="2858"/>
                    <a:pt x="2120" y="2775"/>
                    <a:pt x="2025" y="2775"/>
                  </a:cubicBezTo>
                  <a:cubicBezTo>
                    <a:pt x="2000" y="2774"/>
                    <a:pt x="1975" y="2774"/>
                    <a:pt x="1950" y="2774"/>
                  </a:cubicBezTo>
                  <a:cubicBezTo>
                    <a:pt x="1502" y="2774"/>
                    <a:pt x="1182" y="2874"/>
                    <a:pt x="1013" y="2953"/>
                  </a:cubicBezTo>
                  <a:cubicBezTo>
                    <a:pt x="953" y="2834"/>
                    <a:pt x="941" y="2703"/>
                    <a:pt x="941" y="2560"/>
                  </a:cubicBezTo>
                  <a:cubicBezTo>
                    <a:pt x="941" y="2108"/>
                    <a:pt x="1239" y="1727"/>
                    <a:pt x="1644" y="1632"/>
                  </a:cubicBezTo>
                  <a:cubicBezTo>
                    <a:pt x="1680" y="1632"/>
                    <a:pt x="1882" y="1632"/>
                    <a:pt x="2013" y="1763"/>
                  </a:cubicBezTo>
                  <a:cubicBezTo>
                    <a:pt x="2120" y="1870"/>
                    <a:pt x="2180" y="2025"/>
                    <a:pt x="2180" y="2239"/>
                  </a:cubicBezTo>
                  <a:cubicBezTo>
                    <a:pt x="2180" y="2334"/>
                    <a:pt x="2251" y="2406"/>
                    <a:pt x="2323" y="2406"/>
                  </a:cubicBezTo>
                  <a:cubicBezTo>
                    <a:pt x="2418" y="2406"/>
                    <a:pt x="2489" y="2334"/>
                    <a:pt x="2489" y="2239"/>
                  </a:cubicBezTo>
                  <a:cubicBezTo>
                    <a:pt x="2489" y="1929"/>
                    <a:pt x="2394" y="1691"/>
                    <a:pt x="2215" y="1525"/>
                  </a:cubicBezTo>
                  <a:cubicBezTo>
                    <a:pt x="2073" y="1394"/>
                    <a:pt x="1882" y="1334"/>
                    <a:pt x="1763" y="1322"/>
                  </a:cubicBezTo>
                  <a:lnTo>
                    <a:pt x="1763" y="1275"/>
                  </a:lnTo>
                  <a:cubicBezTo>
                    <a:pt x="1763" y="846"/>
                    <a:pt x="2037" y="453"/>
                    <a:pt x="2430" y="358"/>
                  </a:cubicBezTo>
                  <a:cubicBezTo>
                    <a:pt x="2477" y="334"/>
                    <a:pt x="2513" y="334"/>
                    <a:pt x="2561" y="322"/>
                  </a:cubicBezTo>
                  <a:lnTo>
                    <a:pt x="2846" y="322"/>
                  </a:lnTo>
                  <a:cubicBezTo>
                    <a:pt x="3370" y="322"/>
                    <a:pt x="3799" y="751"/>
                    <a:pt x="3799" y="1275"/>
                  </a:cubicBezTo>
                  <a:lnTo>
                    <a:pt x="3799" y="4608"/>
                  </a:lnTo>
                  <a:cubicBezTo>
                    <a:pt x="3311" y="4644"/>
                    <a:pt x="2858" y="4835"/>
                    <a:pt x="2513" y="5180"/>
                  </a:cubicBezTo>
                  <a:cubicBezTo>
                    <a:pt x="2477" y="5216"/>
                    <a:pt x="2454" y="5311"/>
                    <a:pt x="2489" y="5370"/>
                  </a:cubicBezTo>
                  <a:cubicBezTo>
                    <a:pt x="2513" y="5430"/>
                    <a:pt x="2573" y="5442"/>
                    <a:pt x="2620" y="5442"/>
                  </a:cubicBezTo>
                  <a:cubicBezTo>
                    <a:pt x="2668" y="5442"/>
                    <a:pt x="2715" y="5430"/>
                    <a:pt x="2739" y="5394"/>
                  </a:cubicBezTo>
                  <a:cubicBezTo>
                    <a:pt x="3037" y="5097"/>
                    <a:pt x="3454" y="4918"/>
                    <a:pt x="3894" y="4918"/>
                  </a:cubicBezTo>
                  <a:cubicBezTo>
                    <a:pt x="4168" y="5192"/>
                    <a:pt x="4335" y="5573"/>
                    <a:pt x="4335" y="5978"/>
                  </a:cubicBezTo>
                  <a:cubicBezTo>
                    <a:pt x="4335" y="6382"/>
                    <a:pt x="4168" y="6763"/>
                    <a:pt x="3894" y="7037"/>
                  </a:cubicBezTo>
                  <a:cubicBezTo>
                    <a:pt x="3656" y="7263"/>
                    <a:pt x="3335" y="7394"/>
                    <a:pt x="3013" y="7394"/>
                  </a:cubicBezTo>
                  <a:cubicBezTo>
                    <a:pt x="2358" y="7394"/>
                    <a:pt x="1811" y="6882"/>
                    <a:pt x="1703" y="6204"/>
                  </a:cubicBezTo>
                  <a:cubicBezTo>
                    <a:pt x="1763" y="6097"/>
                    <a:pt x="1942" y="5787"/>
                    <a:pt x="2215" y="5680"/>
                  </a:cubicBezTo>
                  <a:cubicBezTo>
                    <a:pt x="2299" y="5656"/>
                    <a:pt x="2358" y="5561"/>
                    <a:pt x="2323" y="5489"/>
                  </a:cubicBezTo>
                  <a:cubicBezTo>
                    <a:pt x="2304" y="5413"/>
                    <a:pt x="2239" y="5375"/>
                    <a:pt x="2171" y="5375"/>
                  </a:cubicBezTo>
                  <a:cubicBezTo>
                    <a:pt x="2154" y="5375"/>
                    <a:pt x="2137" y="5377"/>
                    <a:pt x="2120" y="5382"/>
                  </a:cubicBezTo>
                  <a:cubicBezTo>
                    <a:pt x="1775" y="5513"/>
                    <a:pt x="1549" y="5847"/>
                    <a:pt x="1442" y="6013"/>
                  </a:cubicBezTo>
                  <a:cubicBezTo>
                    <a:pt x="1287" y="5978"/>
                    <a:pt x="1132" y="5918"/>
                    <a:pt x="989" y="5835"/>
                  </a:cubicBezTo>
                  <a:cubicBezTo>
                    <a:pt x="956" y="5816"/>
                    <a:pt x="920" y="5806"/>
                    <a:pt x="887" y="5806"/>
                  </a:cubicBezTo>
                  <a:cubicBezTo>
                    <a:pt x="837" y="5806"/>
                    <a:pt x="791" y="5828"/>
                    <a:pt x="763" y="5870"/>
                  </a:cubicBezTo>
                  <a:cubicBezTo>
                    <a:pt x="715" y="5954"/>
                    <a:pt x="727" y="6049"/>
                    <a:pt x="810" y="6097"/>
                  </a:cubicBezTo>
                  <a:cubicBezTo>
                    <a:pt x="989" y="6216"/>
                    <a:pt x="1191" y="6287"/>
                    <a:pt x="1406" y="6323"/>
                  </a:cubicBezTo>
                  <a:cubicBezTo>
                    <a:pt x="1549" y="7121"/>
                    <a:pt x="2239" y="7716"/>
                    <a:pt x="3025" y="7716"/>
                  </a:cubicBezTo>
                  <a:cubicBezTo>
                    <a:pt x="3430" y="7716"/>
                    <a:pt x="3823" y="7561"/>
                    <a:pt x="4120" y="7275"/>
                  </a:cubicBezTo>
                  <a:lnTo>
                    <a:pt x="4168" y="7228"/>
                  </a:lnTo>
                  <a:lnTo>
                    <a:pt x="4216" y="7275"/>
                  </a:lnTo>
                  <a:cubicBezTo>
                    <a:pt x="4251" y="7299"/>
                    <a:pt x="4287" y="7335"/>
                    <a:pt x="4323" y="7359"/>
                  </a:cubicBezTo>
                  <a:cubicBezTo>
                    <a:pt x="4609" y="7597"/>
                    <a:pt x="4966" y="7716"/>
                    <a:pt x="5311" y="7716"/>
                  </a:cubicBezTo>
                  <a:cubicBezTo>
                    <a:pt x="6109" y="7716"/>
                    <a:pt x="6787" y="7121"/>
                    <a:pt x="6942" y="6323"/>
                  </a:cubicBezTo>
                  <a:cubicBezTo>
                    <a:pt x="7168" y="6287"/>
                    <a:pt x="7371" y="6204"/>
                    <a:pt x="7561" y="6085"/>
                  </a:cubicBezTo>
                  <a:cubicBezTo>
                    <a:pt x="7633" y="6037"/>
                    <a:pt x="7657" y="5954"/>
                    <a:pt x="7621" y="5870"/>
                  </a:cubicBezTo>
                  <a:cubicBezTo>
                    <a:pt x="7589" y="5816"/>
                    <a:pt x="7538" y="5781"/>
                    <a:pt x="7478" y="5781"/>
                  </a:cubicBezTo>
                  <a:cubicBezTo>
                    <a:pt x="7448" y="5781"/>
                    <a:pt x="7415" y="5791"/>
                    <a:pt x="7383" y="5811"/>
                  </a:cubicBezTo>
                  <a:cubicBezTo>
                    <a:pt x="7240" y="5918"/>
                    <a:pt x="7061" y="5978"/>
                    <a:pt x="6883" y="6013"/>
                  </a:cubicBezTo>
                  <a:cubicBezTo>
                    <a:pt x="6787" y="5835"/>
                    <a:pt x="6573" y="5513"/>
                    <a:pt x="6204" y="5382"/>
                  </a:cubicBezTo>
                  <a:cubicBezTo>
                    <a:pt x="6187" y="5377"/>
                    <a:pt x="6171" y="5375"/>
                    <a:pt x="6154" y="5375"/>
                  </a:cubicBezTo>
                  <a:cubicBezTo>
                    <a:pt x="6089" y="5375"/>
                    <a:pt x="6030" y="5413"/>
                    <a:pt x="6002" y="5489"/>
                  </a:cubicBezTo>
                  <a:cubicBezTo>
                    <a:pt x="5978" y="5573"/>
                    <a:pt x="6025" y="5656"/>
                    <a:pt x="6109" y="5680"/>
                  </a:cubicBezTo>
                  <a:cubicBezTo>
                    <a:pt x="6383" y="5787"/>
                    <a:pt x="6561" y="6097"/>
                    <a:pt x="6621" y="6204"/>
                  </a:cubicBezTo>
                  <a:cubicBezTo>
                    <a:pt x="6525" y="6882"/>
                    <a:pt x="5966" y="7394"/>
                    <a:pt x="5311" y="7394"/>
                  </a:cubicBezTo>
                  <a:cubicBezTo>
                    <a:pt x="5037" y="7394"/>
                    <a:pt x="4751" y="7287"/>
                    <a:pt x="4513" y="7109"/>
                  </a:cubicBezTo>
                  <a:cubicBezTo>
                    <a:pt x="4478" y="7085"/>
                    <a:pt x="4454" y="7061"/>
                    <a:pt x="4418" y="7037"/>
                  </a:cubicBezTo>
                  <a:cubicBezTo>
                    <a:pt x="4394" y="7025"/>
                    <a:pt x="4382" y="6990"/>
                    <a:pt x="4347" y="6966"/>
                  </a:cubicBezTo>
                  <a:cubicBezTo>
                    <a:pt x="4537" y="6680"/>
                    <a:pt x="4644" y="6323"/>
                    <a:pt x="4644" y="5966"/>
                  </a:cubicBezTo>
                  <a:cubicBezTo>
                    <a:pt x="4644" y="5859"/>
                    <a:pt x="4632" y="5775"/>
                    <a:pt x="4620" y="5680"/>
                  </a:cubicBezTo>
                  <a:lnTo>
                    <a:pt x="4620" y="5680"/>
                  </a:lnTo>
                  <a:cubicBezTo>
                    <a:pt x="5430" y="5859"/>
                    <a:pt x="5728" y="6251"/>
                    <a:pt x="5823" y="6430"/>
                  </a:cubicBezTo>
                  <a:cubicBezTo>
                    <a:pt x="5844" y="6482"/>
                    <a:pt x="5910" y="6516"/>
                    <a:pt x="5973" y="6516"/>
                  </a:cubicBezTo>
                  <a:cubicBezTo>
                    <a:pt x="5983" y="6516"/>
                    <a:pt x="5992" y="6515"/>
                    <a:pt x="6002" y="6513"/>
                  </a:cubicBezTo>
                  <a:cubicBezTo>
                    <a:pt x="6109" y="6501"/>
                    <a:pt x="6168" y="6382"/>
                    <a:pt x="6121" y="6275"/>
                  </a:cubicBezTo>
                  <a:cubicBezTo>
                    <a:pt x="5990" y="6025"/>
                    <a:pt x="5633" y="5561"/>
                    <a:pt x="4656" y="5370"/>
                  </a:cubicBezTo>
                  <a:cubicBezTo>
                    <a:pt x="4646" y="5367"/>
                    <a:pt x="4634" y="5365"/>
                    <a:pt x="4622" y="5365"/>
                  </a:cubicBezTo>
                  <a:cubicBezTo>
                    <a:pt x="4594" y="5365"/>
                    <a:pt x="4562" y="5374"/>
                    <a:pt x="4537" y="5382"/>
                  </a:cubicBezTo>
                  <a:cubicBezTo>
                    <a:pt x="4501" y="5239"/>
                    <a:pt x="4418" y="5097"/>
                    <a:pt x="4347" y="4977"/>
                  </a:cubicBezTo>
                  <a:cubicBezTo>
                    <a:pt x="4359" y="4954"/>
                    <a:pt x="4394" y="4942"/>
                    <a:pt x="4418" y="4906"/>
                  </a:cubicBezTo>
                  <a:cubicBezTo>
                    <a:pt x="4859" y="4906"/>
                    <a:pt x="5252" y="5073"/>
                    <a:pt x="5573" y="5382"/>
                  </a:cubicBezTo>
                  <a:cubicBezTo>
                    <a:pt x="5597" y="5418"/>
                    <a:pt x="5644" y="5430"/>
                    <a:pt x="5692" y="5430"/>
                  </a:cubicBezTo>
                  <a:cubicBezTo>
                    <a:pt x="5752" y="5430"/>
                    <a:pt x="5787" y="5394"/>
                    <a:pt x="5823" y="5358"/>
                  </a:cubicBezTo>
                  <a:cubicBezTo>
                    <a:pt x="5847" y="5299"/>
                    <a:pt x="5847" y="5204"/>
                    <a:pt x="5787" y="5156"/>
                  </a:cubicBezTo>
                  <a:cubicBezTo>
                    <a:pt x="5454" y="4823"/>
                    <a:pt x="4990" y="4608"/>
                    <a:pt x="4513" y="4596"/>
                  </a:cubicBezTo>
                  <a:lnTo>
                    <a:pt x="4513" y="1251"/>
                  </a:lnTo>
                  <a:cubicBezTo>
                    <a:pt x="4513" y="727"/>
                    <a:pt x="4942" y="298"/>
                    <a:pt x="5466" y="298"/>
                  </a:cubicBezTo>
                  <a:lnTo>
                    <a:pt x="5752" y="298"/>
                  </a:lnTo>
                  <a:cubicBezTo>
                    <a:pt x="5787" y="298"/>
                    <a:pt x="5835" y="310"/>
                    <a:pt x="5883" y="310"/>
                  </a:cubicBezTo>
                  <a:cubicBezTo>
                    <a:pt x="6287" y="417"/>
                    <a:pt x="6549" y="786"/>
                    <a:pt x="6549" y="1227"/>
                  </a:cubicBezTo>
                  <a:lnTo>
                    <a:pt x="6549" y="1275"/>
                  </a:lnTo>
                  <a:cubicBezTo>
                    <a:pt x="6418" y="1287"/>
                    <a:pt x="6240" y="1334"/>
                    <a:pt x="6085" y="1489"/>
                  </a:cubicBezTo>
                  <a:cubicBezTo>
                    <a:pt x="5906" y="1644"/>
                    <a:pt x="5823" y="1882"/>
                    <a:pt x="5823" y="2203"/>
                  </a:cubicBezTo>
                  <a:cubicBezTo>
                    <a:pt x="5823" y="2287"/>
                    <a:pt x="5883" y="2346"/>
                    <a:pt x="5954" y="2358"/>
                  </a:cubicBezTo>
                  <a:cubicBezTo>
                    <a:pt x="5967" y="2361"/>
                    <a:pt x="5979" y="2362"/>
                    <a:pt x="5990" y="2362"/>
                  </a:cubicBezTo>
                  <a:cubicBezTo>
                    <a:pt x="6077" y="2362"/>
                    <a:pt x="6133" y="2287"/>
                    <a:pt x="6133" y="2203"/>
                  </a:cubicBezTo>
                  <a:cubicBezTo>
                    <a:pt x="6133" y="1977"/>
                    <a:pt x="6192" y="1822"/>
                    <a:pt x="6299" y="1727"/>
                  </a:cubicBezTo>
                  <a:cubicBezTo>
                    <a:pt x="6430" y="1584"/>
                    <a:pt x="6621" y="1584"/>
                    <a:pt x="6668" y="1584"/>
                  </a:cubicBezTo>
                  <a:cubicBezTo>
                    <a:pt x="7073" y="1679"/>
                    <a:pt x="7371" y="2060"/>
                    <a:pt x="7371" y="2513"/>
                  </a:cubicBezTo>
                  <a:cubicBezTo>
                    <a:pt x="7371" y="2644"/>
                    <a:pt x="7335" y="2775"/>
                    <a:pt x="7299" y="2918"/>
                  </a:cubicBezTo>
                  <a:cubicBezTo>
                    <a:pt x="7138" y="2832"/>
                    <a:pt x="6840" y="2736"/>
                    <a:pt x="6424" y="2736"/>
                  </a:cubicBezTo>
                  <a:cubicBezTo>
                    <a:pt x="6380" y="2736"/>
                    <a:pt x="6334" y="2737"/>
                    <a:pt x="6287" y="2739"/>
                  </a:cubicBezTo>
                  <a:cubicBezTo>
                    <a:pt x="6192" y="2739"/>
                    <a:pt x="6133" y="2799"/>
                    <a:pt x="6121" y="2882"/>
                  </a:cubicBezTo>
                  <a:cubicBezTo>
                    <a:pt x="6109" y="2989"/>
                    <a:pt x="6192" y="3061"/>
                    <a:pt x="6287" y="3061"/>
                  </a:cubicBezTo>
                  <a:cubicBezTo>
                    <a:pt x="6317" y="3059"/>
                    <a:pt x="6346" y="3059"/>
                    <a:pt x="6374" y="3059"/>
                  </a:cubicBezTo>
                  <a:cubicBezTo>
                    <a:pt x="6937" y="3059"/>
                    <a:pt x="7240" y="3275"/>
                    <a:pt x="7252" y="3275"/>
                  </a:cubicBezTo>
                  <a:lnTo>
                    <a:pt x="7264" y="3287"/>
                  </a:lnTo>
                  <a:cubicBezTo>
                    <a:pt x="7716" y="3537"/>
                    <a:pt x="7978" y="4025"/>
                    <a:pt x="7978" y="4561"/>
                  </a:cubicBezTo>
                  <a:cubicBezTo>
                    <a:pt x="7978" y="4858"/>
                    <a:pt x="7895" y="5144"/>
                    <a:pt x="7740" y="5382"/>
                  </a:cubicBezTo>
                  <a:cubicBezTo>
                    <a:pt x="7692" y="5454"/>
                    <a:pt x="7716" y="5549"/>
                    <a:pt x="7776" y="5608"/>
                  </a:cubicBezTo>
                  <a:cubicBezTo>
                    <a:pt x="7799" y="5632"/>
                    <a:pt x="7835" y="5632"/>
                    <a:pt x="7871" y="5632"/>
                  </a:cubicBezTo>
                  <a:cubicBezTo>
                    <a:pt x="7930" y="5632"/>
                    <a:pt x="7978" y="5608"/>
                    <a:pt x="8014" y="5561"/>
                  </a:cubicBezTo>
                  <a:cubicBezTo>
                    <a:pt x="8204" y="5263"/>
                    <a:pt x="8311" y="4918"/>
                    <a:pt x="8311" y="4561"/>
                  </a:cubicBezTo>
                  <a:cubicBezTo>
                    <a:pt x="8335" y="4001"/>
                    <a:pt x="8061" y="3453"/>
                    <a:pt x="7597" y="3120"/>
                  </a:cubicBezTo>
                  <a:cubicBezTo>
                    <a:pt x="7680" y="2941"/>
                    <a:pt x="7716" y="2751"/>
                    <a:pt x="7716" y="2560"/>
                  </a:cubicBezTo>
                  <a:cubicBezTo>
                    <a:pt x="7716" y="2013"/>
                    <a:pt x="7371" y="1537"/>
                    <a:pt x="6895" y="1358"/>
                  </a:cubicBezTo>
                  <a:lnTo>
                    <a:pt x="6895" y="1263"/>
                  </a:lnTo>
                  <a:cubicBezTo>
                    <a:pt x="6895" y="679"/>
                    <a:pt x="6525" y="179"/>
                    <a:pt x="5978" y="24"/>
                  </a:cubicBezTo>
                  <a:cubicBezTo>
                    <a:pt x="5930" y="13"/>
                    <a:pt x="5871" y="13"/>
                    <a:pt x="5823" y="1"/>
                  </a:cubicBezTo>
                  <a:lnTo>
                    <a:pt x="5478" y="1"/>
                  </a:lnTo>
                  <a:cubicBezTo>
                    <a:pt x="4787" y="1"/>
                    <a:pt x="4216" y="560"/>
                    <a:pt x="4216" y="1263"/>
                  </a:cubicBezTo>
                  <a:lnTo>
                    <a:pt x="4216" y="4692"/>
                  </a:lnTo>
                  <a:lnTo>
                    <a:pt x="4168" y="4727"/>
                  </a:lnTo>
                  <a:lnTo>
                    <a:pt x="4120" y="4692"/>
                  </a:lnTo>
                  <a:lnTo>
                    <a:pt x="4120" y="1263"/>
                  </a:lnTo>
                  <a:cubicBezTo>
                    <a:pt x="4120" y="560"/>
                    <a:pt x="3561"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79"/>
            <p:cNvSpPr/>
            <p:nvPr/>
          </p:nvSpPr>
          <p:spPr>
            <a:xfrm>
              <a:off x="1022494" y="3006724"/>
              <a:ext cx="44162" cy="22271"/>
            </a:xfrm>
            <a:custGeom>
              <a:avLst/>
              <a:gdLst/>
              <a:ahLst/>
              <a:cxnLst/>
              <a:rect l="l" t="t" r="r" b="b"/>
              <a:pathLst>
                <a:path w="1394" h="703" extrusionOk="0">
                  <a:moveTo>
                    <a:pt x="454" y="0"/>
                  </a:moveTo>
                  <a:cubicBezTo>
                    <a:pt x="402" y="0"/>
                    <a:pt x="350" y="4"/>
                    <a:pt x="298" y="12"/>
                  </a:cubicBezTo>
                  <a:lnTo>
                    <a:pt x="155" y="24"/>
                  </a:lnTo>
                  <a:cubicBezTo>
                    <a:pt x="60" y="48"/>
                    <a:pt x="0" y="119"/>
                    <a:pt x="12" y="202"/>
                  </a:cubicBezTo>
                  <a:cubicBezTo>
                    <a:pt x="34" y="290"/>
                    <a:pt x="96" y="347"/>
                    <a:pt x="170" y="347"/>
                  </a:cubicBezTo>
                  <a:cubicBezTo>
                    <a:pt x="177" y="347"/>
                    <a:pt x="184" y="346"/>
                    <a:pt x="191" y="345"/>
                  </a:cubicBezTo>
                  <a:lnTo>
                    <a:pt x="346" y="321"/>
                  </a:lnTo>
                  <a:cubicBezTo>
                    <a:pt x="370" y="319"/>
                    <a:pt x="394" y="318"/>
                    <a:pt x="417" y="318"/>
                  </a:cubicBezTo>
                  <a:cubicBezTo>
                    <a:pt x="675" y="318"/>
                    <a:pt x="908" y="436"/>
                    <a:pt x="1072" y="643"/>
                  </a:cubicBezTo>
                  <a:cubicBezTo>
                    <a:pt x="1108" y="679"/>
                    <a:pt x="1143" y="702"/>
                    <a:pt x="1203" y="702"/>
                  </a:cubicBezTo>
                  <a:cubicBezTo>
                    <a:pt x="1239" y="702"/>
                    <a:pt x="1286" y="679"/>
                    <a:pt x="1298" y="667"/>
                  </a:cubicBezTo>
                  <a:cubicBezTo>
                    <a:pt x="1370" y="607"/>
                    <a:pt x="1394" y="524"/>
                    <a:pt x="1334" y="440"/>
                  </a:cubicBezTo>
                  <a:cubicBezTo>
                    <a:pt x="1126" y="171"/>
                    <a:pt x="802"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79"/>
            <p:cNvSpPr/>
            <p:nvPr/>
          </p:nvSpPr>
          <p:spPr>
            <a:xfrm>
              <a:off x="1086234" y="3100244"/>
              <a:ext cx="28322" cy="37002"/>
            </a:xfrm>
            <a:custGeom>
              <a:avLst/>
              <a:gdLst/>
              <a:ahLst/>
              <a:cxnLst/>
              <a:rect l="l" t="t" r="r" b="b"/>
              <a:pathLst>
                <a:path w="894" h="1168" extrusionOk="0">
                  <a:moveTo>
                    <a:pt x="181" y="1"/>
                  </a:moveTo>
                  <a:cubicBezTo>
                    <a:pt x="115" y="1"/>
                    <a:pt x="55" y="44"/>
                    <a:pt x="36" y="108"/>
                  </a:cubicBezTo>
                  <a:cubicBezTo>
                    <a:pt x="1" y="203"/>
                    <a:pt x="48" y="286"/>
                    <a:pt x="132" y="322"/>
                  </a:cubicBezTo>
                  <a:cubicBezTo>
                    <a:pt x="525" y="441"/>
                    <a:pt x="572" y="1025"/>
                    <a:pt x="572" y="1025"/>
                  </a:cubicBezTo>
                  <a:cubicBezTo>
                    <a:pt x="572" y="1108"/>
                    <a:pt x="644" y="1168"/>
                    <a:pt x="727" y="1168"/>
                  </a:cubicBezTo>
                  <a:lnTo>
                    <a:pt x="751" y="1168"/>
                  </a:lnTo>
                  <a:cubicBezTo>
                    <a:pt x="822" y="1168"/>
                    <a:pt x="894" y="1096"/>
                    <a:pt x="894" y="1001"/>
                  </a:cubicBezTo>
                  <a:cubicBezTo>
                    <a:pt x="894" y="977"/>
                    <a:pt x="846" y="203"/>
                    <a:pt x="239" y="13"/>
                  </a:cubicBez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79"/>
            <p:cNvSpPr/>
            <p:nvPr/>
          </p:nvSpPr>
          <p:spPr>
            <a:xfrm>
              <a:off x="1023634" y="3077941"/>
              <a:ext cx="26041" cy="49167"/>
            </a:xfrm>
            <a:custGeom>
              <a:avLst/>
              <a:gdLst/>
              <a:ahLst/>
              <a:cxnLst/>
              <a:rect l="l" t="t" r="r" b="b"/>
              <a:pathLst>
                <a:path w="822" h="1552" extrusionOk="0">
                  <a:moveTo>
                    <a:pt x="646" y="0"/>
                  </a:moveTo>
                  <a:cubicBezTo>
                    <a:pt x="617" y="0"/>
                    <a:pt x="588" y="9"/>
                    <a:pt x="560" y="26"/>
                  </a:cubicBezTo>
                  <a:cubicBezTo>
                    <a:pt x="345" y="181"/>
                    <a:pt x="0" y="538"/>
                    <a:pt x="0" y="1383"/>
                  </a:cubicBezTo>
                  <a:cubicBezTo>
                    <a:pt x="0" y="1462"/>
                    <a:pt x="74" y="1551"/>
                    <a:pt x="163" y="1551"/>
                  </a:cubicBezTo>
                  <a:cubicBezTo>
                    <a:pt x="168" y="1551"/>
                    <a:pt x="173" y="1551"/>
                    <a:pt x="179" y="1550"/>
                  </a:cubicBezTo>
                  <a:cubicBezTo>
                    <a:pt x="250" y="1526"/>
                    <a:pt x="310" y="1455"/>
                    <a:pt x="310" y="1383"/>
                  </a:cubicBezTo>
                  <a:cubicBezTo>
                    <a:pt x="310" y="681"/>
                    <a:pt x="584" y="395"/>
                    <a:pt x="726" y="312"/>
                  </a:cubicBezTo>
                  <a:cubicBezTo>
                    <a:pt x="786" y="264"/>
                    <a:pt x="822" y="205"/>
                    <a:pt x="798" y="133"/>
                  </a:cubicBezTo>
                  <a:cubicBezTo>
                    <a:pt x="781" y="49"/>
                    <a:pt x="716" y="0"/>
                    <a:pt x="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79"/>
            <p:cNvSpPr/>
            <p:nvPr/>
          </p:nvSpPr>
          <p:spPr>
            <a:xfrm>
              <a:off x="924413" y="3006819"/>
              <a:ext cx="44162" cy="22176"/>
            </a:xfrm>
            <a:custGeom>
              <a:avLst/>
              <a:gdLst/>
              <a:ahLst/>
              <a:cxnLst/>
              <a:rect l="l" t="t" r="r" b="b"/>
              <a:pathLst>
                <a:path w="1394" h="700" extrusionOk="0">
                  <a:moveTo>
                    <a:pt x="963" y="1"/>
                  </a:moveTo>
                  <a:cubicBezTo>
                    <a:pt x="614" y="1"/>
                    <a:pt x="272" y="163"/>
                    <a:pt x="60" y="437"/>
                  </a:cubicBezTo>
                  <a:cubicBezTo>
                    <a:pt x="1" y="521"/>
                    <a:pt x="25" y="616"/>
                    <a:pt x="96" y="664"/>
                  </a:cubicBezTo>
                  <a:cubicBezTo>
                    <a:pt x="120" y="676"/>
                    <a:pt x="156" y="699"/>
                    <a:pt x="179" y="699"/>
                  </a:cubicBezTo>
                  <a:cubicBezTo>
                    <a:pt x="227" y="699"/>
                    <a:pt x="287" y="664"/>
                    <a:pt x="322" y="640"/>
                  </a:cubicBezTo>
                  <a:cubicBezTo>
                    <a:pt x="464" y="433"/>
                    <a:pt x="716" y="315"/>
                    <a:pt x="976" y="315"/>
                  </a:cubicBezTo>
                  <a:cubicBezTo>
                    <a:pt x="1000" y="315"/>
                    <a:pt x="1025" y="316"/>
                    <a:pt x="1049" y="318"/>
                  </a:cubicBezTo>
                  <a:lnTo>
                    <a:pt x="1191" y="342"/>
                  </a:lnTo>
                  <a:cubicBezTo>
                    <a:pt x="1200" y="343"/>
                    <a:pt x="1208" y="344"/>
                    <a:pt x="1215" y="344"/>
                  </a:cubicBezTo>
                  <a:cubicBezTo>
                    <a:pt x="1298" y="344"/>
                    <a:pt x="1359" y="287"/>
                    <a:pt x="1370" y="199"/>
                  </a:cubicBezTo>
                  <a:cubicBezTo>
                    <a:pt x="1394" y="116"/>
                    <a:pt x="1334" y="21"/>
                    <a:pt x="1239" y="21"/>
                  </a:cubicBezTo>
                  <a:lnTo>
                    <a:pt x="1096" y="9"/>
                  </a:lnTo>
                  <a:cubicBezTo>
                    <a:pt x="1052" y="3"/>
                    <a:pt x="1007" y="1"/>
                    <a:pt x="9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79"/>
            <p:cNvSpPr/>
            <p:nvPr/>
          </p:nvSpPr>
          <p:spPr>
            <a:xfrm>
              <a:off x="929703" y="3158757"/>
              <a:ext cx="56232" cy="41849"/>
            </a:xfrm>
            <a:custGeom>
              <a:avLst/>
              <a:gdLst/>
              <a:ahLst/>
              <a:cxnLst/>
              <a:rect l="l" t="t" r="r" b="b"/>
              <a:pathLst>
                <a:path w="1775" h="1321" extrusionOk="0">
                  <a:moveTo>
                    <a:pt x="1604" y="1"/>
                  </a:moveTo>
                  <a:cubicBezTo>
                    <a:pt x="1586" y="1"/>
                    <a:pt x="1567" y="4"/>
                    <a:pt x="1548" y="11"/>
                  </a:cubicBezTo>
                  <a:cubicBezTo>
                    <a:pt x="179" y="309"/>
                    <a:pt x="36" y="1095"/>
                    <a:pt x="12" y="1118"/>
                  </a:cubicBezTo>
                  <a:cubicBezTo>
                    <a:pt x="1" y="1214"/>
                    <a:pt x="60" y="1297"/>
                    <a:pt x="155" y="1321"/>
                  </a:cubicBezTo>
                  <a:lnTo>
                    <a:pt x="179" y="1321"/>
                  </a:lnTo>
                  <a:cubicBezTo>
                    <a:pt x="251" y="1321"/>
                    <a:pt x="334" y="1261"/>
                    <a:pt x="346" y="1178"/>
                  </a:cubicBezTo>
                  <a:cubicBezTo>
                    <a:pt x="346" y="1178"/>
                    <a:pt x="477" y="571"/>
                    <a:pt x="1620" y="333"/>
                  </a:cubicBezTo>
                  <a:cubicBezTo>
                    <a:pt x="1715" y="309"/>
                    <a:pt x="1775" y="213"/>
                    <a:pt x="1739" y="130"/>
                  </a:cubicBezTo>
                  <a:cubicBezTo>
                    <a:pt x="1729" y="54"/>
                    <a:pt x="1674" y="1"/>
                    <a:pt x="16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79"/>
            <p:cNvSpPr/>
            <p:nvPr/>
          </p:nvSpPr>
          <p:spPr>
            <a:xfrm>
              <a:off x="876512" y="3100244"/>
              <a:ext cx="28322" cy="37002"/>
            </a:xfrm>
            <a:custGeom>
              <a:avLst/>
              <a:gdLst/>
              <a:ahLst/>
              <a:cxnLst/>
              <a:rect l="l" t="t" r="r" b="b"/>
              <a:pathLst>
                <a:path w="894" h="1168" extrusionOk="0">
                  <a:moveTo>
                    <a:pt x="714" y="1"/>
                  </a:moveTo>
                  <a:cubicBezTo>
                    <a:pt x="694" y="1"/>
                    <a:pt x="675" y="4"/>
                    <a:pt x="656" y="13"/>
                  </a:cubicBezTo>
                  <a:cubicBezTo>
                    <a:pt x="60" y="203"/>
                    <a:pt x="1" y="965"/>
                    <a:pt x="1" y="1001"/>
                  </a:cubicBezTo>
                  <a:cubicBezTo>
                    <a:pt x="1" y="1096"/>
                    <a:pt x="60" y="1168"/>
                    <a:pt x="144" y="1168"/>
                  </a:cubicBezTo>
                  <a:lnTo>
                    <a:pt x="156" y="1168"/>
                  </a:lnTo>
                  <a:cubicBezTo>
                    <a:pt x="251" y="1168"/>
                    <a:pt x="322" y="1108"/>
                    <a:pt x="322" y="1025"/>
                  </a:cubicBezTo>
                  <a:cubicBezTo>
                    <a:pt x="322" y="1025"/>
                    <a:pt x="358" y="441"/>
                    <a:pt x="751" y="322"/>
                  </a:cubicBezTo>
                  <a:cubicBezTo>
                    <a:pt x="846" y="286"/>
                    <a:pt x="894" y="203"/>
                    <a:pt x="858" y="108"/>
                  </a:cubicBezTo>
                  <a:cubicBezTo>
                    <a:pt x="840" y="44"/>
                    <a:pt x="779" y="1"/>
                    <a:pt x="7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79"/>
            <p:cNvSpPr/>
            <p:nvPr/>
          </p:nvSpPr>
          <p:spPr>
            <a:xfrm>
              <a:off x="941393" y="3077941"/>
              <a:ext cx="26453" cy="49484"/>
            </a:xfrm>
            <a:custGeom>
              <a:avLst/>
              <a:gdLst/>
              <a:ahLst/>
              <a:cxnLst/>
              <a:rect l="l" t="t" r="r" b="b"/>
              <a:pathLst>
                <a:path w="835" h="1562" extrusionOk="0">
                  <a:moveTo>
                    <a:pt x="185" y="0"/>
                  </a:moveTo>
                  <a:cubicBezTo>
                    <a:pt x="112" y="0"/>
                    <a:pt x="41" y="49"/>
                    <a:pt x="24" y="133"/>
                  </a:cubicBezTo>
                  <a:cubicBezTo>
                    <a:pt x="1" y="193"/>
                    <a:pt x="36" y="264"/>
                    <a:pt x="96" y="312"/>
                  </a:cubicBezTo>
                  <a:cubicBezTo>
                    <a:pt x="239" y="419"/>
                    <a:pt x="513" y="681"/>
                    <a:pt x="513" y="1395"/>
                  </a:cubicBezTo>
                  <a:cubicBezTo>
                    <a:pt x="513" y="1491"/>
                    <a:pt x="584" y="1562"/>
                    <a:pt x="679" y="1562"/>
                  </a:cubicBezTo>
                  <a:cubicBezTo>
                    <a:pt x="763" y="1562"/>
                    <a:pt x="834" y="1491"/>
                    <a:pt x="834" y="1395"/>
                  </a:cubicBezTo>
                  <a:cubicBezTo>
                    <a:pt x="834" y="538"/>
                    <a:pt x="513" y="181"/>
                    <a:pt x="274" y="26"/>
                  </a:cubicBezTo>
                  <a:cubicBezTo>
                    <a:pt x="247" y="9"/>
                    <a:pt x="216"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0" name="Google Shape;10840;p79"/>
          <p:cNvGrpSpPr/>
          <p:nvPr/>
        </p:nvGrpSpPr>
        <p:grpSpPr>
          <a:xfrm>
            <a:off x="3978523" y="2884661"/>
            <a:ext cx="348955" cy="346516"/>
            <a:chOff x="3978523" y="2884661"/>
            <a:chExt cx="348955" cy="346516"/>
          </a:xfrm>
        </p:grpSpPr>
        <p:sp>
          <p:nvSpPr>
            <p:cNvPr id="10841" name="Google Shape;10841;p79"/>
            <p:cNvSpPr/>
            <p:nvPr/>
          </p:nvSpPr>
          <p:spPr>
            <a:xfrm>
              <a:off x="4237285" y="2916658"/>
              <a:ext cx="58101" cy="56897"/>
            </a:xfrm>
            <a:custGeom>
              <a:avLst/>
              <a:gdLst/>
              <a:ahLst/>
              <a:cxnLst/>
              <a:rect l="l" t="t" r="r" b="b"/>
              <a:pathLst>
                <a:path w="1834" h="1796" extrusionOk="0">
                  <a:moveTo>
                    <a:pt x="1661" y="0"/>
                  </a:moveTo>
                  <a:cubicBezTo>
                    <a:pt x="1620" y="0"/>
                    <a:pt x="1578" y="15"/>
                    <a:pt x="1548" y="45"/>
                  </a:cubicBezTo>
                  <a:lnTo>
                    <a:pt x="60" y="1533"/>
                  </a:lnTo>
                  <a:cubicBezTo>
                    <a:pt x="0" y="1593"/>
                    <a:pt x="0" y="1700"/>
                    <a:pt x="60" y="1759"/>
                  </a:cubicBezTo>
                  <a:cubicBezTo>
                    <a:pt x="84" y="1783"/>
                    <a:pt x="131" y="1795"/>
                    <a:pt x="179" y="1795"/>
                  </a:cubicBezTo>
                  <a:cubicBezTo>
                    <a:pt x="215" y="1795"/>
                    <a:pt x="262" y="1783"/>
                    <a:pt x="298" y="1759"/>
                  </a:cubicBezTo>
                  <a:lnTo>
                    <a:pt x="1786" y="271"/>
                  </a:lnTo>
                  <a:cubicBezTo>
                    <a:pt x="1834" y="224"/>
                    <a:pt x="1834" y="116"/>
                    <a:pt x="1774" y="45"/>
                  </a:cubicBezTo>
                  <a:cubicBezTo>
                    <a:pt x="1745" y="15"/>
                    <a:pt x="1703" y="0"/>
                    <a:pt x="16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79"/>
            <p:cNvSpPr/>
            <p:nvPr/>
          </p:nvSpPr>
          <p:spPr>
            <a:xfrm>
              <a:off x="4216535" y="2886594"/>
              <a:ext cx="29843" cy="73751"/>
            </a:xfrm>
            <a:custGeom>
              <a:avLst/>
              <a:gdLst/>
              <a:ahLst/>
              <a:cxnLst/>
              <a:rect l="l" t="t" r="r" b="b"/>
              <a:pathLst>
                <a:path w="942" h="2328" extrusionOk="0">
                  <a:moveTo>
                    <a:pt x="760" y="0"/>
                  </a:moveTo>
                  <a:cubicBezTo>
                    <a:pt x="688" y="0"/>
                    <a:pt x="618" y="52"/>
                    <a:pt x="608" y="113"/>
                  </a:cubicBezTo>
                  <a:lnTo>
                    <a:pt x="24" y="2137"/>
                  </a:lnTo>
                  <a:cubicBezTo>
                    <a:pt x="1" y="2232"/>
                    <a:pt x="60" y="2316"/>
                    <a:pt x="132" y="2327"/>
                  </a:cubicBezTo>
                  <a:lnTo>
                    <a:pt x="179" y="2327"/>
                  </a:lnTo>
                  <a:cubicBezTo>
                    <a:pt x="251" y="2327"/>
                    <a:pt x="310" y="2292"/>
                    <a:pt x="322" y="2208"/>
                  </a:cubicBezTo>
                  <a:lnTo>
                    <a:pt x="905" y="184"/>
                  </a:lnTo>
                  <a:cubicBezTo>
                    <a:pt x="941" y="125"/>
                    <a:pt x="894" y="41"/>
                    <a:pt x="798" y="6"/>
                  </a:cubicBezTo>
                  <a:cubicBezTo>
                    <a:pt x="786" y="2"/>
                    <a:pt x="773" y="0"/>
                    <a:pt x="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79"/>
            <p:cNvSpPr/>
            <p:nvPr/>
          </p:nvSpPr>
          <p:spPr>
            <a:xfrm>
              <a:off x="4176935" y="2884661"/>
              <a:ext cx="30571" cy="74163"/>
            </a:xfrm>
            <a:custGeom>
              <a:avLst/>
              <a:gdLst/>
              <a:ahLst/>
              <a:cxnLst/>
              <a:rect l="l" t="t" r="r" b="b"/>
              <a:pathLst>
                <a:path w="965" h="2341" extrusionOk="0">
                  <a:moveTo>
                    <a:pt x="187" y="0"/>
                  </a:moveTo>
                  <a:cubicBezTo>
                    <a:pt x="169" y="0"/>
                    <a:pt x="150" y="2"/>
                    <a:pt x="131" y="7"/>
                  </a:cubicBezTo>
                  <a:cubicBezTo>
                    <a:pt x="48" y="43"/>
                    <a:pt x="0" y="126"/>
                    <a:pt x="24" y="222"/>
                  </a:cubicBezTo>
                  <a:lnTo>
                    <a:pt x="643" y="2222"/>
                  </a:lnTo>
                  <a:cubicBezTo>
                    <a:pt x="655" y="2305"/>
                    <a:pt x="727" y="2341"/>
                    <a:pt x="786" y="2341"/>
                  </a:cubicBezTo>
                  <a:lnTo>
                    <a:pt x="834" y="2341"/>
                  </a:lnTo>
                  <a:cubicBezTo>
                    <a:pt x="917" y="2305"/>
                    <a:pt x="965" y="2210"/>
                    <a:pt x="953" y="2127"/>
                  </a:cubicBezTo>
                  <a:lnTo>
                    <a:pt x="346" y="114"/>
                  </a:lnTo>
                  <a:cubicBezTo>
                    <a:pt x="317" y="38"/>
                    <a:pt x="258"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79"/>
            <p:cNvSpPr/>
            <p:nvPr/>
          </p:nvSpPr>
          <p:spPr>
            <a:xfrm>
              <a:off x="4250116" y="2965762"/>
              <a:ext cx="74701" cy="28544"/>
            </a:xfrm>
            <a:custGeom>
              <a:avLst/>
              <a:gdLst/>
              <a:ahLst/>
              <a:cxnLst/>
              <a:rect l="l" t="t" r="r" b="b"/>
              <a:pathLst>
                <a:path w="2358" h="901" extrusionOk="0">
                  <a:moveTo>
                    <a:pt x="2194" y="1"/>
                  </a:moveTo>
                  <a:cubicBezTo>
                    <a:pt x="2181" y="1"/>
                    <a:pt x="2168" y="3"/>
                    <a:pt x="2155" y="7"/>
                  </a:cubicBezTo>
                  <a:lnTo>
                    <a:pt x="131" y="590"/>
                  </a:lnTo>
                  <a:cubicBezTo>
                    <a:pt x="36" y="626"/>
                    <a:pt x="0" y="710"/>
                    <a:pt x="24" y="781"/>
                  </a:cubicBezTo>
                  <a:cubicBezTo>
                    <a:pt x="36" y="852"/>
                    <a:pt x="119" y="900"/>
                    <a:pt x="179" y="900"/>
                  </a:cubicBezTo>
                  <a:lnTo>
                    <a:pt x="215" y="900"/>
                  </a:lnTo>
                  <a:lnTo>
                    <a:pt x="2239" y="317"/>
                  </a:lnTo>
                  <a:cubicBezTo>
                    <a:pt x="2322" y="293"/>
                    <a:pt x="2358" y="209"/>
                    <a:pt x="2346" y="114"/>
                  </a:cubicBezTo>
                  <a:cubicBezTo>
                    <a:pt x="2326" y="45"/>
                    <a:pt x="2258" y="1"/>
                    <a:pt x="2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79"/>
            <p:cNvSpPr/>
            <p:nvPr/>
          </p:nvSpPr>
          <p:spPr>
            <a:xfrm>
              <a:off x="4251985" y="3004443"/>
              <a:ext cx="75493" cy="29462"/>
            </a:xfrm>
            <a:custGeom>
              <a:avLst/>
              <a:gdLst/>
              <a:ahLst/>
              <a:cxnLst/>
              <a:rect l="l" t="t" r="r" b="b"/>
              <a:pathLst>
                <a:path w="2383" h="930" extrusionOk="0">
                  <a:moveTo>
                    <a:pt x="175" y="1"/>
                  </a:moveTo>
                  <a:cubicBezTo>
                    <a:pt x="104" y="1"/>
                    <a:pt x="43" y="46"/>
                    <a:pt x="25" y="120"/>
                  </a:cubicBezTo>
                  <a:cubicBezTo>
                    <a:pt x="1" y="203"/>
                    <a:pt x="37" y="298"/>
                    <a:pt x="132" y="322"/>
                  </a:cubicBezTo>
                  <a:lnTo>
                    <a:pt x="2144" y="929"/>
                  </a:lnTo>
                  <a:lnTo>
                    <a:pt x="2180" y="929"/>
                  </a:lnTo>
                  <a:cubicBezTo>
                    <a:pt x="2263" y="929"/>
                    <a:pt x="2323" y="893"/>
                    <a:pt x="2334" y="810"/>
                  </a:cubicBezTo>
                  <a:cubicBezTo>
                    <a:pt x="2382" y="739"/>
                    <a:pt x="2334" y="655"/>
                    <a:pt x="2239" y="620"/>
                  </a:cubicBezTo>
                  <a:lnTo>
                    <a:pt x="239" y="12"/>
                  </a:lnTo>
                  <a:cubicBezTo>
                    <a:pt x="217" y="4"/>
                    <a:pt x="196" y="1"/>
                    <a:pt x="1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79"/>
            <p:cNvSpPr/>
            <p:nvPr/>
          </p:nvSpPr>
          <p:spPr>
            <a:xfrm>
              <a:off x="4033615" y="2996428"/>
              <a:ext cx="73941" cy="84237"/>
            </a:xfrm>
            <a:custGeom>
              <a:avLst/>
              <a:gdLst/>
              <a:ahLst/>
              <a:cxnLst/>
              <a:rect l="l" t="t" r="r" b="b"/>
              <a:pathLst>
                <a:path w="2334" h="2659" extrusionOk="0">
                  <a:moveTo>
                    <a:pt x="2157" y="0"/>
                  </a:moveTo>
                  <a:cubicBezTo>
                    <a:pt x="2112" y="0"/>
                    <a:pt x="2069" y="18"/>
                    <a:pt x="2036" y="51"/>
                  </a:cubicBezTo>
                  <a:lnTo>
                    <a:pt x="60" y="2397"/>
                  </a:lnTo>
                  <a:cubicBezTo>
                    <a:pt x="0" y="2468"/>
                    <a:pt x="12" y="2551"/>
                    <a:pt x="72" y="2611"/>
                  </a:cubicBezTo>
                  <a:cubicBezTo>
                    <a:pt x="107" y="2647"/>
                    <a:pt x="143" y="2659"/>
                    <a:pt x="179" y="2659"/>
                  </a:cubicBezTo>
                  <a:cubicBezTo>
                    <a:pt x="226" y="2659"/>
                    <a:pt x="262" y="2647"/>
                    <a:pt x="298" y="2599"/>
                  </a:cubicBezTo>
                  <a:lnTo>
                    <a:pt x="2274" y="265"/>
                  </a:lnTo>
                  <a:cubicBezTo>
                    <a:pt x="2334" y="194"/>
                    <a:pt x="2322" y="87"/>
                    <a:pt x="2262" y="39"/>
                  </a:cubicBezTo>
                  <a:cubicBezTo>
                    <a:pt x="2230" y="12"/>
                    <a:pt x="2193" y="0"/>
                    <a:pt x="21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79"/>
            <p:cNvSpPr/>
            <p:nvPr/>
          </p:nvSpPr>
          <p:spPr>
            <a:xfrm>
              <a:off x="3978523" y="2931738"/>
              <a:ext cx="303684" cy="299439"/>
            </a:xfrm>
            <a:custGeom>
              <a:avLst/>
              <a:gdLst/>
              <a:ahLst/>
              <a:cxnLst/>
              <a:rect l="l" t="t" r="r" b="b"/>
              <a:pathLst>
                <a:path w="9586" h="9452" extrusionOk="0">
                  <a:moveTo>
                    <a:pt x="5564" y="351"/>
                  </a:moveTo>
                  <a:cubicBezTo>
                    <a:pt x="5790" y="351"/>
                    <a:pt x="6037" y="460"/>
                    <a:pt x="6252" y="664"/>
                  </a:cubicBezTo>
                  <a:cubicBezTo>
                    <a:pt x="6490" y="902"/>
                    <a:pt x="6585" y="1236"/>
                    <a:pt x="6525" y="1486"/>
                  </a:cubicBezTo>
                  <a:lnTo>
                    <a:pt x="5418" y="367"/>
                  </a:lnTo>
                  <a:cubicBezTo>
                    <a:pt x="5465" y="356"/>
                    <a:pt x="5514" y="351"/>
                    <a:pt x="5564" y="351"/>
                  </a:cubicBezTo>
                  <a:close/>
                  <a:moveTo>
                    <a:pt x="5001" y="414"/>
                  </a:moveTo>
                  <a:lnTo>
                    <a:pt x="6502" y="1915"/>
                  </a:lnTo>
                  <a:lnTo>
                    <a:pt x="6192" y="2236"/>
                  </a:lnTo>
                  <a:lnTo>
                    <a:pt x="4680" y="724"/>
                  </a:lnTo>
                  <a:lnTo>
                    <a:pt x="5001" y="414"/>
                  </a:lnTo>
                  <a:close/>
                  <a:moveTo>
                    <a:pt x="8162" y="2958"/>
                  </a:moveTo>
                  <a:cubicBezTo>
                    <a:pt x="8390" y="2958"/>
                    <a:pt x="8640" y="3065"/>
                    <a:pt x="8835" y="3260"/>
                  </a:cubicBezTo>
                  <a:cubicBezTo>
                    <a:pt x="9085" y="3510"/>
                    <a:pt x="9192" y="3843"/>
                    <a:pt x="9133" y="4093"/>
                  </a:cubicBezTo>
                  <a:lnTo>
                    <a:pt x="8014" y="2974"/>
                  </a:lnTo>
                  <a:cubicBezTo>
                    <a:pt x="8061" y="2963"/>
                    <a:pt x="8111" y="2958"/>
                    <a:pt x="8162" y="2958"/>
                  </a:cubicBezTo>
                  <a:close/>
                  <a:moveTo>
                    <a:pt x="7597" y="3022"/>
                  </a:moveTo>
                  <a:lnTo>
                    <a:pt x="7633" y="3046"/>
                  </a:lnTo>
                  <a:lnTo>
                    <a:pt x="9109" y="4522"/>
                  </a:lnTo>
                  <a:lnTo>
                    <a:pt x="8776" y="4820"/>
                  </a:lnTo>
                  <a:lnTo>
                    <a:pt x="7287" y="3331"/>
                  </a:lnTo>
                  <a:lnTo>
                    <a:pt x="7597" y="3022"/>
                  </a:lnTo>
                  <a:close/>
                  <a:moveTo>
                    <a:pt x="3846" y="4712"/>
                  </a:moveTo>
                  <a:lnTo>
                    <a:pt x="4823" y="5689"/>
                  </a:lnTo>
                  <a:lnTo>
                    <a:pt x="4204" y="6403"/>
                  </a:lnTo>
                  <a:lnTo>
                    <a:pt x="3120" y="5308"/>
                  </a:lnTo>
                  <a:lnTo>
                    <a:pt x="3846" y="4712"/>
                  </a:lnTo>
                  <a:close/>
                  <a:moveTo>
                    <a:pt x="3454" y="7320"/>
                  </a:moveTo>
                  <a:lnTo>
                    <a:pt x="3537" y="7415"/>
                  </a:lnTo>
                  <a:lnTo>
                    <a:pt x="4787" y="8665"/>
                  </a:lnTo>
                  <a:lnTo>
                    <a:pt x="4311" y="9142"/>
                  </a:lnTo>
                  <a:lnTo>
                    <a:pt x="2977" y="7796"/>
                  </a:lnTo>
                  <a:lnTo>
                    <a:pt x="3454" y="7320"/>
                  </a:lnTo>
                  <a:close/>
                  <a:moveTo>
                    <a:pt x="5006" y="1"/>
                  </a:moveTo>
                  <a:cubicBezTo>
                    <a:pt x="4966" y="1"/>
                    <a:pt x="4924" y="15"/>
                    <a:pt x="4894" y="45"/>
                  </a:cubicBezTo>
                  <a:lnTo>
                    <a:pt x="4442" y="486"/>
                  </a:lnTo>
                  <a:cubicBezTo>
                    <a:pt x="4430" y="486"/>
                    <a:pt x="4418" y="474"/>
                    <a:pt x="4382" y="474"/>
                  </a:cubicBezTo>
                  <a:cubicBezTo>
                    <a:pt x="4347" y="474"/>
                    <a:pt x="4299" y="510"/>
                    <a:pt x="4263" y="533"/>
                  </a:cubicBezTo>
                  <a:lnTo>
                    <a:pt x="1049" y="4439"/>
                  </a:lnTo>
                  <a:lnTo>
                    <a:pt x="965" y="4343"/>
                  </a:lnTo>
                  <a:cubicBezTo>
                    <a:pt x="935" y="4314"/>
                    <a:pt x="894" y="4299"/>
                    <a:pt x="852" y="4299"/>
                  </a:cubicBezTo>
                  <a:cubicBezTo>
                    <a:pt x="810" y="4299"/>
                    <a:pt x="769" y="4314"/>
                    <a:pt x="739" y="4343"/>
                  </a:cubicBezTo>
                  <a:lnTo>
                    <a:pt x="36" y="5046"/>
                  </a:lnTo>
                  <a:cubicBezTo>
                    <a:pt x="13" y="5070"/>
                    <a:pt x="1" y="5117"/>
                    <a:pt x="1" y="5165"/>
                  </a:cubicBezTo>
                  <a:cubicBezTo>
                    <a:pt x="1" y="5213"/>
                    <a:pt x="13" y="5248"/>
                    <a:pt x="36" y="5284"/>
                  </a:cubicBezTo>
                  <a:lnTo>
                    <a:pt x="691" y="5939"/>
                  </a:lnTo>
                  <a:cubicBezTo>
                    <a:pt x="721" y="5969"/>
                    <a:pt x="763" y="5983"/>
                    <a:pt x="804" y="5983"/>
                  </a:cubicBezTo>
                  <a:cubicBezTo>
                    <a:pt x="846" y="5983"/>
                    <a:pt x="888" y="5969"/>
                    <a:pt x="918" y="5939"/>
                  </a:cubicBezTo>
                  <a:cubicBezTo>
                    <a:pt x="977" y="5879"/>
                    <a:pt x="977" y="5772"/>
                    <a:pt x="918" y="5713"/>
                  </a:cubicBezTo>
                  <a:lnTo>
                    <a:pt x="382" y="5177"/>
                  </a:lnTo>
                  <a:lnTo>
                    <a:pt x="858" y="4701"/>
                  </a:lnTo>
                  <a:lnTo>
                    <a:pt x="941" y="4796"/>
                  </a:lnTo>
                  <a:lnTo>
                    <a:pt x="2096" y="5939"/>
                  </a:lnTo>
                  <a:lnTo>
                    <a:pt x="2180" y="6022"/>
                  </a:lnTo>
                  <a:lnTo>
                    <a:pt x="1703" y="6498"/>
                  </a:lnTo>
                  <a:lnTo>
                    <a:pt x="1346" y="6141"/>
                  </a:lnTo>
                  <a:cubicBezTo>
                    <a:pt x="1316" y="6111"/>
                    <a:pt x="1278" y="6097"/>
                    <a:pt x="1239" y="6097"/>
                  </a:cubicBezTo>
                  <a:cubicBezTo>
                    <a:pt x="1200" y="6097"/>
                    <a:pt x="1162" y="6111"/>
                    <a:pt x="1132" y="6141"/>
                  </a:cubicBezTo>
                  <a:cubicBezTo>
                    <a:pt x="1072" y="6201"/>
                    <a:pt x="1072" y="6308"/>
                    <a:pt x="1132" y="6367"/>
                  </a:cubicBezTo>
                  <a:lnTo>
                    <a:pt x="1584" y="6832"/>
                  </a:lnTo>
                  <a:cubicBezTo>
                    <a:pt x="1620" y="6856"/>
                    <a:pt x="1668" y="6879"/>
                    <a:pt x="1703" y="6879"/>
                  </a:cubicBezTo>
                  <a:cubicBezTo>
                    <a:pt x="1751" y="6879"/>
                    <a:pt x="1799" y="6856"/>
                    <a:pt x="1822" y="6832"/>
                  </a:cubicBezTo>
                  <a:lnTo>
                    <a:pt x="2525" y="6129"/>
                  </a:lnTo>
                  <a:cubicBezTo>
                    <a:pt x="2561" y="6106"/>
                    <a:pt x="2573" y="6058"/>
                    <a:pt x="2573" y="6010"/>
                  </a:cubicBezTo>
                  <a:cubicBezTo>
                    <a:pt x="2573" y="5963"/>
                    <a:pt x="2549" y="5927"/>
                    <a:pt x="2525" y="5891"/>
                  </a:cubicBezTo>
                  <a:lnTo>
                    <a:pt x="2430" y="5808"/>
                  </a:lnTo>
                  <a:lnTo>
                    <a:pt x="2846" y="5463"/>
                  </a:lnTo>
                  <a:lnTo>
                    <a:pt x="3977" y="6594"/>
                  </a:lnTo>
                  <a:lnTo>
                    <a:pt x="3644" y="7010"/>
                  </a:lnTo>
                  <a:lnTo>
                    <a:pt x="3549" y="6915"/>
                  </a:lnTo>
                  <a:cubicBezTo>
                    <a:pt x="3525" y="6891"/>
                    <a:pt x="3477" y="6879"/>
                    <a:pt x="3430" y="6879"/>
                  </a:cubicBezTo>
                  <a:cubicBezTo>
                    <a:pt x="3394" y="6879"/>
                    <a:pt x="3346" y="6891"/>
                    <a:pt x="3311" y="6915"/>
                  </a:cubicBezTo>
                  <a:lnTo>
                    <a:pt x="2620" y="7618"/>
                  </a:lnTo>
                  <a:cubicBezTo>
                    <a:pt x="2561" y="7677"/>
                    <a:pt x="2561" y="7784"/>
                    <a:pt x="2620" y="7844"/>
                  </a:cubicBezTo>
                  <a:lnTo>
                    <a:pt x="4180" y="9404"/>
                  </a:lnTo>
                  <a:cubicBezTo>
                    <a:pt x="4204" y="9439"/>
                    <a:pt x="4251" y="9451"/>
                    <a:pt x="4299" y="9451"/>
                  </a:cubicBezTo>
                  <a:cubicBezTo>
                    <a:pt x="4335" y="9451"/>
                    <a:pt x="4382" y="9439"/>
                    <a:pt x="4418" y="9404"/>
                  </a:cubicBezTo>
                  <a:lnTo>
                    <a:pt x="5109" y="8701"/>
                  </a:lnTo>
                  <a:cubicBezTo>
                    <a:pt x="5168" y="8642"/>
                    <a:pt x="5168" y="8546"/>
                    <a:pt x="5109" y="8487"/>
                  </a:cubicBezTo>
                  <a:lnTo>
                    <a:pt x="5025" y="8392"/>
                  </a:lnTo>
                  <a:lnTo>
                    <a:pt x="6871" y="6879"/>
                  </a:lnTo>
                  <a:cubicBezTo>
                    <a:pt x="6942" y="6820"/>
                    <a:pt x="6942" y="6713"/>
                    <a:pt x="6883" y="6653"/>
                  </a:cubicBezTo>
                  <a:cubicBezTo>
                    <a:pt x="6851" y="6616"/>
                    <a:pt x="6807" y="6598"/>
                    <a:pt x="6764" y="6598"/>
                  </a:cubicBezTo>
                  <a:cubicBezTo>
                    <a:pt x="6724" y="6598"/>
                    <a:pt x="6685" y="6613"/>
                    <a:pt x="6656" y="6641"/>
                  </a:cubicBezTo>
                  <a:lnTo>
                    <a:pt x="4799" y="8165"/>
                  </a:lnTo>
                  <a:lnTo>
                    <a:pt x="3870" y="7237"/>
                  </a:lnTo>
                  <a:lnTo>
                    <a:pt x="6990" y="3450"/>
                  </a:lnTo>
                  <a:lnTo>
                    <a:pt x="8597" y="5058"/>
                  </a:lnTo>
                  <a:lnTo>
                    <a:pt x="7168" y="6236"/>
                  </a:lnTo>
                  <a:cubicBezTo>
                    <a:pt x="7097" y="6296"/>
                    <a:pt x="7097" y="6403"/>
                    <a:pt x="7156" y="6463"/>
                  </a:cubicBezTo>
                  <a:cubicBezTo>
                    <a:pt x="7188" y="6500"/>
                    <a:pt x="7228" y="6518"/>
                    <a:pt x="7269" y="6518"/>
                  </a:cubicBezTo>
                  <a:cubicBezTo>
                    <a:pt x="7306" y="6518"/>
                    <a:pt x="7342" y="6503"/>
                    <a:pt x="7371" y="6475"/>
                  </a:cubicBezTo>
                  <a:lnTo>
                    <a:pt x="8942" y="5177"/>
                  </a:lnTo>
                  <a:cubicBezTo>
                    <a:pt x="8966" y="5153"/>
                    <a:pt x="9002" y="5105"/>
                    <a:pt x="9002" y="5058"/>
                  </a:cubicBezTo>
                  <a:cubicBezTo>
                    <a:pt x="9002" y="5046"/>
                    <a:pt x="9002" y="5010"/>
                    <a:pt x="8978" y="4998"/>
                  </a:cubicBezTo>
                  <a:lnTo>
                    <a:pt x="9431" y="4558"/>
                  </a:lnTo>
                  <a:cubicBezTo>
                    <a:pt x="9434" y="4558"/>
                    <a:pt x="9438" y="4559"/>
                    <a:pt x="9441" y="4559"/>
                  </a:cubicBezTo>
                  <a:cubicBezTo>
                    <a:pt x="9502" y="4559"/>
                    <a:pt x="9499" y="4459"/>
                    <a:pt x="9442" y="4403"/>
                  </a:cubicBezTo>
                  <a:lnTo>
                    <a:pt x="9383" y="4343"/>
                  </a:lnTo>
                  <a:cubicBezTo>
                    <a:pt x="9585" y="3939"/>
                    <a:pt x="9466" y="3427"/>
                    <a:pt x="9073" y="3034"/>
                  </a:cubicBezTo>
                  <a:cubicBezTo>
                    <a:pt x="8812" y="2773"/>
                    <a:pt x="8485" y="2635"/>
                    <a:pt x="8174" y="2635"/>
                  </a:cubicBezTo>
                  <a:cubicBezTo>
                    <a:pt x="8031" y="2635"/>
                    <a:pt x="7891" y="2664"/>
                    <a:pt x="7764" y="2724"/>
                  </a:cubicBezTo>
                  <a:lnTo>
                    <a:pt x="7704" y="2665"/>
                  </a:lnTo>
                  <a:cubicBezTo>
                    <a:pt x="7680" y="2629"/>
                    <a:pt x="7633" y="2617"/>
                    <a:pt x="7585" y="2617"/>
                  </a:cubicBezTo>
                  <a:cubicBezTo>
                    <a:pt x="7537" y="2617"/>
                    <a:pt x="7502" y="2629"/>
                    <a:pt x="7466" y="2665"/>
                  </a:cubicBezTo>
                  <a:lnTo>
                    <a:pt x="7025" y="3105"/>
                  </a:lnTo>
                  <a:cubicBezTo>
                    <a:pt x="7002" y="3105"/>
                    <a:pt x="6990" y="3093"/>
                    <a:pt x="6966" y="3093"/>
                  </a:cubicBezTo>
                  <a:cubicBezTo>
                    <a:pt x="6918" y="3093"/>
                    <a:pt x="6871" y="3129"/>
                    <a:pt x="6847" y="3153"/>
                  </a:cubicBezTo>
                  <a:lnTo>
                    <a:pt x="5013" y="5415"/>
                  </a:lnTo>
                  <a:lnTo>
                    <a:pt x="4085" y="4498"/>
                  </a:lnTo>
                  <a:lnTo>
                    <a:pt x="4501" y="4153"/>
                  </a:lnTo>
                  <a:cubicBezTo>
                    <a:pt x="4573" y="4093"/>
                    <a:pt x="4573" y="3986"/>
                    <a:pt x="4513" y="3927"/>
                  </a:cubicBezTo>
                  <a:cubicBezTo>
                    <a:pt x="4488" y="3889"/>
                    <a:pt x="4447" y="3872"/>
                    <a:pt x="4405" y="3872"/>
                  </a:cubicBezTo>
                  <a:cubicBezTo>
                    <a:pt x="4367" y="3872"/>
                    <a:pt x="4327" y="3886"/>
                    <a:pt x="4299" y="3915"/>
                  </a:cubicBezTo>
                  <a:lnTo>
                    <a:pt x="3739" y="4379"/>
                  </a:lnTo>
                  <a:lnTo>
                    <a:pt x="2215" y="5641"/>
                  </a:lnTo>
                  <a:lnTo>
                    <a:pt x="1275" y="4701"/>
                  </a:lnTo>
                  <a:lnTo>
                    <a:pt x="4406" y="926"/>
                  </a:lnTo>
                  <a:lnTo>
                    <a:pt x="6002" y="2534"/>
                  </a:lnTo>
                  <a:lnTo>
                    <a:pt x="4799" y="3522"/>
                  </a:lnTo>
                  <a:cubicBezTo>
                    <a:pt x="4728" y="3581"/>
                    <a:pt x="4728" y="3689"/>
                    <a:pt x="4787" y="3748"/>
                  </a:cubicBezTo>
                  <a:cubicBezTo>
                    <a:pt x="4818" y="3785"/>
                    <a:pt x="4862" y="3803"/>
                    <a:pt x="4906" y="3803"/>
                  </a:cubicBezTo>
                  <a:cubicBezTo>
                    <a:pt x="4946" y="3803"/>
                    <a:pt x="4985" y="3788"/>
                    <a:pt x="5013" y="3760"/>
                  </a:cubicBezTo>
                  <a:lnTo>
                    <a:pt x="6347" y="2653"/>
                  </a:lnTo>
                  <a:cubicBezTo>
                    <a:pt x="6383" y="2617"/>
                    <a:pt x="6406" y="2569"/>
                    <a:pt x="6406" y="2534"/>
                  </a:cubicBezTo>
                  <a:lnTo>
                    <a:pt x="6406" y="2474"/>
                  </a:lnTo>
                  <a:lnTo>
                    <a:pt x="6859" y="2022"/>
                  </a:lnTo>
                  <a:cubicBezTo>
                    <a:pt x="6883" y="1998"/>
                    <a:pt x="6894" y="1950"/>
                    <a:pt x="6894" y="1903"/>
                  </a:cubicBezTo>
                  <a:cubicBezTo>
                    <a:pt x="6894" y="1855"/>
                    <a:pt x="6883" y="1819"/>
                    <a:pt x="6859" y="1784"/>
                  </a:cubicBezTo>
                  <a:lnTo>
                    <a:pt x="6799" y="1724"/>
                  </a:lnTo>
                  <a:cubicBezTo>
                    <a:pt x="6990" y="1319"/>
                    <a:pt x="6871" y="807"/>
                    <a:pt x="6478" y="414"/>
                  </a:cubicBezTo>
                  <a:cubicBezTo>
                    <a:pt x="6217" y="153"/>
                    <a:pt x="5889" y="15"/>
                    <a:pt x="5578" y="15"/>
                  </a:cubicBezTo>
                  <a:cubicBezTo>
                    <a:pt x="5435" y="15"/>
                    <a:pt x="5296" y="45"/>
                    <a:pt x="5168" y="105"/>
                  </a:cubicBezTo>
                  <a:lnTo>
                    <a:pt x="5109" y="45"/>
                  </a:lnTo>
                  <a:cubicBezTo>
                    <a:pt x="5085" y="15"/>
                    <a:pt x="5046" y="1"/>
                    <a:pt x="5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79"/>
            <p:cNvSpPr/>
            <p:nvPr/>
          </p:nvSpPr>
          <p:spPr>
            <a:xfrm>
              <a:off x="4116204" y="3078638"/>
              <a:ext cx="73973" cy="84269"/>
            </a:xfrm>
            <a:custGeom>
              <a:avLst/>
              <a:gdLst/>
              <a:ahLst/>
              <a:cxnLst/>
              <a:rect l="l" t="t" r="r" b="b"/>
              <a:pathLst>
                <a:path w="2335" h="2660" extrusionOk="0">
                  <a:moveTo>
                    <a:pt x="2152" y="1"/>
                  </a:moveTo>
                  <a:cubicBezTo>
                    <a:pt x="2109" y="1"/>
                    <a:pt x="2069" y="19"/>
                    <a:pt x="2037" y="52"/>
                  </a:cubicBezTo>
                  <a:lnTo>
                    <a:pt x="60" y="2385"/>
                  </a:lnTo>
                  <a:cubicBezTo>
                    <a:pt x="1" y="2457"/>
                    <a:pt x="12" y="2552"/>
                    <a:pt x="72" y="2612"/>
                  </a:cubicBezTo>
                  <a:cubicBezTo>
                    <a:pt x="96" y="2635"/>
                    <a:pt x="143" y="2659"/>
                    <a:pt x="179" y="2659"/>
                  </a:cubicBezTo>
                  <a:cubicBezTo>
                    <a:pt x="215" y="2659"/>
                    <a:pt x="262" y="2635"/>
                    <a:pt x="298" y="2600"/>
                  </a:cubicBezTo>
                  <a:lnTo>
                    <a:pt x="2275" y="254"/>
                  </a:lnTo>
                  <a:cubicBezTo>
                    <a:pt x="2334" y="195"/>
                    <a:pt x="2322" y="99"/>
                    <a:pt x="2263" y="40"/>
                  </a:cubicBezTo>
                  <a:cubicBezTo>
                    <a:pt x="2225" y="13"/>
                    <a:pt x="2188" y="1"/>
                    <a:pt x="21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9" name="Google Shape;10849;p79"/>
          <p:cNvGrpSpPr/>
          <p:nvPr/>
        </p:nvGrpSpPr>
        <p:grpSpPr>
          <a:xfrm>
            <a:off x="3527780" y="2885263"/>
            <a:ext cx="347435" cy="345534"/>
            <a:chOff x="3527780" y="2885263"/>
            <a:chExt cx="347435" cy="345534"/>
          </a:xfrm>
        </p:grpSpPr>
        <p:sp>
          <p:nvSpPr>
            <p:cNvPr id="10850" name="Google Shape;10850;p79"/>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79"/>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79"/>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79"/>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79"/>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79"/>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79"/>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79"/>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79"/>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79"/>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79"/>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79"/>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79"/>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79"/>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79"/>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79"/>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79"/>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79"/>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79"/>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79"/>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79"/>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79"/>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79"/>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3" name="Google Shape;10873;p79"/>
          <p:cNvGrpSpPr/>
          <p:nvPr/>
        </p:nvGrpSpPr>
        <p:grpSpPr>
          <a:xfrm>
            <a:off x="2239671" y="2884503"/>
            <a:ext cx="218053" cy="348543"/>
            <a:chOff x="2239671" y="2884503"/>
            <a:chExt cx="218053" cy="348543"/>
          </a:xfrm>
        </p:grpSpPr>
        <p:sp>
          <p:nvSpPr>
            <p:cNvPr id="10874" name="Google Shape;10874;p79"/>
            <p:cNvSpPr/>
            <p:nvPr/>
          </p:nvSpPr>
          <p:spPr>
            <a:xfrm>
              <a:off x="2341903" y="2884503"/>
              <a:ext cx="115822" cy="268963"/>
            </a:xfrm>
            <a:custGeom>
              <a:avLst/>
              <a:gdLst/>
              <a:ahLst/>
              <a:cxnLst/>
              <a:rect l="l" t="t" r="r" b="b"/>
              <a:pathLst>
                <a:path w="3656" h="8490" extrusionOk="0">
                  <a:moveTo>
                    <a:pt x="3144" y="2143"/>
                  </a:moveTo>
                  <a:lnTo>
                    <a:pt x="3144" y="2655"/>
                  </a:lnTo>
                  <a:lnTo>
                    <a:pt x="489" y="2655"/>
                  </a:lnTo>
                  <a:lnTo>
                    <a:pt x="489" y="2143"/>
                  </a:lnTo>
                  <a:close/>
                  <a:moveTo>
                    <a:pt x="1679" y="4882"/>
                  </a:moveTo>
                  <a:cubicBezTo>
                    <a:pt x="1810" y="4882"/>
                    <a:pt x="1917" y="4989"/>
                    <a:pt x="1917" y="5120"/>
                  </a:cubicBezTo>
                  <a:lnTo>
                    <a:pt x="1917" y="5692"/>
                  </a:lnTo>
                  <a:lnTo>
                    <a:pt x="560" y="5692"/>
                  </a:lnTo>
                  <a:cubicBezTo>
                    <a:pt x="429" y="5692"/>
                    <a:pt x="322" y="5584"/>
                    <a:pt x="322" y="5453"/>
                  </a:cubicBezTo>
                  <a:lnTo>
                    <a:pt x="322" y="5120"/>
                  </a:lnTo>
                  <a:lnTo>
                    <a:pt x="298" y="5120"/>
                  </a:lnTo>
                  <a:cubicBezTo>
                    <a:pt x="298" y="4989"/>
                    <a:pt x="405" y="4882"/>
                    <a:pt x="536" y="4882"/>
                  </a:cubicBezTo>
                  <a:close/>
                  <a:moveTo>
                    <a:pt x="1667" y="6013"/>
                  </a:moveTo>
                  <a:lnTo>
                    <a:pt x="1667" y="6787"/>
                  </a:lnTo>
                  <a:lnTo>
                    <a:pt x="1656" y="6787"/>
                  </a:lnTo>
                  <a:cubicBezTo>
                    <a:pt x="1656" y="6942"/>
                    <a:pt x="1536" y="7037"/>
                    <a:pt x="1394" y="7037"/>
                  </a:cubicBezTo>
                  <a:cubicBezTo>
                    <a:pt x="1322" y="7037"/>
                    <a:pt x="1263" y="7013"/>
                    <a:pt x="1215" y="6965"/>
                  </a:cubicBezTo>
                  <a:cubicBezTo>
                    <a:pt x="1179" y="6918"/>
                    <a:pt x="1144" y="6846"/>
                    <a:pt x="1144" y="6787"/>
                  </a:cubicBezTo>
                  <a:lnTo>
                    <a:pt x="1144" y="6501"/>
                  </a:lnTo>
                  <a:lnTo>
                    <a:pt x="1144" y="6013"/>
                  </a:lnTo>
                  <a:close/>
                  <a:moveTo>
                    <a:pt x="3096" y="5870"/>
                  </a:moveTo>
                  <a:cubicBezTo>
                    <a:pt x="3215" y="5870"/>
                    <a:pt x="3322" y="5965"/>
                    <a:pt x="3322" y="6084"/>
                  </a:cubicBezTo>
                  <a:lnTo>
                    <a:pt x="3322" y="6823"/>
                  </a:lnTo>
                  <a:cubicBezTo>
                    <a:pt x="3322" y="6942"/>
                    <a:pt x="3215" y="7037"/>
                    <a:pt x="3096" y="7037"/>
                  </a:cubicBezTo>
                  <a:lnTo>
                    <a:pt x="3037" y="7037"/>
                  </a:lnTo>
                  <a:cubicBezTo>
                    <a:pt x="2918" y="7037"/>
                    <a:pt x="2810" y="6942"/>
                    <a:pt x="2810" y="6823"/>
                  </a:cubicBezTo>
                  <a:lnTo>
                    <a:pt x="2810" y="6084"/>
                  </a:lnTo>
                  <a:cubicBezTo>
                    <a:pt x="2810" y="5965"/>
                    <a:pt x="2918" y="5870"/>
                    <a:pt x="3037" y="5870"/>
                  </a:cubicBezTo>
                  <a:close/>
                  <a:moveTo>
                    <a:pt x="2251" y="5692"/>
                  </a:moveTo>
                  <a:cubicBezTo>
                    <a:pt x="2382" y="5692"/>
                    <a:pt x="2501" y="5787"/>
                    <a:pt x="2501" y="5942"/>
                  </a:cubicBezTo>
                  <a:lnTo>
                    <a:pt x="2501" y="6799"/>
                  </a:lnTo>
                  <a:cubicBezTo>
                    <a:pt x="2501" y="6942"/>
                    <a:pt x="2394" y="7061"/>
                    <a:pt x="2251" y="7061"/>
                  </a:cubicBezTo>
                  <a:lnTo>
                    <a:pt x="2215" y="7061"/>
                  </a:lnTo>
                  <a:cubicBezTo>
                    <a:pt x="2084" y="7037"/>
                    <a:pt x="1977" y="6942"/>
                    <a:pt x="1977" y="6787"/>
                  </a:cubicBezTo>
                  <a:lnTo>
                    <a:pt x="1977" y="6013"/>
                  </a:lnTo>
                  <a:lnTo>
                    <a:pt x="2084" y="6013"/>
                  </a:lnTo>
                  <a:cubicBezTo>
                    <a:pt x="2167" y="6013"/>
                    <a:pt x="2251" y="5942"/>
                    <a:pt x="2251" y="5846"/>
                  </a:cubicBezTo>
                  <a:lnTo>
                    <a:pt x="2251" y="5692"/>
                  </a:lnTo>
                  <a:close/>
                  <a:moveTo>
                    <a:pt x="310" y="5953"/>
                  </a:moveTo>
                  <a:cubicBezTo>
                    <a:pt x="370" y="6001"/>
                    <a:pt x="441" y="6013"/>
                    <a:pt x="536" y="6013"/>
                  </a:cubicBezTo>
                  <a:lnTo>
                    <a:pt x="822" y="6013"/>
                  </a:lnTo>
                  <a:lnTo>
                    <a:pt x="822" y="6489"/>
                  </a:lnTo>
                  <a:lnTo>
                    <a:pt x="822" y="6775"/>
                  </a:lnTo>
                  <a:lnTo>
                    <a:pt x="822" y="7894"/>
                  </a:lnTo>
                  <a:cubicBezTo>
                    <a:pt x="822" y="7966"/>
                    <a:pt x="786" y="8025"/>
                    <a:pt x="739" y="8073"/>
                  </a:cubicBezTo>
                  <a:cubicBezTo>
                    <a:pt x="691" y="8108"/>
                    <a:pt x="620" y="8144"/>
                    <a:pt x="560" y="8144"/>
                  </a:cubicBezTo>
                  <a:cubicBezTo>
                    <a:pt x="417" y="8144"/>
                    <a:pt x="310" y="8025"/>
                    <a:pt x="310" y="7894"/>
                  </a:cubicBezTo>
                  <a:lnTo>
                    <a:pt x="310" y="5953"/>
                  </a:lnTo>
                  <a:close/>
                  <a:moveTo>
                    <a:pt x="346" y="0"/>
                  </a:moveTo>
                  <a:cubicBezTo>
                    <a:pt x="251" y="0"/>
                    <a:pt x="179" y="72"/>
                    <a:pt x="179" y="167"/>
                  </a:cubicBezTo>
                  <a:lnTo>
                    <a:pt x="179" y="762"/>
                  </a:lnTo>
                  <a:cubicBezTo>
                    <a:pt x="179" y="846"/>
                    <a:pt x="251" y="929"/>
                    <a:pt x="346" y="929"/>
                  </a:cubicBezTo>
                  <a:cubicBezTo>
                    <a:pt x="429" y="929"/>
                    <a:pt x="501" y="846"/>
                    <a:pt x="501" y="762"/>
                  </a:cubicBezTo>
                  <a:lnTo>
                    <a:pt x="501" y="334"/>
                  </a:lnTo>
                  <a:lnTo>
                    <a:pt x="3156" y="334"/>
                  </a:lnTo>
                  <a:lnTo>
                    <a:pt x="3156" y="1834"/>
                  </a:lnTo>
                  <a:lnTo>
                    <a:pt x="501" y="1834"/>
                  </a:lnTo>
                  <a:lnTo>
                    <a:pt x="501" y="1405"/>
                  </a:lnTo>
                  <a:cubicBezTo>
                    <a:pt x="501" y="1310"/>
                    <a:pt x="429" y="1239"/>
                    <a:pt x="346" y="1239"/>
                  </a:cubicBezTo>
                  <a:cubicBezTo>
                    <a:pt x="251" y="1239"/>
                    <a:pt x="179" y="1310"/>
                    <a:pt x="179" y="1405"/>
                  </a:cubicBezTo>
                  <a:lnTo>
                    <a:pt x="179" y="2155"/>
                  </a:lnTo>
                  <a:lnTo>
                    <a:pt x="179" y="2834"/>
                  </a:lnTo>
                  <a:cubicBezTo>
                    <a:pt x="179" y="2917"/>
                    <a:pt x="251" y="2989"/>
                    <a:pt x="346" y="2989"/>
                  </a:cubicBezTo>
                  <a:lnTo>
                    <a:pt x="548" y="2989"/>
                  </a:lnTo>
                  <a:lnTo>
                    <a:pt x="548" y="3489"/>
                  </a:lnTo>
                  <a:cubicBezTo>
                    <a:pt x="239" y="3560"/>
                    <a:pt x="1" y="3810"/>
                    <a:pt x="1" y="4120"/>
                  </a:cubicBezTo>
                  <a:lnTo>
                    <a:pt x="1" y="7906"/>
                  </a:lnTo>
                  <a:cubicBezTo>
                    <a:pt x="1" y="8228"/>
                    <a:pt x="262" y="8489"/>
                    <a:pt x="584" y="8489"/>
                  </a:cubicBezTo>
                  <a:cubicBezTo>
                    <a:pt x="727" y="8489"/>
                    <a:pt x="882" y="8430"/>
                    <a:pt x="1001" y="8323"/>
                  </a:cubicBezTo>
                  <a:cubicBezTo>
                    <a:pt x="1096" y="8216"/>
                    <a:pt x="1155" y="8073"/>
                    <a:pt x="1155" y="7906"/>
                  </a:cubicBezTo>
                  <a:lnTo>
                    <a:pt x="1155" y="7311"/>
                  </a:lnTo>
                  <a:cubicBezTo>
                    <a:pt x="1239" y="7358"/>
                    <a:pt x="1322" y="7370"/>
                    <a:pt x="1417" y="7370"/>
                  </a:cubicBezTo>
                  <a:cubicBezTo>
                    <a:pt x="1572" y="7370"/>
                    <a:pt x="1727" y="7299"/>
                    <a:pt x="1834" y="7192"/>
                  </a:cubicBezTo>
                  <a:cubicBezTo>
                    <a:pt x="1929" y="7299"/>
                    <a:pt x="2084" y="7370"/>
                    <a:pt x="2251" y="7370"/>
                  </a:cubicBezTo>
                  <a:lnTo>
                    <a:pt x="2263" y="7370"/>
                  </a:lnTo>
                  <a:cubicBezTo>
                    <a:pt x="2429" y="7370"/>
                    <a:pt x="2560" y="7311"/>
                    <a:pt x="2668" y="7204"/>
                  </a:cubicBezTo>
                  <a:cubicBezTo>
                    <a:pt x="2763" y="7311"/>
                    <a:pt x="2906" y="7370"/>
                    <a:pt x="3049" y="7370"/>
                  </a:cubicBezTo>
                  <a:lnTo>
                    <a:pt x="3108" y="7370"/>
                  </a:lnTo>
                  <a:cubicBezTo>
                    <a:pt x="3406" y="7370"/>
                    <a:pt x="3656" y="7120"/>
                    <a:pt x="3656" y="6823"/>
                  </a:cubicBezTo>
                  <a:lnTo>
                    <a:pt x="3656" y="6489"/>
                  </a:lnTo>
                  <a:lnTo>
                    <a:pt x="3656" y="5132"/>
                  </a:lnTo>
                  <a:cubicBezTo>
                    <a:pt x="3656" y="5049"/>
                    <a:pt x="3584" y="4965"/>
                    <a:pt x="3501" y="4965"/>
                  </a:cubicBezTo>
                  <a:cubicBezTo>
                    <a:pt x="3406" y="4965"/>
                    <a:pt x="3334" y="5049"/>
                    <a:pt x="3334" y="5132"/>
                  </a:cubicBezTo>
                  <a:lnTo>
                    <a:pt x="3334" y="5584"/>
                  </a:lnTo>
                  <a:cubicBezTo>
                    <a:pt x="3263" y="5549"/>
                    <a:pt x="3180" y="5537"/>
                    <a:pt x="3108" y="5537"/>
                  </a:cubicBezTo>
                  <a:lnTo>
                    <a:pt x="3049" y="5537"/>
                  </a:lnTo>
                  <a:cubicBezTo>
                    <a:pt x="2929" y="5537"/>
                    <a:pt x="2822" y="5572"/>
                    <a:pt x="2739" y="5632"/>
                  </a:cubicBezTo>
                  <a:cubicBezTo>
                    <a:pt x="2632" y="5465"/>
                    <a:pt x="2453" y="5358"/>
                    <a:pt x="2251" y="5358"/>
                  </a:cubicBezTo>
                  <a:lnTo>
                    <a:pt x="2251" y="5120"/>
                  </a:lnTo>
                  <a:cubicBezTo>
                    <a:pt x="2251" y="4810"/>
                    <a:pt x="1989" y="4560"/>
                    <a:pt x="1679" y="4560"/>
                  </a:cubicBezTo>
                  <a:lnTo>
                    <a:pt x="536" y="4560"/>
                  </a:lnTo>
                  <a:cubicBezTo>
                    <a:pt x="441" y="4560"/>
                    <a:pt x="370" y="4572"/>
                    <a:pt x="298" y="4620"/>
                  </a:cubicBezTo>
                  <a:lnTo>
                    <a:pt x="298" y="4120"/>
                  </a:lnTo>
                  <a:cubicBezTo>
                    <a:pt x="298" y="3941"/>
                    <a:pt x="477" y="3787"/>
                    <a:pt x="679" y="3787"/>
                  </a:cubicBezTo>
                  <a:cubicBezTo>
                    <a:pt x="774" y="3787"/>
                    <a:pt x="846" y="3703"/>
                    <a:pt x="846" y="3620"/>
                  </a:cubicBezTo>
                  <a:lnTo>
                    <a:pt x="846" y="2977"/>
                  </a:lnTo>
                  <a:lnTo>
                    <a:pt x="2787" y="2977"/>
                  </a:lnTo>
                  <a:lnTo>
                    <a:pt x="2787" y="3620"/>
                  </a:lnTo>
                  <a:cubicBezTo>
                    <a:pt x="2787" y="3703"/>
                    <a:pt x="2858" y="3787"/>
                    <a:pt x="2941" y="3787"/>
                  </a:cubicBezTo>
                  <a:cubicBezTo>
                    <a:pt x="3168" y="3787"/>
                    <a:pt x="3334" y="3929"/>
                    <a:pt x="3334" y="4120"/>
                  </a:cubicBezTo>
                  <a:lnTo>
                    <a:pt x="3334" y="4513"/>
                  </a:lnTo>
                  <a:cubicBezTo>
                    <a:pt x="3334" y="4596"/>
                    <a:pt x="3406" y="4679"/>
                    <a:pt x="3501" y="4679"/>
                  </a:cubicBezTo>
                  <a:cubicBezTo>
                    <a:pt x="3584" y="4679"/>
                    <a:pt x="3656" y="4596"/>
                    <a:pt x="3656" y="4513"/>
                  </a:cubicBezTo>
                  <a:lnTo>
                    <a:pt x="3656" y="4120"/>
                  </a:lnTo>
                  <a:cubicBezTo>
                    <a:pt x="3656" y="3810"/>
                    <a:pt x="3418" y="3548"/>
                    <a:pt x="3108" y="3489"/>
                  </a:cubicBezTo>
                  <a:lnTo>
                    <a:pt x="3108" y="2989"/>
                  </a:lnTo>
                  <a:lnTo>
                    <a:pt x="3322" y="2989"/>
                  </a:lnTo>
                  <a:cubicBezTo>
                    <a:pt x="3406" y="2989"/>
                    <a:pt x="3477" y="2917"/>
                    <a:pt x="3477" y="2834"/>
                  </a:cubicBezTo>
                  <a:lnTo>
                    <a:pt x="3477" y="2143"/>
                  </a:lnTo>
                  <a:lnTo>
                    <a:pt x="3477" y="2001"/>
                  </a:lnTo>
                  <a:lnTo>
                    <a:pt x="3477" y="167"/>
                  </a:lnTo>
                  <a:cubicBezTo>
                    <a:pt x="3477" y="72"/>
                    <a:pt x="3406" y="0"/>
                    <a:pt x="3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79"/>
            <p:cNvSpPr/>
            <p:nvPr/>
          </p:nvSpPr>
          <p:spPr>
            <a:xfrm>
              <a:off x="2275881" y="3157965"/>
              <a:ext cx="168284" cy="75082"/>
            </a:xfrm>
            <a:custGeom>
              <a:avLst/>
              <a:gdLst/>
              <a:ahLst/>
              <a:cxnLst/>
              <a:rect l="l" t="t" r="r" b="b"/>
              <a:pathLst>
                <a:path w="5312" h="2370" extrusionOk="0">
                  <a:moveTo>
                    <a:pt x="2668" y="322"/>
                  </a:moveTo>
                  <a:cubicBezTo>
                    <a:pt x="3085" y="322"/>
                    <a:pt x="3466" y="369"/>
                    <a:pt x="3775" y="429"/>
                  </a:cubicBezTo>
                  <a:cubicBezTo>
                    <a:pt x="4073" y="489"/>
                    <a:pt x="4192" y="560"/>
                    <a:pt x="4240" y="608"/>
                  </a:cubicBezTo>
                  <a:cubicBezTo>
                    <a:pt x="4192" y="655"/>
                    <a:pt x="4061" y="727"/>
                    <a:pt x="3775" y="786"/>
                  </a:cubicBezTo>
                  <a:cubicBezTo>
                    <a:pt x="3466" y="870"/>
                    <a:pt x="3085" y="893"/>
                    <a:pt x="2668" y="893"/>
                  </a:cubicBezTo>
                  <a:cubicBezTo>
                    <a:pt x="2251" y="893"/>
                    <a:pt x="1858" y="846"/>
                    <a:pt x="1549" y="786"/>
                  </a:cubicBezTo>
                  <a:cubicBezTo>
                    <a:pt x="1251" y="727"/>
                    <a:pt x="1132" y="655"/>
                    <a:pt x="1084" y="608"/>
                  </a:cubicBezTo>
                  <a:cubicBezTo>
                    <a:pt x="1132" y="584"/>
                    <a:pt x="1251" y="500"/>
                    <a:pt x="1549" y="429"/>
                  </a:cubicBezTo>
                  <a:cubicBezTo>
                    <a:pt x="1858" y="358"/>
                    <a:pt x="2251" y="322"/>
                    <a:pt x="2668" y="322"/>
                  </a:cubicBezTo>
                  <a:close/>
                  <a:moveTo>
                    <a:pt x="2668" y="0"/>
                  </a:moveTo>
                  <a:cubicBezTo>
                    <a:pt x="2466" y="0"/>
                    <a:pt x="846" y="12"/>
                    <a:pt x="763" y="572"/>
                  </a:cubicBezTo>
                  <a:lnTo>
                    <a:pt x="25" y="2143"/>
                  </a:lnTo>
                  <a:cubicBezTo>
                    <a:pt x="1" y="2191"/>
                    <a:pt x="13" y="2251"/>
                    <a:pt x="49" y="2298"/>
                  </a:cubicBezTo>
                  <a:cubicBezTo>
                    <a:pt x="72" y="2334"/>
                    <a:pt x="120" y="2370"/>
                    <a:pt x="180" y="2370"/>
                  </a:cubicBezTo>
                  <a:lnTo>
                    <a:pt x="2644" y="2370"/>
                  </a:lnTo>
                  <a:cubicBezTo>
                    <a:pt x="2739" y="2370"/>
                    <a:pt x="2811" y="2298"/>
                    <a:pt x="2811" y="2203"/>
                  </a:cubicBezTo>
                  <a:cubicBezTo>
                    <a:pt x="2811" y="2120"/>
                    <a:pt x="2739" y="2036"/>
                    <a:pt x="2644" y="2036"/>
                  </a:cubicBezTo>
                  <a:lnTo>
                    <a:pt x="430" y="2036"/>
                  </a:lnTo>
                  <a:lnTo>
                    <a:pt x="965" y="905"/>
                  </a:lnTo>
                  <a:cubicBezTo>
                    <a:pt x="1430" y="1203"/>
                    <a:pt x="2513" y="1227"/>
                    <a:pt x="2680" y="1227"/>
                  </a:cubicBezTo>
                  <a:cubicBezTo>
                    <a:pt x="2847" y="1227"/>
                    <a:pt x="3930" y="1203"/>
                    <a:pt x="4394" y="905"/>
                  </a:cubicBezTo>
                  <a:lnTo>
                    <a:pt x="4930" y="2036"/>
                  </a:lnTo>
                  <a:lnTo>
                    <a:pt x="3287" y="2036"/>
                  </a:lnTo>
                  <a:cubicBezTo>
                    <a:pt x="3204" y="2036"/>
                    <a:pt x="3120" y="2120"/>
                    <a:pt x="3120" y="2203"/>
                  </a:cubicBezTo>
                  <a:cubicBezTo>
                    <a:pt x="3120" y="2298"/>
                    <a:pt x="3204" y="2370"/>
                    <a:pt x="3287" y="2370"/>
                  </a:cubicBezTo>
                  <a:lnTo>
                    <a:pt x="5180" y="2370"/>
                  </a:lnTo>
                  <a:cubicBezTo>
                    <a:pt x="5240" y="2370"/>
                    <a:pt x="5287" y="2334"/>
                    <a:pt x="5311" y="2298"/>
                  </a:cubicBezTo>
                  <a:cubicBezTo>
                    <a:pt x="5311" y="2263"/>
                    <a:pt x="5311" y="2203"/>
                    <a:pt x="5299" y="2143"/>
                  </a:cubicBezTo>
                  <a:lnTo>
                    <a:pt x="4573" y="572"/>
                  </a:lnTo>
                  <a:cubicBezTo>
                    <a:pt x="4490" y="12"/>
                    <a:pt x="2858"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79"/>
            <p:cNvSpPr/>
            <p:nvPr/>
          </p:nvSpPr>
          <p:spPr>
            <a:xfrm>
              <a:off x="2320012" y="3098755"/>
              <a:ext cx="10613" cy="54711"/>
            </a:xfrm>
            <a:custGeom>
              <a:avLst/>
              <a:gdLst/>
              <a:ahLst/>
              <a:cxnLst/>
              <a:rect l="l" t="t" r="r" b="b"/>
              <a:pathLst>
                <a:path w="335" h="1727" extrusionOk="0">
                  <a:moveTo>
                    <a:pt x="168" y="0"/>
                  </a:moveTo>
                  <a:cubicBezTo>
                    <a:pt x="84" y="0"/>
                    <a:pt x="1" y="72"/>
                    <a:pt x="1" y="155"/>
                  </a:cubicBezTo>
                  <a:lnTo>
                    <a:pt x="1" y="1560"/>
                  </a:lnTo>
                  <a:cubicBezTo>
                    <a:pt x="1" y="1643"/>
                    <a:pt x="84" y="1726"/>
                    <a:pt x="168" y="1726"/>
                  </a:cubicBezTo>
                  <a:cubicBezTo>
                    <a:pt x="263" y="1726"/>
                    <a:pt x="334" y="1643"/>
                    <a:pt x="334" y="1560"/>
                  </a:cubicBezTo>
                  <a:lnTo>
                    <a:pt x="334" y="155"/>
                  </a:lnTo>
                  <a:cubicBezTo>
                    <a:pt x="322" y="72"/>
                    <a:pt x="239"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79"/>
            <p:cNvSpPr/>
            <p:nvPr/>
          </p:nvSpPr>
          <p:spPr>
            <a:xfrm>
              <a:off x="2267961" y="3116939"/>
              <a:ext cx="42293" cy="41437"/>
            </a:xfrm>
            <a:custGeom>
              <a:avLst/>
              <a:gdLst/>
              <a:ahLst/>
              <a:cxnLst/>
              <a:rect l="l" t="t" r="r" b="b"/>
              <a:pathLst>
                <a:path w="1335" h="1308" extrusionOk="0">
                  <a:moveTo>
                    <a:pt x="168" y="1"/>
                  </a:moveTo>
                  <a:cubicBezTo>
                    <a:pt x="129" y="1"/>
                    <a:pt x="90" y="15"/>
                    <a:pt x="60" y="45"/>
                  </a:cubicBezTo>
                  <a:cubicBezTo>
                    <a:pt x="1" y="105"/>
                    <a:pt x="1" y="212"/>
                    <a:pt x="60" y="271"/>
                  </a:cubicBezTo>
                  <a:lnTo>
                    <a:pt x="1049" y="1272"/>
                  </a:lnTo>
                  <a:cubicBezTo>
                    <a:pt x="1084" y="1295"/>
                    <a:pt x="1132" y="1307"/>
                    <a:pt x="1168" y="1307"/>
                  </a:cubicBezTo>
                  <a:cubicBezTo>
                    <a:pt x="1215" y="1307"/>
                    <a:pt x="1263" y="1295"/>
                    <a:pt x="1287" y="1272"/>
                  </a:cubicBezTo>
                  <a:cubicBezTo>
                    <a:pt x="1334" y="1212"/>
                    <a:pt x="1334" y="1105"/>
                    <a:pt x="1275" y="1045"/>
                  </a:cubicBezTo>
                  <a:lnTo>
                    <a:pt x="275" y="45"/>
                  </a:lnTo>
                  <a:cubicBezTo>
                    <a:pt x="245" y="15"/>
                    <a:pt x="206"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79"/>
            <p:cNvSpPr/>
            <p:nvPr/>
          </p:nvSpPr>
          <p:spPr>
            <a:xfrm>
              <a:off x="2239671" y="3166645"/>
              <a:ext cx="54743" cy="10201"/>
            </a:xfrm>
            <a:custGeom>
              <a:avLst/>
              <a:gdLst/>
              <a:ahLst/>
              <a:cxnLst/>
              <a:rect l="l" t="t" r="r" b="b"/>
              <a:pathLst>
                <a:path w="1728" h="322" extrusionOk="0">
                  <a:moveTo>
                    <a:pt x="156" y="0"/>
                  </a:moveTo>
                  <a:cubicBezTo>
                    <a:pt x="72" y="0"/>
                    <a:pt x="1" y="72"/>
                    <a:pt x="1" y="155"/>
                  </a:cubicBezTo>
                  <a:cubicBezTo>
                    <a:pt x="1" y="250"/>
                    <a:pt x="72" y="322"/>
                    <a:pt x="156" y="322"/>
                  </a:cubicBezTo>
                  <a:lnTo>
                    <a:pt x="1561" y="322"/>
                  </a:lnTo>
                  <a:cubicBezTo>
                    <a:pt x="1644" y="322"/>
                    <a:pt x="1727" y="250"/>
                    <a:pt x="1727" y="155"/>
                  </a:cubicBezTo>
                  <a:cubicBezTo>
                    <a:pt x="1727" y="72"/>
                    <a:pt x="1644" y="0"/>
                    <a:pt x="1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9" name="Google Shape;10879;p79"/>
          <p:cNvGrpSpPr/>
          <p:nvPr/>
        </p:nvGrpSpPr>
        <p:grpSpPr>
          <a:xfrm>
            <a:off x="2691555" y="2884503"/>
            <a:ext cx="215044" cy="348924"/>
            <a:chOff x="2691555" y="2884503"/>
            <a:chExt cx="215044" cy="348924"/>
          </a:xfrm>
        </p:grpSpPr>
        <p:sp>
          <p:nvSpPr>
            <p:cNvPr id="10880" name="Google Shape;10880;p79"/>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79"/>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79"/>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3" name="Google Shape;10883;p79"/>
          <p:cNvGrpSpPr/>
          <p:nvPr/>
        </p:nvGrpSpPr>
        <p:grpSpPr>
          <a:xfrm>
            <a:off x="1770459" y="2884503"/>
            <a:ext cx="254644" cy="348828"/>
            <a:chOff x="1770459" y="2884503"/>
            <a:chExt cx="254644" cy="348828"/>
          </a:xfrm>
        </p:grpSpPr>
        <p:sp>
          <p:nvSpPr>
            <p:cNvPr id="10884" name="Google Shape;10884;p79"/>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79"/>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79"/>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79"/>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79"/>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79"/>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79"/>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79"/>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79"/>
          <p:cNvGrpSpPr/>
          <p:nvPr/>
        </p:nvGrpSpPr>
        <p:grpSpPr>
          <a:xfrm>
            <a:off x="1317466" y="2884883"/>
            <a:ext cx="258382" cy="348543"/>
            <a:chOff x="1317466" y="2884883"/>
            <a:chExt cx="258382" cy="348543"/>
          </a:xfrm>
        </p:grpSpPr>
        <p:sp>
          <p:nvSpPr>
            <p:cNvPr id="10893" name="Google Shape;10893;p79"/>
            <p:cNvSpPr/>
            <p:nvPr/>
          </p:nvSpPr>
          <p:spPr>
            <a:xfrm>
              <a:off x="1317847" y="2916943"/>
              <a:ext cx="51702" cy="278404"/>
            </a:xfrm>
            <a:custGeom>
              <a:avLst/>
              <a:gdLst/>
              <a:ahLst/>
              <a:cxnLst/>
              <a:rect l="l" t="t" r="r" b="b"/>
              <a:pathLst>
                <a:path w="1632" h="8788" extrusionOk="0">
                  <a:moveTo>
                    <a:pt x="167" y="0"/>
                  </a:moveTo>
                  <a:cubicBezTo>
                    <a:pt x="72" y="0"/>
                    <a:pt x="0" y="84"/>
                    <a:pt x="0" y="167"/>
                  </a:cubicBezTo>
                  <a:lnTo>
                    <a:pt x="0" y="8620"/>
                  </a:lnTo>
                  <a:cubicBezTo>
                    <a:pt x="0" y="8716"/>
                    <a:pt x="72" y="8787"/>
                    <a:pt x="167" y="8787"/>
                  </a:cubicBezTo>
                  <a:cubicBezTo>
                    <a:pt x="250" y="8787"/>
                    <a:pt x="322" y="8716"/>
                    <a:pt x="322" y="8620"/>
                  </a:cubicBezTo>
                  <a:lnTo>
                    <a:pt x="322" y="334"/>
                  </a:lnTo>
                  <a:lnTo>
                    <a:pt x="1476" y="334"/>
                  </a:lnTo>
                  <a:cubicBezTo>
                    <a:pt x="1560" y="334"/>
                    <a:pt x="1631" y="250"/>
                    <a:pt x="1631" y="167"/>
                  </a:cubicBezTo>
                  <a:cubicBezTo>
                    <a:pt x="1631" y="72"/>
                    <a:pt x="1560" y="0"/>
                    <a:pt x="1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79"/>
            <p:cNvSpPr/>
            <p:nvPr/>
          </p:nvSpPr>
          <p:spPr>
            <a:xfrm>
              <a:off x="1394766" y="3181725"/>
              <a:ext cx="32852" cy="32852"/>
            </a:xfrm>
            <a:custGeom>
              <a:avLst/>
              <a:gdLst/>
              <a:ahLst/>
              <a:cxnLst/>
              <a:rect l="l" t="t" r="r" b="b"/>
              <a:pathLst>
                <a:path w="1037" h="1037" extrusionOk="0">
                  <a:moveTo>
                    <a:pt x="513" y="322"/>
                  </a:moveTo>
                  <a:cubicBezTo>
                    <a:pt x="620" y="322"/>
                    <a:pt x="715" y="417"/>
                    <a:pt x="715" y="512"/>
                  </a:cubicBezTo>
                  <a:cubicBezTo>
                    <a:pt x="715" y="620"/>
                    <a:pt x="620" y="715"/>
                    <a:pt x="513" y="715"/>
                  </a:cubicBezTo>
                  <a:cubicBezTo>
                    <a:pt x="418" y="715"/>
                    <a:pt x="322" y="620"/>
                    <a:pt x="322" y="512"/>
                  </a:cubicBezTo>
                  <a:cubicBezTo>
                    <a:pt x="322" y="417"/>
                    <a:pt x="418" y="322"/>
                    <a:pt x="513" y="322"/>
                  </a:cubicBezTo>
                  <a:close/>
                  <a:moveTo>
                    <a:pt x="513" y="0"/>
                  </a:moveTo>
                  <a:cubicBezTo>
                    <a:pt x="239" y="0"/>
                    <a:pt x="1" y="239"/>
                    <a:pt x="1" y="512"/>
                  </a:cubicBezTo>
                  <a:cubicBezTo>
                    <a:pt x="1" y="798"/>
                    <a:pt x="239" y="1036"/>
                    <a:pt x="513" y="1036"/>
                  </a:cubicBezTo>
                  <a:cubicBezTo>
                    <a:pt x="799" y="1036"/>
                    <a:pt x="1037" y="798"/>
                    <a:pt x="1037" y="512"/>
                  </a:cubicBezTo>
                  <a:cubicBezTo>
                    <a:pt x="1037" y="215"/>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79"/>
            <p:cNvSpPr/>
            <p:nvPr/>
          </p:nvSpPr>
          <p:spPr>
            <a:xfrm>
              <a:off x="1317466" y="2884883"/>
              <a:ext cx="258382" cy="348543"/>
            </a:xfrm>
            <a:custGeom>
              <a:avLst/>
              <a:gdLst/>
              <a:ahLst/>
              <a:cxnLst/>
              <a:rect l="l" t="t" r="r" b="b"/>
              <a:pathLst>
                <a:path w="8156" h="11002" extrusionOk="0">
                  <a:moveTo>
                    <a:pt x="3870" y="2322"/>
                  </a:moveTo>
                  <a:cubicBezTo>
                    <a:pt x="3929" y="3072"/>
                    <a:pt x="4370" y="3703"/>
                    <a:pt x="5013" y="4048"/>
                  </a:cubicBezTo>
                  <a:lnTo>
                    <a:pt x="5013" y="8966"/>
                  </a:lnTo>
                  <a:lnTo>
                    <a:pt x="893" y="8966"/>
                  </a:lnTo>
                  <a:lnTo>
                    <a:pt x="893" y="2322"/>
                  </a:lnTo>
                  <a:close/>
                  <a:moveTo>
                    <a:pt x="6013" y="0"/>
                  </a:moveTo>
                  <a:cubicBezTo>
                    <a:pt x="5239" y="0"/>
                    <a:pt x="4560" y="405"/>
                    <a:pt x="4179" y="1024"/>
                  </a:cubicBezTo>
                  <a:lnTo>
                    <a:pt x="2108" y="1024"/>
                  </a:lnTo>
                  <a:cubicBezTo>
                    <a:pt x="2024" y="1024"/>
                    <a:pt x="1941" y="1108"/>
                    <a:pt x="1941" y="1191"/>
                  </a:cubicBezTo>
                  <a:cubicBezTo>
                    <a:pt x="1941" y="1286"/>
                    <a:pt x="2024" y="1358"/>
                    <a:pt x="2108" y="1358"/>
                  </a:cubicBezTo>
                  <a:lnTo>
                    <a:pt x="4013" y="1358"/>
                  </a:lnTo>
                  <a:cubicBezTo>
                    <a:pt x="3929" y="1560"/>
                    <a:pt x="3882" y="1786"/>
                    <a:pt x="3870" y="2024"/>
                  </a:cubicBezTo>
                  <a:lnTo>
                    <a:pt x="726" y="2024"/>
                  </a:lnTo>
                  <a:cubicBezTo>
                    <a:pt x="631" y="2024"/>
                    <a:pt x="560" y="2096"/>
                    <a:pt x="560" y="2191"/>
                  </a:cubicBezTo>
                  <a:lnTo>
                    <a:pt x="560" y="9132"/>
                  </a:lnTo>
                  <a:cubicBezTo>
                    <a:pt x="560" y="9216"/>
                    <a:pt x="631" y="9287"/>
                    <a:pt x="726" y="9287"/>
                  </a:cubicBezTo>
                  <a:lnTo>
                    <a:pt x="5156" y="9287"/>
                  </a:lnTo>
                  <a:cubicBezTo>
                    <a:pt x="5251" y="9287"/>
                    <a:pt x="5322" y="9216"/>
                    <a:pt x="5322" y="9132"/>
                  </a:cubicBezTo>
                  <a:lnTo>
                    <a:pt x="5322" y="4191"/>
                  </a:lnTo>
                  <a:cubicBezTo>
                    <a:pt x="5394" y="4215"/>
                    <a:pt x="5489" y="4227"/>
                    <a:pt x="5560" y="4251"/>
                  </a:cubicBezTo>
                  <a:lnTo>
                    <a:pt x="5560" y="10680"/>
                  </a:lnTo>
                  <a:lnTo>
                    <a:pt x="322" y="10680"/>
                  </a:lnTo>
                  <a:lnTo>
                    <a:pt x="322" y="10263"/>
                  </a:lnTo>
                  <a:cubicBezTo>
                    <a:pt x="322" y="10168"/>
                    <a:pt x="250" y="10097"/>
                    <a:pt x="155" y="10097"/>
                  </a:cubicBezTo>
                  <a:cubicBezTo>
                    <a:pt x="72" y="10097"/>
                    <a:pt x="0" y="10168"/>
                    <a:pt x="0" y="10263"/>
                  </a:cubicBezTo>
                  <a:lnTo>
                    <a:pt x="0" y="10835"/>
                  </a:lnTo>
                  <a:cubicBezTo>
                    <a:pt x="0" y="10930"/>
                    <a:pt x="72" y="11002"/>
                    <a:pt x="155" y="11002"/>
                  </a:cubicBezTo>
                  <a:lnTo>
                    <a:pt x="5727" y="11002"/>
                  </a:lnTo>
                  <a:cubicBezTo>
                    <a:pt x="5810" y="11002"/>
                    <a:pt x="5894" y="10930"/>
                    <a:pt x="5894" y="10835"/>
                  </a:cubicBezTo>
                  <a:lnTo>
                    <a:pt x="5894" y="4286"/>
                  </a:lnTo>
                  <a:lnTo>
                    <a:pt x="6013" y="4286"/>
                  </a:lnTo>
                  <a:cubicBezTo>
                    <a:pt x="6525" y="4286"/>
                    <a:pt x="7025" y="4108"/>
                    <a:pt x="7406" y="3775"/>
                  </a:cubicBezTo>
                  <a:cubicBezTo>
                    <a:pt x="7799" y="3441"/>
                    <a:pt x="8049" y="2977"/>
                    <a:pt x="8120" y="2477"/>
                  </a:cubicBezTo>
                  <a:cubicBezTo>
                    <a:pt x="8156" y="2381"/>
                    <a:pt x="8096" y="2310"/>
                    <a:pt x="8001" y="2298"/>
                  </a:cubicBezTo>
                  <a:cubicBezTo>
                    <a:pt x="7994" y="2297"/>
                    <a:pt x="7987" y="2297"/>
                    <a:pt x="7980" y="2297"/>
                  </a:cubicBezTo>
                  <a:cubicBezTo>
                    <a:pt x="7904" y="2297"/>
                    <a:pt x="7833" y="2353"/>
                    <a:pt x="7823" y="2429"/>
                  </a:cubicBezTo>
                  <a:cubicBezTo>
                    <a:pt x="7692" y="3322"/>
                    <a:pt x="6930" y="3977"/>
                    <a:pt x="6025" y="3977"/>
                  </a:cubicBezTo>
                  <a:cubicBezTo>
                    <a:pt x="5013" y="3977"/>
                    <a:pt x="4191" y="3155"/>
                    <a:pt x="4191" y="2143"/>
                  </a:cubicBezTo>
                  <a:cubicBezTo>
                    <a:pt x="4191" y="1131"/>
                    <a:pt x="5013" y="322"/>
                    <a:pt x="6025" y="322"/>
                  </a:cubicBezTo>
                  <a:cubicBezTo>
                    <a:pt x="6918" y="322"/>
                    <a:pt x="7680" y="953"/>
                    <a:pt x="7823" y="1846"/>
                  </a:cubicBezTo>
                  <a:cubicBezTo>
                    <a:pt x="7833" y="1933"/>
                    <a:pt x="7914" y="1990"/>
                    <a:pt x="7982" y="1990"/>
                  </a:cubicBezTo>
                  <a:cubicBezTo>
                    <a:pt x="7989" y="1990"/>
                    <a:pt x="7995" y="1990"/>
                    <a:pt x="8001" y="1989"/>
                  </a:cubicBezTo>
                  <a:cubicBezTo>
                    <a:pt x="8096" y="1965"/>
                    <a:pt x="8156" y="1881"/>
                    <a:pt x="8132" y="1798"/>
                  </a:cubicBezTo>
                  <a:cubicBezTo>
                    <a:pt x="8049" y="1310"/>
                    <a:pt x="7799" y="857"/>
                    <a:pt x="7406" y="524"/>
                  </a:cubicBezTo>
                  <a:cubicBezTo>
                    <a:pt x="7025" y="191"/>
                    <a:pt x="6513" y="0"/>
                    <a:pt x="6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79"/>
            <p:cNvSpPr/>
            <p:nvPr/>
          </p:nvSpPr>
          <p:spPr>
            <a:xfrm>
              <a:off x="1467186" y="2912033"/>
              <a:ext cx="82653" cy="82273"/>
            </a:xfrm>
            <a:custGeom>
              <a:avLst/>
              <a:gdLst/>
              <a:ahLst/>
              <a:cxnLst/>
              <a:rect l="l" t="t" r="r" b="b"/>
              <a:pathLst>
                <a:path w="2609" h="2597" extrusionOk="0">
                  <a:moveTo>
                    <a:pt x="334" y="1263"/>
                  </a:moveTo>
                  <a:lnTo>
                    <a:pt x="418" y="1298"/>
                  </a:lnTo>
                  <a:cubicBezTo>
                    <a:pt x="656" y="1394"/>
                    <a:pt x="715" y="1489"/>
                    <a:pt x="715" y="1524"/>
                  </a:cubicBezTo>
                  <a:cubicBezTo>
                    <a:pt x="715" y="1560"/>
                    <a:pt x="656" y="1644"/>
                    <a:pt x="453" y="1751"/>
                  </a:cubicBezTo>
                  <a:cubicBezTo>
                    <a:pt x="370" y="1620"/>
                    <a:pt x="334" y="1465"/>
                    <a:pt x="334" y="1310"/>
                  </a:cubicBezTo>
                  <a:lnTo>
                    <a:pt x="334" y="1286"/>
                  </a:lnTo>
                  <a:lnTo>
                    <a:pt x="334" y="1263"/>
                  </a:lnTo>
                  <a:close/>
                  <a:moveTo>
                    <a:pt x="1192" y="334"/>
                  </a:moveTo>
                  <a:lnTo>
                    <a:pt x="1192" y="334"/>
                  </a:lnTo>
                  <a:cubicBezTo>
                    <a:pt x="1180" y="358"/>
                    <a:pt x="1168" y="381"/>
                    <a:pt x="1144" y="393"/>
                  </a:cubicBezTo>
                  <a:cubicBezTo>
                    <a:pt x="1013" y="620"/>
                    <a:pt x="1084" y="786"/>
                    <a:pt x="1144" y="870"/>
                  </a:cubicBezTo>
                  <a:cubicBezTo>
                    <a:pt x="1299" y="1084"/>
                    <a:pt x="1501" y="1132"/>
                    <a:pt x="1656" y="1155"/>
                  </a:cubicBezTo>
                  <a:cubicBezTo>
                    <a:pt x="1835" y="1203"/>
                    <a:pt x="1846" y="1203"/>
                    <a:pt x="1858" y="1322"/>
                  </a:cubicBezTo>
                  <a:cubicBezTo>
                    <a:pt x="1858" y="1429"/>
                    <a:pt x="1680" y="1548"/>
                    <a:pt x="1501" y="1644"/>
                  </a:cubicBezTo>
                  <a:cubicBezTo>
                    <a:pt x="1299" y="1786"/>
                    <a:pt x="1049" y="1929"/>
                    <a:pt x="942" y="2179"/>
                  </a:cubicBezTo>
                  <a:cubicBezTo>
                    <a:pt x="846" y="2156"/>
                    <a:pt x="775" y="2108"/>
                    <a:pt x="703" y="2048"/>
                  </a:cubicBezTo>
                  <a:cubicBezTo>
                    <a:pt x="680" y="2036"/>
                    <a:pt x="668" y="2025"/>
                    <a:pt x="656" y="2025"/>
                  </a:cubicBezTo>
                  <a:cubicBezTo>
                    <a:pt x="918" y="1870"/>
                    <a:pt x="1037" y="1691"/>
                    <a:pt x="1037" y="1513"/>
                  </a:cubicBezTo>
                  <a:cubicBezTo>
                    <a:pt x="1037" y="1370"/>
                    <a:pt x="953" y="1155"/>
                    <a:pt x="537" y="989"/>
                  </a:cubicBezTo>
                  <a:cubicBezTo>
                    <a:pt x="489" y="977"/>
                    <a:pt x="430" y="953"/>
                    <a:pt x="406" y="917"/>
                  </a:cubicBezTo>
                  <a:cubicBezTo>
                    <a:pt x="537" y="596"/>
                    <a:pt x="846" y="381"/>
                    <a:pt x="1192" y="334"/>
                  </a:cubicBezTo>
                  <a:close/>
                  <a:moveTo>
                    <a:pt x="1632" y="370"/>
                  </a:moveTo>
                  <a:cubicBezTo>
                    <a:pt x="1858" y="441"/>
                    <a:pt x="2049" y="620"/>
                    <a:pt x="2180" y="834"/>
                  </a:cubicBezTo>
                  <a:cubicBezTo>
                    <a:pt x="2251" y="965"/>
                    <a:pt x="2275" y="1108"/>
                    <a:pt x="2275" y="1274"/>
                  </a:cubicBezTo>
                  <a:cubicBezTo>
                    <a:pt x="2251" y="1644"/>
                    <a:pt x="2049" y="1977"/>
                    <a:pt x="1727" y="2132"/>
                  </a:cubicBezTo>
                  <a:cubicBezTo>
                    <a:pt x="1596" y="2215"/>
                    <a:pt x="1442" y="2239"/>
                    <a:pt x="1299" y="2239"/>
                  </a:cubicBezTo>
                  <a:cubicBezTo>
                    <a:pt x="1370" y="2132"/>
                    <a:pt x="1501" y="2036"/>
                    <a:pt x="1704" y="1917"/>
                  </a:cubicBezTo>
                  <a:cubicBezTo>
                    <a:pt x="1942" y="1763"/>
                    <a:pt x="2216" y="1584"/>
                    <a:pt x="2204" y="1286"/>
                  </a:cubicBezTo>
                  <a:cubicBezTo>
                    <a:pt x="2192" y="905"/>
                    <a:pt x="1918" y="846"/>
                    <a:pt x="1739" y="798"/>
                  </a:cubicBezTo>
                  <a:cubicBezTo>
                    <a:pt x="1620" y="762"/>
                    <a:pt x="1501" y="751"/>
                    <a:pt x="1442" y="643"/>
                  </a:cubicBezTo>
                  <a:cubicBezTo>
                    <a:pt x="1418" y="608"/>
                    <a:pt x="1454" y="512"/>
                    <a:pt x="1632" y="370"/>
                  </a:cubicBezTo>
                  <a:close/>
                  <a:moveTo>
                    <a:pt x="1299" y="0"/>
                  </a:moveTo>
                  <a:cubicBezTo>
                    <a:pt x="727" y="0"/>
                    <a:pt x="227" y="358"/>
                    <a:pt x="60" y="905"/>
                  </a:cubicBezTo>
                  <a:cubicBezTo>
                    <a:pt x="13" y="1024"/>
                    <a:pt x="1" y="1155"/>
                    <a:pt x="1" y="1286"/>
                  </a:cubicBezTo>
                  <a:lnTo>
                    <a:pt x="1" y="1322"/>
                  </a:lnTo>
                  <a:cubicBezTo>
                    <a:pt x="1" y="1608"/>
                    <a:pt x="96" y="1858"/>
                    <a:pt x="275" y="2084"/>
                  </a:cubicBezTo>
                  <a:lnTo>
                    <a:pt x="275" y="2096"/>
                  </a:lnTo>
                  <a:cubicBezTo>
                    <a:pt x="346" y="2179"/>
                    <a:pt x="418" y="2263"/>
                    <a:pt x="513" y="2334"/>
                  </a:cubicBezTo>
                  <a:cubicBezTo>
                    <a:pt x="656" y="2453"/>
                    <a:pt x="846" y="2525"/>
                    <a:pt x="1049" y="2572"/>
                  </a:cubicBezTo>
                  <a:cubicBezTo>
                    <a:pt x="1120" y="2584"/>
                    <a:pt x="1203" y="2596"/>
                    <a:pt x="1299" y="2596"/>
                  </a:cubicBezTo>
                  <a:cubicBezTo>
                    <a:pt x="1501" y="2596"/>
                    <a:pt x="1704" y="2560"/>
                    <a:pt x="1894" y="2465"/>
                  </a:cubicBezTo>
                  <a:cubicBezTo>
                    <a:pt x="2323" y="2239"/>
                    <a:pt x="2608" y="1798"/>
                    <a:pt x="2608" y="1310"/>
                  </a:cubicBezTo>
                  <a:cubicBezTo>
                    <a:pt x="2597" y="1084"/>
                    <a:pt x="2537" y="870"/>
                    <a:pt x="2442" y="691"/>
                  </a:cubicBezTo>
                  <a:cubicBezTo>
                    <a:pt x="2275" y="370"/>
                    <a:pt x="1965" y="131"/>
                    <a:pt x="1620" y="36"/>
                  </a:cubicBezTo>
                  <a:cubicBezTo>
                    <a:pt x="1525" y="12"/>
                    <a:pt x="1406"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79"/>
            <p:cNvSpPr/>
            <p:nvPr/>
          </p:nvSpPr>
          <p:spPr>
            <a:xfrm>
              <a:off x="1403066" y="2929393"/>
              <a:ext cx="15872" cy="15872"/>
            </a:xfrm>
            <a:custGeom>
              <a:avLst/>
              <a:gdLst/>
              <a:ahLst/>
              <a:cxnLst/>
              <a:rect l="l" t="t" r="r" b="b"/>
              <a:pathLst>
                <a:path w="501" h="501" extrusionOk="0">
                  <a:moveTo>
                    <a:pt x="251" y="0"/>
                  </a:moveTo>
                  <a:cubicBezTo>
                    <a:pt x="108" y="0"/>
                    <a:pt x="1" y="119"/>
                    <a:pt x="1" y="250"/>
                  </a:cubicBezTo>
                  <a:cubicBezTo>
                    <a:pt x="1" y="381"/>
                    <a:pt x="120" y="500"/>
                    <a:pt x="251" y="500"/>
                  </a:cubicBezTo>
                  <a:cubicBezTo>
                    <a:pt x="382" y="500"/>
                    <a:pt x="501" y="381"/>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79"/>
            <p:cNvSpPr/>
            <p:nvPr/>
          </p:nvSpPr>
          <p:spPr>
            <a:xfrm>
              <a:off x="1361597" y="3023293"/>
              <a:ext cx="98461" cy="30983"/>
            </a:xfrm>
            <a:custGeom>
              <a:avLst/>
              <a:gdLst/>
              <a:ahLst/>
              <a:cxnLst/>
              <a:rect l="l" t="t" r="r" b="b"/>
              <a:pathLst>
                <a:path w="3108" h="978" extrusionOk="0">
                  <a:moveTo>
                    <a:pt x="2798" y="322"/>
                  </a:moveTo>
                  <a:lnTo>
                    <a:pt x="2798" y="656"/>
                  </a:lnTo>
                  <a:lnTo>
                    <a:pt x="322" y="656"/>
                  </a:lnTo>
                  <a:lnTo>
                    <a:pt x="322" y="322"/>
                  </a:lnTo>
                  <a:close/>
                  <a:moveTo>
                    <a:pt x="167" y="1"/>
                  </a:moveTo>
                  <a:cubicBezTo>
                    <a:pt x="72" y="1"/>
                    <a:pt x="0" y="72"/>
                    <a:pt x="0" y="156"/>
                  </a:cubicBezTo>
                  <a:lnTo>
                    <a:pt x="0" y="810"/>
                  </a:lnTo>
                  <a:cubicBezTo>
                    <a:pt x="0" y="906"/>
                    <a:pt x="72" y="977"/>
                    <a:pt x="167" y="977"/>
                  </a:cubicBezTo>
                  <a:lnTo>
                    <a:pt x="2953" y="977"/>
                  </a:lnTo>
                  <a:cubicBezTo>
                    <a:pt x="3036" y="977"/>
                    <a:pt x="3108" y="906"/>
                    <a:pt x="3108" y="810"/>
                  </a:cubicBezTo>
                  <a:lnTo>
                    <a:pt x="3108" y="156"/>
                  </a:lnTo>
                  <a:cubicBezTo>
                    <a:pt x="3108" y="72"/>
                    <a:pt x="3036"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79"/>
            <p:cNvSpPr/>
            <p:nvPr/>
          </p:nvSpPr>
          <p:spPr>
            <a:xfrm>
              <a:off x="1361597" y="3061024"/>
              <a:ext cx="98461" cy="30951"/>
            </a:xfrm>
            <a:custGeom>
              <a:avLst/>
              <a:gdLst/>
              <a:ahLst/>
              <a:cxnLst/>
              <a:rect l="l" t="t" r="r" b="b"/>
              <a:pathLst>
                <a:path w="3108" h="977" extrusionOk="0">
                  <a:moveTo>
                    <a:pt x="2798" y="322"/>
                  </a:moveTo>
                  <a:lnTo>
                    <a:pt x="2798" y="655"/>
                  </a:lnTo>
                  <a:lnTo>
                    <a:pt x="322" y="655"/>
                  </a:lnTo>
                  <a:lnTo>
                    <a:pt x="322" y="322"/>
                  </a:lnTo>
                  <a:close/>
                  <a:moveTo>
                    <a:pt x="167" y="0"/>
                  </a:moveTo>
                  <a:cubicBezTo>
                    <a:pt x="72" y="0"/>
                    <a:pt x="0" y="72"/>
                    <a:pt x="0" y="155"/>
                  </a:cubicBezTo>
                  <a:lnTo>
                    <a:pt x="0" y="810"/>
                  </a:lnTo>
                  <a:cubicBezTo>
                    <a:pt x="0" y="905"/>
                    <a:pt x="72" y="977"/>
                    <a:pt x="167" y="977"/>
                  </a:cubicBezTo>
                  <a:lnTo>
                    <a:pt x="2953" y="977"/>
                  </a:lnTo>
                  <a:cubicBezTo>
                    <a:pt x="3036" y="977"/>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79"/>
            <p:cNvSpPr/>
            <p:nvPr/>
          </p:nvSpPr>
          <p:spPr>
            <a:xfrm>
              <a:off x="1361597" y="3098755"/>
              <a:ext cx="98461" cy="30951"/>
            </a:xfrm>
            <a:custGeom>
              <a:avLst/>
              <a:gdLst/>
              <a:ahLst/>
              <a:cxnLst/>
              <a:rect l="l" t="t" r="r" b="b"/>
              <a:pathLst>
                <a:path w="3108" h="977" extrusionOk="0">
                  <a:moveTo>
                    <a:pt x="2798" y="333"/>
                  </a:moveTo>
                  <a:lnTo>
                    <a:pt x="2798" y="667"/>
                  </a:lnTo>
                  <a:lnTo>
                    <a:pt x="322" y="667"/>
                  </a:lnTo>
                  <a:lnTo>
                    <a:pt x="322" y="333"/>
                  </a:lnTo>
                  <a:close/>
                  <a:moveTo>
                    <a:pt x="167" y="0"/>
                  </a:moveTo>
                  <a:cubicBezTo>
                    <a:pt x="72" y="0"/>
                    <a:pt x="0" y="72"/>
                    <a:pt x="0" y="155"/>
                  </a:cubicBezTo>
                  <a:lnTo>
                    <a:pt x="0" y="810"/>
                  </a:lnTo>
                  <a:cubicBezTo>
                    <a:pt x="0" y="905"/>
                    <a:pt x="72" y="976"/>
                    <a:pt x="167" y="976"/>
                  </a:cubicBezTo>
                  <a:lnTo>
                    <a:pt x="2953" y="976"/>
                  </a:lnTo>
                  <a:cubicBezTo>
                    <a:pt x="3036" y="976"/>
                    <a:pt x="3108" y="905"/>
                    <a:pt x="3108" y="810"/>
                  </a:cubicBezTo>
                  <a:lnTo>
                    <a:pt x="3108" y="155"/>
                  </a:lnTo>
                  <a:cubicBezTo>
                    <a:pt x="3108" y="72"/>
                    <a:pt x="3036"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1" name="Google Shape;10901;p79"/>
          <p:cNvGrpSpPr/>
          <p:nvPr/>
        </p:nvGrpSpPr>
        <p:grpSpPr>
          <a:xfrm>
            <a:off x="3121167" y="2884883"/>
            <a:ext cx="258414" cy="348543"/>
            <a:chOff x="3121167" y="2884883"/>
            <a:chExt cx="258414" cy="348543"/>
          </a:xfrm>
        </p:grpSpPr>
        <p:sp>
          <p:nvSpPr>
            <p:cNvPr id="10902" name="Google Shape;10902;p79"/>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79"/>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79"/>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79"/>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79"/>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79"/>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79"/>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79"/>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79"/>
          <p:cNvGrpSpPr/>
          <p:nvPr/>
        </p:nvGrpSpPr>
        <p:grpSpPr>
          <a:xfrm>
            <a:off x="4899999" y="2882095"/>
            <a:ext cx="271244" cy="346801"/>
            <a:chOff x="4899999" y="2882095"/>
            <a:chExt cx="271244" cy="346801"/>
          </a:xfrm>
        </p:grpSpPr>
        <p:sp>
          <p:nvSpPr>
            <p:cNvPr id="10911" name="Google Shape;10911;p79"/>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79"/>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79"/>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79"/>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79"/>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79"/>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79"/>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79"/>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79"/>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79"/>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1" name="Google Shape;10921;p79"/>
          <p:cNvGrpSpPr/>
          <p:nvPr/>
        </p:nvGrpSpPr>
        <p:grpSpPr>
          <a:xfrm>
            <a:off x="7162775" y="2881113"/>
            <a:ext cx="259523" cy="346294"/>
            <a:chOff x="7162775" y="2881113"/>
            <a:chExt cx="259523" cy="346294"/>
          </a:xfrm>
        </p:grpSpPr>
        <p:sp>
          <p:nvSpPr>
            <p:cNvPr id="10922" name="Google Shape;10922;p79"/>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79"/>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79"/>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79"/>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79"/>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79"/>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8" name="Google Shape;10928;p79"/>
          <p:cNvGrpSpPr/>
          <p:nvPr/>
        </p:nvGrpSpPr>
        <p:grpSpPr>
          <a:xfrm>
            <a:off x="6709751" y="2881842"/>
            <a:ext cx="261075" cy="347815"/>
            <a:chOff x="6709751" y="2881842"/>
            <a:chExt cx="261075" cy="347815"/>
          </a:xfrm>
        </p:grpSpPr>
        <p:sp>
          <p:nvSpPr>
            <p:cNvPr id="10929" name="Google Shape;10929;p79"/>
            <p:cNvSpPr/>
            <p:nvPr/>
          </p:nvSpPr>
          <p:spPr>
            <a:xfrm>
              <a:off x="6709751" y="2881842"/>
              <a:ext cx="261075" cy="347815"/>
            </a:xfrm>
            <a:custGeom>
              <a:avLst/>
              <a:gdLst/>
              <a:ahLst/>
              <a:cxnLst/>
              <a:rect l="l" t="t" r="r" b="b"/>
              <a:pathLst>
                <a:path w="8241" h="10979" extrusionOk="0">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9"/>
            <p:cNvSpPr/>
            <p:nvPr/>
          </p:nvSpPr>
          <p:spPr>
            <a:xfrm>
              <a:off x="6819522" y="3044519"/>
              <a:ext cx="43402" cy="15396"/>
            </a:xfrm>
            <a:custGeom>
              <a:avLst/>
              <a:gdLst/>
              <a:ahLst/>
              <a:cxnLst/>
              <a:rect l="l" t="t" r="r" b="b"/>
              <a:pathLst>
                <a:path w="1370" h="486" extrusionOk="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79"/>
            <p:cNvSpPr/>
            <p:nvPr/>
          </p:nvSpPr>
          <p:spPr>
            <a:xfrm>
              <a:off x="6803682" y="3006344"/>
              <a:ext cx="10233" cy="15492"/>
            </a:xfrm>
            <a:custGeom>
              <a:avLst/>
              <a:gdLst/>
              <a:ahLst/>
              <a:cxnLst/>
              <a:rect l="l" t="t" r="r" b="b"/>
              <a:pathLst>
                <a:path w="323" h="489" extrusionOk="0">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79"/>
            <p:cNvSpPr/>
            <p:nvPr/>
          </p:nvSpPr>
          <p:spPr>
            <a:xfrm>
              <a:off x="6868183" y="3006344"/>
              <a:ext cx="10201" cy="15492"/>
            </a:xfrm>
            <a:custGeom>
              <a:avLst/>
              <a:gdLst/>
              <a:ahLst/>
              <a:cxnLst/>
              <a:rect l="l" t="t" r="r" b="b"/>
              <a:pathLst>
                <a:path w="322" h="489" extrusionOk="0">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9"/>
            <p:cNvSpPr/>
            <p:nvPr/>
          </p:nvSpPr>
          <p:spPr>
            <a:xfrm>
              <a:off x="6798011" y="2990124"/>
              <a:ext cx="21162" cy="10581"/>
            </a:xfrm>
            <a:custGeom>
              <a:avLst/>
              <a:gdLst/>
              <a:ahLst/>
              <a:cxnLst/>
              <a:rect l="l" t="t" r="r" b="b"/>
              <a:pathLst>
                <a:path w="668" h="334" extrusionOk="0">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9"/>
            <p:cNvSpPr/>
            <p:nvPr/>
          </p:nvSpPr>
          <p:spPr>
            <a:xfrm>
              <a:off x="6862892"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5" name="Google Shape;10935;p79"/>
          <p:cNvGrpSpPr/>
          <p:nvPr/>
        </p:nvGrpSpPr>
        <p:grpSpPr>
          <a:xfrm>
            <a:off x="5807156" y="2881113"/>
            <a:ext cx="261043" cy="348163"/>
            <a:chOff x="5807156" y="2881113"/>
            <a:chExt cx="261043" cy="348163"/>
          </a:xfrm>
        </p:grpSpPr>
        <p:sp>
          <p:nvSpPr>
            <p:cNvPr id="10936" name="Google Shape;10936;p79"/>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79"/>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79"/>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9"/>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9"/>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1" name="Google Shape;10941;p79"/>
          <p:cNvGrpSpPr/>
          <p:nvPr/>
        </p:nvGrpSpPr>
        <p:grpSpPr>
          <a:xfrm>
            <a:off x="5355653" y="2881493"/>
            <a:ext cx="262184" cy="346643"/>
            <a:chOff x="5355653" y="2881493"/>
            <a:chExt cx="262184" cy="346643"/>
          </a:xfrm>
        </p:grpSpPr>
        <p:sp>
          <p:nvSpPr>
            <p:cNvPr id="10942" name="Google Shape;10942;p79"/>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9"/>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9"/>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9"/>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9"/>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7" name="Google Shape;10947;p79"/>
          <p:cNvGrpSpPr/>
          <p:nvPr/>
        </p:nvGrpSpPr>
        <p:grpSpPr>
          <a:xfrm>
            <a:off x="8055961" y="2881842"/>
            <a:ext cx="260283" cy="345914"/>
            <a:chOff x="8055961" y="2881842"/>
            <a:chExt cx="260283" cy="345914"/>
          </a:xfrm>
        </p:grpSpPr>
        <p:sp>
          <p:nvSpPr>
            <p:cNvPr id="10948" name="Google Shape;10948;p79"/>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79"/>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79"/>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9"/>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2" name="Google Shape;10952;p79"/>
          <p:cNvGrpSpPr/>
          <p:nvPr/>
        </p:nvGrpSpPr>
        <p:grpSpPr>
          <a:xfrm>
            <a:off x="7609368" y="2893912"/>
            <a:ext cx="264813" cy="353105"/>
            <a:chOff x="7609368" y="2893912"/>
            <a:chExt cx="264813" cy="353105"/>
          </a:xfrm>
        </p:grpSpPr>
        <p:sp>
          <p:nvSpPr>
            <p:cNvPr id="10953" name="Google Shape;10953;p79"/>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9"/>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9"/>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79"/>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79"/>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9"/>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9"/>
          <p:cNvGrpSpPr/>
          <p:nvPr/>
        </p:nvGrpSpPr>
        <p:grpSpPr>
          <a:xfrm>
            <a:off x="6248458" y="2869772"/>
            <a:ext cx="270864" cy="360645"/>
            <a:chOff x="6248458" y="2869772"/>
            <a:chExt cx="270864" cy="360645"/>
          </a:xfrm>
        </p:grpSpPr>
        <p:sp>
          <p:nvSpPr>
            <p:cNvPr id="10960" name="Google Shape;10960;p79"/>
            <p:cNvSpPr/>
            <p:nvPr/>
          </p:nvSpPr>
          <p:spPr>
            <a:xfrm>
              <a:off x="6345399" y="2995003"/>
              <a:ext cx="10201" cy="15872"/>
            </a:xfrm>
            <a:custGeom>
              <a:avLst/>
              <a:gdLst/>
              <a:ahLst/>
              <a:cxnLst/>
              <a:rect l="l" t="t" r="r" b="b"/>
              <a:pathLst>
                <a:path w="322" h="501" extrusionOk="0">
                  <a:moveTo>
                    <a:pt x="155" y="1"/>
                  </a:moveTo>
                  <a:cubicBezTo>
                    <a:pt x="72" y="1"/>
                    <a:pt x="0" y="72"/>
                    <a:pt x="0" y="156"/>
                  </a:cubicBezTo>
                  <a:lnTo>
                    <a:pt x="0" y="334"/>
                  </a:lnTo>
                  <a:cubicBezTo>
                    <a:pt x="0" y="429"/>
                    <a:pt x="72" y="501"/>
                    <a:pt x="155" y="501"/>
                  </a:cubicBezTo>
                  <a:cubicBezTo>
                    <a:pt x="251" y="501"/>
                    <a:pt x="322" y="429"/>
                    <a:pt x="322" y="334"/>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9"/>
            <p:cNvSpPr/>
            <p:nvPr/>
          </p:nvSpPr>
          <p:spPr>
            <a:xfrm>
              <a:off x="6412529" y="2995003"/>
              <a:ext cx="10993" cy="15872"/>
            </a:xfrm>
            <a:custGeom>
              <a:avLst/>
              <a:gdLst/>
              <a:ahLst/>
              <a:cxnLst/>
              <a:rect l="l" t="t" r="r" b="b"/>
              <a:pathLst>
                <a:path w="347" h="501" extrusionOk="0">
                  <a:moveTo>
                    <a:pt x="167" y="1"/>
                  </a:moveTo>
                  <a:cubicBezTo>
                    <a:pt x="84" y="1"/>
                    <a:pt x="1" y="72"/>
                    <a:pt x="1" y="156"/>
                  </a:cubicBezTo>
                  <a:lnTo>
                    <a:pt x="1" y="334"/>
                  </a:lnTo>
                  <a:cubicBezTo>
                    <a:pt x="1" y="429"/>
                    <a:pt x="84" y="501"/>
                    <a:pt x="167" y="501"/>
                  </a:cubicBezTo>
                  <a:cubicBezTo>
                    <a:pt x="251" y="501"/>
                    <a:pt x="334" y="429"/>
                    <a:pt x="334" y="334"/>
                  </a:cubicBezTo>
                  <a:lnTo>
                    <a:pt x="334" y="156"/>
                  </a:lnTo>
                  <a:cubicBezTo>
                    <a:pt x="346" y="72"/>
                    <a:pt x="275"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9"/>
            <p:cNvSpPr/>
            <p:nvPr/>
          </p:nvSpPr>
          <p:spPr>
            <a:xfrm>
              <a:off x="6248458" y="2869772"/>
              <a:ext cx="270864" cy="360645"/>
            </a:xfrm>
            <a:custGeom>
              <a:avLst/>
              <a:gdLst/>
              <a:ahLst/>
              <a:cxnLst/>
              <a:rect l="l" t="t" r="r" b="b"/>
              <a:pathLst>
                <a:path w="8550" h="11384" extrusionOk="0">
                  <a:moveTo>
                    <a:pt x="4275" y="513"/>
                  </a:moveTo>
                  <a:cubicBezTo>
                    <a:pt x="5585" y="513"/>
                    <a:pt x="6668" y="1537"/>
                    <a:pt x="6775" y="2823"/>
                  </a:cubicBezTo>
                  <a:cubicBezTo>
                    <a:pt x="6073" y="2608"/>
                    <a:pt x="5204" y="2489"/>
                    <a:pt x="4275" y="2489"/>
                  </a:cubicBezTo>
                  <a:cubicBezTo>
                    <a:pt x="3358" y="2489"/>
                    <a:pt x="2477" y="2608"/>
                    <a:pt x="1775" y="2823"/>
                  </a:cubicBezTo>
                  <a:cubicBezTo>
                    <a:pt x="1882" y="1537"/>
                    <a:pt x="2965" y="513"/>
                    <a:pt x="4275" y="513"/>
                  </a:cubicBezTo>
                  <a:close/>
                  <a:moveTo>
                    <a:pt x="2156" y="3073"/>
                  </a:moveTo>
                  <a:lnTo>
                    <a:pt x="2156" y="3382"/>
                  </a:lnTo>
                  <a:cubicBezTo>
                    <a:pt x="2156" y="3490"/>
                    <a:pt x="2120" y="3573"/>
                    <a:pt x="2060" y="3632"/>
                  </a:cubicBezTo>
                  <a:cubicBezTo>
                    <a:pt x="1977" y="3716"/>
                    <a:pt x="1894" y="3740"/>
                    <a:pt x="1798" y="3740"/>
                  </a:cubicBezTo>
                  <a:lnTo>
                    <a:pt x="1787" y="3740"/>
                  </a:lnTo>
                  <a:lnTo>
                    <a:pt x="1787" y="3168"/>
                  </a:lnTo>
                  <a:lnTo>
                    <a:pt x="1775" y="3168"/>
                  </a:lnTo>
                  <a:cubicBezTo>
                    <a:pt x="1894" y="3132"/>
                    <a:pt x="2025" y="3097"/>
                    <a:pt x="2156" y="3073"/>
                  </a:cubicBezTo>
                  <a:close/>
                  <a:moveTo>
                    <a:pt x="4263" y="2835"/>
                  </a:moveTo>
                  <a:cubicBezTo>
                    <a:pt x="5204" y="2835"/>
                    <a:pt x="6073" y="2954"/>
                    <a:pt x="6763" y="3180"/>
                  </a:cubicBezTo>
                  <a:lnTo>
                    <a:pt x="6763" y="4430"/>
                  </a:lnTo>
                  <a:cubicBezTo>
                    <a:pt x="6692" y="4371"/>
                    <a:pt x="6597" y="4287"/>
                    <a:pt x="6489" y="4204"/>
                  </a:cubicBezTo>
                  <a:cubicBezTo>
                    <a:pt x="6459" y="4178"/>
                    <a:pt x="6421" y="4166"/>
                    <a:pt x="6384" y="4166"/>
                  </a:cubicBezTo>
                  <a:cubicBezTo>
                    <a:pt x="6334" y="4166"/>
                    <a:pt x="6285" y="4187"/>
                    <a:pt x="6251" y="4228"/>
                  </a:cubicBezTo>
                  <a:cubicBezTo>
                    <a:pt x="6192" y="4311"/>
                    <a:pt x="6216" y="4406"/>
                    <a:pt x="6287" y="4466"/>
                  </a:cubicBezTo>
                  <a:cubicBezTo>
                    <a:pt x="6335" y="4502"/>
                    <a:pt x="6370" y="4525"/>
                    <a:pt x="6406" y="4561"/>
                  </a:cubicBezTo>
                  <a:lnTo>
                    <a:pt x="6406" y="4621"/>
                  </a:lnTo>
                  <a:cubicBezTo>
                    <a:pt x="6406" y="5811"/>
                    <a:pt x="5442" y="6764"/>
                    <a:pt x="4251" y="6764"/>
                  </a:cubicBezTo>
                  <a:cubicBezTo>
                    <a:pt x="3060" y="6764"/>
                    <a:pt x="2084" y="5799"/>
                    <a:pt x="2084" y="4609"/>
                  </a:cubicBezTo>
                  <a:cubicBezTo>
                    <a:pt x="2084" y="4513"/>
                    <a:pt x="2013" y="4442"/>
                    <a:pt x="1929" y="4442"/>
                  </a:cubicBezTo>
                  <a:cubicBezTo>
                    <a:pt x="1834" y="4442"/>
                    <a:pt x="1763" y="4513"/>
                    <a:pt x="1763" y="4609"/>
                  </a:cubicBezTo>
                  <a:lnTo>
                    <a:pt x="1763" y="4621"/>
                  </a:lnTo>
                  <a:lnTo>
                    <a:pt x="1656" y="4621"/>
                  </a:lnTo>
                  <a:cubicBezTo>
                    <a:pt x="1584" y="4621"/>
                    <a:pt x="1513" y="4585"/>
                    <a:pt x="1453" y="4525"/>
                  </a:cubicBezTo>
                  <a:cubicBezTo>
                    <a:pt x="1429" y="4490"/>
                    <a:pt x="1417" y="4406"/>
                    <a:pt x="1417" y="4335"/>
                  </a:cubicBezTo>
                  <a:cubicBezTo>
                    <a:pt x="1429" y="4204"/>
                    <a:pt x="1572" y="4085"/>
                    <a:pt x="1715" y="4085"/>
                  </a:cubicBezTo>
                  <a:lnTo>
                    <a:pt x="1775" y="4085"/>
                  </a:lnTo>
                  <a:cubicBezTo>
                    <a:pt x="1965" y="4085"/>
                    <a:pt x="2132" y="4013"/>
                    <a:pt x="2263" y="3871"/>
                  </a:cubicBezTo>
                  <a:cubicBezTo>
                    <a:pt x="2406" y="3740"/>
                    <a:pt x="2477" y="3561"/>
                    <a:pt x="2477" y="3382"/>
                  </a:cubicBezTo>
                  <a:lnTo>
                    <a:pt x="2477" y="3001"/>
                  </a:lnTo>
                  <a:cubicBezTo>
                    <a:pt x="2787" y="2942"/>
                    <a:pt x="3120" y="2894"/>
                    <a:pt x="3453" y="2858"/>
                  </a:cubicBezTo>
                  <a:cubicBezTo>
                    <a:pt x="4251" y="3156"/>
                    <a:pt x="5001" y="3549"/>
                    <a:pt x="5739" y="4049"/>
                  </a:cubicBezTo>
                  <a:cubicBezTo>
                    <a:pt x="5763" y="4073"/>
                    <a:pt x="5799" y="4085"/>
                    <a:pt x="5823" y="4085"/>
                  </a:cubicBezTo>
                  <a:cubicBezTo>
                    <a:pt x="5882" y="4085"/>
                    <a:pt x="5930" y="4049"/>
                    <a:pt x="5954" y="4013"/>
                  </a:cubicBezTo>
                  <a:cubicBezTo>
                    <a:pt x="6013" y="3930"/>
                    <a:pt x="5989" y="3835"/>
                    <a:pt x="5918" y="3775"/>
                  </a:cubicBezTo>
                  <a:cubicBezTo>
                    <a:pt x="5382" y="3394"/>
                    <a:pt x="4823" y="3085"/>
                    <a:pt x="4251" y="2835"/>
                  </a:cubicBezTo>
                  <a:close/>
                  <a:moveTo>
                    <a:pt x="1822" y="4990"/>
                  </a:moveTo>
                  <a:cubicBezTo>
                    <a:pt x="1929" y="5764"/>
                    <a:pt x="2406" y="6418"/>
                    <a:pt x="3037" y="6811"/>
                  </a:cubicBezTo>
                  <a:lnTo>
                    <a:pt x="3037" y="7538"/>
                  </a:lnTo>
                  <a:cubicBezTo>
                    <a:pt x="3037" y="7776"/>
                    <a:pt x="2894" y="7966"/>
                    <a:pt x="2679" y="8062"/>
                  </a:cubicBezTo>
                  <a:lnTo>
                    <a:pt x="1656" y="8383"/>
                  </a:lnTo>
                  <a:lnTo>
                    <a:pt x="1310" y="8157"/>
                  </a:lnTo>
                  <a:lnTo>
                    <a:pt x="1906" y="7419"/>
                  </a:lnTo>
                  <a:cubicBezTo>
                    <a:pt x="1941" y="7371"/>
                    <a:pt x="1953" y="7323"/>
                    <a:pt x="1941" y="7288"/>
                  </a:cubicBezTo>
                  <a:cubicBezTo>
                    <a:pt x="1929" y="7240"/>
                    <a:pt x="1894" y="7192"/>
                    <a:pt x="1846" y="7169"/>
                  </a:cubicBezTo>
                  <a:lnTo>
                    <a:pt x="1286" y="6883"/>
                  </a:lnTo>
                  <a:cubicBezTo>
                    <a:pt x="1656" y="6073"/>
                    <a:pt x="1727" y="5323"/>
                    <a:pt x="1763" y="4990"/>
                  </a:cubicBezTo>
                  <a:close/>
                  <a:moveTo>
                    <a:pt x="6775" y="4847"/>
                  </a:moveTo>
                  <a:lnTo>
                    <a:pt x="6811" y="4871"/>
                  </a:lnTo>
                  <a:cubicBezTo>
                    <a:pt x="6823" y="5121"/>
                    <a:pt x="6882" y="5978"/>
                    <a:pt x="7287" y="6871"/>
                  </a:cubicBezTo>
                  <a:lnTo>
                    <a:pt x="6716" y="7145"/>
                  </a:lnTo>
                  <a:cubicBezTo>
                    <a:pt x="6668" y="7180"/>
                    <a:pt x="6644" y="7204"/>
                    <a:pt x="6632" y="7264"/>
                  </a:cubicBezTo>
                  <a:cubicBezTo>
                    <a:pt x="6609" y="7311"/>
                    <a:pt x="6632" y="7371"/>
                    <a:pt x="6656" y="7407"/>
                  </a:cubicBezTo>
                  <a:lnTo>
                    <a:pt x="7251" y="8145"/>
                  </a:lnTo>
                  <a:lnTo>
                    <a:pt x="6906" y="8383"/>
                  </a:lnTo>
                  <a:lnTo>
                    <a:pt x="5894" y="8026"/>
                  </a:lnTo>
                  <a:cubicBezTo>
                    <a:pt x="5680" y="7954"/>
                    <a:pt x="5537" y="7740"/>
                    <a:pt x="5537" y="7502"/>
                  </a:cubicBezTo>
                  <a:lnTo>
                    <a:pt x="5537" y="6776"/>
                  </a:lnTo>
                  <a:cubicBezTo>
                    <a:pt x="6228" y="6371"/>
                    <a:pt x="6704" y="5680"/>
                    <a:pt x="6775" y="4847"/>
                  </a:cubicBezTo>
                  <a:close/>
                  <a:moveTo>
                    <a:pt x="5192" y="6966"/>
                  </a:moveTo>
                  <a:lnTo>
                    <a:pt x="5192" y="7538"/>
                  </a:lnTo>
                  <a:cubicBezTo>
                    <a:pt x="5192" y="7859"/>
                    <a:pt x="5370" y="8157"/>
                    <a:pt x="5656" y="8312"/>
                  </a:cubicBezTo>
                  <a:cubicBezTo>
                    <a:pt x="5597" y="8478"/>
                    <a:pt x="5525" y="8621"/>
                    <a:pt x="5418" y="8752"/>
                  </a:cubicBezTo>
                  <a:cubicBezTo>
                    <a:pt x="5358" y="8835"/>
                    <a:pt x="5370" y="8931"/>
                    <a:pt x="5454" y="8990"/>
                  </a:cubicBezTo>
                  <a:cubicBezTo>
                    <a:pt x="5477" y="9026"/>
                    <a:pt x="5525" y="9026"/>
                    <a:pt x="5549" y="9026"/>
                  </a:cubicBezTo>
                  <a:cubicBezTo>
                    <a:pt x="5597" y="9026"/>
                    <a:pt x="5656" y="9014"/>
                    <a:pt x="5692" y="8966"/>
                  </a:cubicBezTo>
                  <a:cubicBezTo>
                    <a:pt x="5823" y="8800"/>
                    <a:pt x="5918" y="8621"/>
                    <a:pt x="5989" y="8431"/>
                  </a:cubicBezTo>
                  <a:lnTo>
                    <a:pt x="6347" y="8550"/>
                  </a:lnTo>
                  <a:cubicBezTo>
                    <a:pt x="6013" y="9395"/>
                    <a:pt x="5204" y="9990"/>
                    <a:pt x="4275" y="9990"/>
                  </a:cubicBezTo>
                  <a:cubicBezTo>
                    <a:pt x="3358" y="9990"/>
                    <a:pt x="2537" y="9395"/>
                    <a:pt x="2239" y="8538"/>
                  </a:cubicBezTo>
                  <a:lnTo>
                    <a:pt x="2596" y="8419"/>
                  </a:lnTo>
                  <a:cubicBezTo>
                    <a:pt x="2834" y="9133"/>
                    <a:pt x="3501" y="9621"/>
                    <a:pt x="4275" y="9621"/>
                  </a:cubicBezTo>
                  <a:cubicBezTo>
                    <a:pt x="4525" y="9621"/>
                    <a:pt x="4787" y="9562"/>
                    <a:pt x="5025" y="9455"/>
                  </a:cubicBezTo>
                  <a:cubicBezTo>
                    <a:pt x="5108" y="9407"/>
                    <a:pt x="5144" y="9324"/>
                    <a:pt x="5108" y="9228"/>
                  </a:cubicBezTo>
                  <a:cubicBezTo>
                    <a:pt x="5075" y="9170"/>
                    <a:pt x="5025" y="9136"/>
                    <a:pt x="4965" y="9136"/>
                  </a:cubicBezTo>
                  <a:cubicBezTo>
                    <a:pt x="4939" y="9136"/>
                    <a:pt x="4911" y="9142"/>
                    <a:pt x="4882" y="9157"/>
                  </a:cubicBezTo>
                  <a:cubicBezTo>
                    <a:pt x="4692" y="9252"/>
                    <a:pt x="4501" y="9288"/>
                    <a:pt x="4287" y="9288"/>
                  </a:cubicBezTo>
                  <a:cubicBezTo>
                    <a:pt x="3668" y="9288"/>
                    <a:pt x="3120" y="8895"/>
                    <a:pt x="2918" y="8312"/>
                  </a:cubicBezTo>
                  <a:cubicBezTo>
                    <a:pt x="3203" y="8157"/>
                    <a:pt x="3382" y="7859"/>
                    <a:pt x="3382" y="7538"/>
                  </a:cubicBezTo>
                  <a:lnTo>
                    <a:pt x="3382" y="6966"/>
                  </a:lnTo>
                  <a:cubicBezTo>
                    <a:pt x="3668" y="7073"/>
                    <a:pt x="3965" y="7133"/>
                    <a:pt x="4287" y="7133"/>
                  </a:cubicBezTo>
                  <a:cubicBezTo>
                    <a:pt x="4596" y="7133"/>
                    <a:pt x="4918" y="7073"/>
                    <a:pt x="5192" y="6966"/>
                  </a:cubicBezTo>
                  <a:close/>
                  <a:moveTo>
                    <a:pt x="4096" y="1"/>
                  </a:moveTo>
                  <a:cubicBezTo>
                    <a:pt x="4013" y="1"/>
                    <a:pt x="3930" y="84"/>
                    <a:pt x="3930" y="168"/>
                  </a:cubicBezTo>
                  <a:lnTo>
                    <a:pt x="3930" y="203"/>
                  </a:lnTo>
                  <a:cubicBezTo>
                    <a:pt x="2549" y="358"/>
                    <a:pt x="1477" y="1525"/>
                    <a:pt x="1429" y="2942"/>
                  </a:cubicBezTo>
                  <a:cubicBezTo>
                    <a:pt x="1346" y="2966"/>
                    <a:pt x="1251" y="3013"/>
                    <a:pt x="1167" y="3037"/>
                  </a:cubicBezTo>
                  <a:cubicBezTo>
                    <a:pt x="1072" y="3085"/>
                    <a:pt x="1048" y="3180"/>
                    <a:pt x="1072" y="3263"/>
                  </a:cubicBezTo>
                  <a:cubicBezTo>
                    <a:pt x="1109" y="3336"/>
                    <a:pt x="1173" y="3367"/>
                    <a:pt x="1238" y="3367"/>
                  </a:cubicBezTo>
                  <a:cubicBezTo>
                    <a:pt x="1258" y="3367"/>
                    <a:pt x="1279" y="3364"/>
                    <a:pt x="1298" y="3359"/>
                  </a:cubicBezTo>
                  <a:cubicBezTo>
                    <a:pt x="1346" y="3335"/>
                    <a:pt x="1370" y="3323"/>
                    <a:pt x="1417" y="3299"/>
                  </a:cubicBezTo>
                  <a:lnTo>
                    <a:pt x="1417" y="3799"/>
                  </a:lnTo>
                  <a:cubicBezTo>
                    <a:pt x="1227" y="3894"/>
                    <a:pt x="1096" y="4073"/>
                    <a:pt x="1060" y="4287"/>
                  </a:cubicBezTo>
                  <a:cubicBezTo>
                    <a:pt x="1048" y="4466"/>
                    <a:pt x="1108" y="4633"/>
                    <a:pt x="1215" y="4763"/>
                  </a:cubicBezTo>
                  <a:cubicBezTo>
                    <a:pt x="1275" y="4823"/>
                    <a:pt x="1334" y="4871"/>
                    <a:pt x="1406" y="4918"/>
                  </a:cubicBezTo>
                  <a:cubicBezTo>
                    <a:pt x="1394" y="5216"/>
                    <a:pt x="1298" y="6049"/>
                    <a:pt x="894" y="6871"/>
                  </a:cubicBezTo>
                  <a:cubicBezTo>
                    <a:pt x="858" y="6954"/>
                    <a:pt x="882" y="7049"/>
                    <a:pt x="965" y="7085"/>
                  </a:cubicBezTo>
                  <a:lnTo>
                    <a:pt x="1501" y="7359"/>
                  </a:lnTo>
                  <a:lnTo>
                    <a:pt x="929" y="8085"/>
                  </a:lnTo>
                  <a:cubicBezTo>
                    <a:pt x="894" y="8121"/>
                    <a:pt x="882" y="8181"/>
                    <a:pt x="894" y="8216"/>
                  </a:cubicBezTo>
                  <a:cubicBezTo>
                    <a:pt x="894" y="8264"/>
                    <a:pt x="929" y="8312"/>
                    <a:pt x="965" y="8335"/>
                  </a:cubicBezTo>
                  <a:lnTo>
                    <a:pt x="1251" y="8538"/>
                  </a:lnTo>
                  <a:lnTo>
                    <a:pt x="822" y="8681"/>
                  </a:lnTo>
                  <a:cubicBezTo>
                    <a:pt x="334" y="8859"/>
                    <a:pt x="1" y="9324"/>
                    <a:pt x="1" y="9836"/>
                  </a:cubicBezTo>
                  <a:lnTo>
                    <a:pt x="1" y="11229"/>
                  </a:lnTo>
                  <a:cubicBezTo>
                    <a:pt x="1" y="11312"/>
                    <a:pt x="72" y="11383"/>
                    <a:pt x="167" y="11383"/>
                  </a:cubicBezTo>
                  <a:cubicBezTo>
                    <a:pt x="251" y="11383"/>
                    <a:pt x="334" y="11312"/>
                    <a:pt x="334" y="11229"/>
                  </a:cubicBezTo>
                  <a:lnTo>
                    <a:pt x="334" y="9836"/>
                  </a:lnTo>
                  <a:cubicBezTo>
                    <a:pt x="334" y="9455"/>
                    <a:pt x="572" y="9109"/>
                    <a:pt x="929" y="8990"/>
                  </a:cubicBezTo>
                  <a:lnTo>
                    <a:pt x="1906" y="8645"/>
                  </a:lnTo>
                  <a:cubicBezTo>
                    <a:pt x="2251" y="9645"/>
                    <a:pt x="3191" y="10336"/>
                    <a:pt x="4263" y="10336"/>
                  </a:cubicBezTo>
                  <a:cubicBezTo>
                    <a:pt x="5335" y="10336"/>
                    <a:pt x="6263" y="9645"/>
                    <a:pt x="6609" y="8645"/>
                  </a:cubicBezTo>
                  <a:lnTo>
                    <a:pt x="7597" y="8990"/>
                  </a:lnTo>
                  <a:cubicBezTo>
                    <a:pt x="7954" y="9121"/>
                    <a:pt x="8192" y="9466"/>
                    <a:pt x="8192" y="9836"/>
                  </a:cubicBezTo>
                  <a:lnTo>
                    <a:pt x="8192" y="11229"/>
                  </a:lnTo>
                  <a:cubicBezTo>
                    <a:pt x="8192" y="11312"/>
                    <a:pt x="8264" y="11383"/>
                    <a:pt x="8347" y="11383"/>
                  </a:cubicBezTo>
                  <a:cubicBezTo>
                    <a:pt x="8442" y="11383"/>
                    <a:pt x="8514" y="11312"/>
                    <a:pt x="8514" y="11229"/>
                  </a:cubicBezTo>
                  <a:lnTo>
                    <a:pt x="8514" y="9836"/>
                  </a:lnTo>
                  <a:cubicBezTo>
                    <a:pt x="8549" y="9324"/>
                    <a:pt x="8216" y="8847"/>
                    <a:pt x="7728" y="8681"/>
                  </a:cubicBezTo>
                  <a:lnTo>
                    <a:pt x="7299" y="8538"/>
                  </a:lnTo>
                  <a:lnTo>
                    <a:pt x="7585" y="8335"/>
                  </a:lnTo>
                  <a:cubicBezTo>
                    <a:pt x="7621" y="8312"/>
                    <a:pt x="7644" y="8264"/>
                    <a:pt x="7656" y="8216"/>
                  </a:cubicBezTo>
                  <a:cubicBezTo>
                    <a:pt x="7668" y="8181"/>
                    <a:pt x="7656" y="8133"/>
                    <a:pt x="7621" y="8085"/>
                  </a:cubicBezTo>
                  <a:lnTo>
                    <a:pt x="7037" y="7359"/>
                  </a:lnTo>
                  <a:lnTo>
                    <a:pt x="7573" y="7085"/>
                  </a:lnTo>
                  <a:cubicBezTo>
                    <a:pt x="7668" y="7049"/>
                    <a:pt x="7692" y="6942"/>
                    <a:pt x="7656" y="6871"/>
                  </a:cubicBezTo>
                  <a:cubicBezTo>
                    <a:pt x="7144" y="5859"/>
                    <a:pt x="7132" y="4811"/>
                    <a:pt x="7132" y="4799"/>
                  </a:cubicBezTo>
                  <a:lnTo>
                    <a:pt x="7132" y="3299"/>
                  </a:lnTo>
                  <a:cubicBezTo>
                    <a:pt x="7180" y="3311"/>
                    <a:pt x="7204" y="3323"/>
                    <a:pt x="7251" y="3359"/>
                  </a:cubicBezTo>
                  <a:cubicBezTo>
                    <a:pt x="7275" y="3370"/>
                    <a:pt x="7299" y="3370"/>
                    <a:pt x="7323" y="3370"/>
                  </a:cubicBezTo>
                  <a:cubicBezTo>
                    <a:pt x="7382" y="3370"/>
                    <a:pt x="7442" y="3335"/>
                    <a:pt x="7478" y="3263"/>
                  </a:cubicBezTo>
                  <a:cubicBezTo>
                    <a:pt x="7513" y="3180"/>
                    <a:pt x="7478" y="3085"/>
                    <a:pt x="7382" y="3037"/>
                  </a:cubicBezTo>
                  <a:cubicBezTo>
                    <a:pt x="7299" y="3001"/>
                    <a:pt x="7216" y="2966"/>
                    <a:pt x="7121" y="2942"/>
                  </a:cubicBezTo>
                  <a:cubicBezTo>
                    <a:pt x="7073" y="1525"/>
                    <a:pt x="6001" y="358"/>
                    <a:pt x="4620" y="203"/>
                  </a:cubicBezTo>
                  <a:lnTo>
                    <a:pt x="4620" y="168"/>
                  </a:lnTo>
                  <a:cubicBezTo>
                    <a:pt x="4620" y="84"/>
                    <a:pt x="4537" y="1"/>
                    <a:pt x="4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9"/>
            <p:cNvSpPr/>
            <p:nvPr/>
          </p:nvSpPr>
          <p:spPr>
            <a:xfrm>
              <a:off x="6339728" y="2977294"/>
              <a:ext cx="21542" cy="10581"/>
            </a:xfrm>
            <a:custGeom>
              <a:avLst/>
              <a:gdLst/>
              <a:ahLst/>
              <a:cxnLst/>
              <a:rect l="l" t="t" r="r" b="b"/>
              <a:pathLst>
                <a:path w="680" h="334" extrusionOk="0">
                  <a:moveTo>
                    <a:pt x="156" y="0"/>
                  </a:moveTo>
                  <a:cubicBezTo>
                    <a:pt x="72" y="0"/>
                    <a:pt x="1" y="72"/>
                    <a:pt x="1" y="167"/>
                  </a:cubicBezTo>
                  <a:cubicBezTo>
                    <a:pt x="1" y="262"/>
                    <a:pt x="72" y="334"/>
                    <a:pt x="156" y="334"/>
                  </a:cubicBezTo>
                  <a:lnTo>
                    <a:pt x="513" y="334"/>
                  </a:lnTo>
                  <a:cubicBezTo>
                    <a:pt x="608" y="334"/>
                    <a:pt x="680" y="262"/>
                    <a:pt x="680" y="167"/>
                  </a:cubicBez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9"/>
            <p:cNvSpPr/>
            <p:nvPr/>
          </p:nvSpPr>
          <p:spPr>
            <a:xfrm>
              <a:off x="6353319" y="3025194"/>
              <a:ext cx="61903" cy="32852"/>
            </a:xfrm>
            <a:custGeom>
              <a:avLst/>
              <a:gdLst/>
              <a:ahLst/>
              <a:cxnLst/>
              <a:rect l="l" t="t" r="r" b="b"/>
              <a:pathLst>
                <a:path w="1954" h="1037" extrusionOk="0">
                  <a:moveTo>
                    <a:pt x="1560" y="322"/>
                  </a:moveTo>
                  <a:cubicBezTo>
                    <a:pt x="1501" y="560"/>
                    <a:pt x="1251" y="715"/>
                    <a:pt x="965" y="715"/>
                  </a:cubicBezTo>
                  <a:cubicBezTo>
                    <a:pt x="679" y="715"/>
                    <a:pt x="441" y="548"/>
                    <a:pt x="358" y="322"/>
                  </a:cubicBezTo>
                  <a:close/>
                  <a:moveTo>
                    <a:pt x="167" y="0"/>
                  </a:moveTo>
                  <a:cubicBezTo>
                    <a:pt x="72" y="0"/>
                    <a:pt x="1" y="72"/>
                    <a:pt x="1" y="155"/>
                  </a:cubicBezTo>
                  <a:cubicBezTo>
                    <a:pt x="1" y="655"/>
                    <a:pt x="429" y="1036"/>
                    <a:pt x="965" y="1036"/>
                  </a:cubicBezTo>
                  <a:cubicBezTo>
                    <a:pt x="1501" y="1036"/>
                    <a:pt x="1929" y="631"/>
                    <a:pt x="1929" y="155"/>
                  </a:cubicBezTo>
                  <a:cubicBezTo>
                    <a:pt x="1953" y="72"/>
                    <a:pt x="1870" y="0"/>
                    <a:pt x="1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5" name="Google Shape;10965;p79"/>
          <p:cNvGrpSpPr/>
          <p:nvPr/>
        </p:nvGrpSpPr>
        <p:grpSpPr>
          <a:xfrm>
            <a:off x="3075928" y="2445798"/>
            <a:ext cx="363243" cy="300675"/>
            <a:chOff x="3075928" y="2445798"/>
            <a:chExt cx="363243" cy="300675"/>
          </a:xfrm>
        </p:grpSpPr>
        <p:sp>
          <p:nvSpPr>
            <p:cNvPr id="10966" name="Google Shape;10966;p79"/>
            <p:cNvSpPr/>
            <p:nvPr/>
          </p:nvSpPr>
          <p:spPr>
            <a:xfrm>
              <a:off x="3227168" y="2675542"/>
              <a:ext cx="37002" cy="10581"/>
            </a:xfrm>
            <a:custGeom>
              <a:avLst/>
              <a:gdLst/>
              <a:ahLst/>
              <a:cxnLst/>
              <a:rect l="l" t="t" r="r" b="b"/>
              <a:pathLst>
                <a:path w="1168" h="334" extrusionOk="0">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79"/>
            <p:cNvSpPr/>
            <p:nvPr/>
          </p:nvSpPr>
          <p:spPr>
            <a:xfrm>
              <a:off x="3075928" y="2445798"/>
              <a:ext cx="363243" cy="300675"/>
            </a:xfrm>
            <a:custGeom>
              <a:avLst/>
              <a:gdLst/>
              <a:ahLst/>
              <a:cxnLst/>
              <a:rect l="l" t="t" r="r" b="b"/>
              <a:pathLst>
                <a:path w="11466" h="9491" extrusionOk="0">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79"/>
            <p:cNvSpPr/>
            <p:nvPr/>
          </p:nvSpPr>
          <p:spPr>
            <a:xfrm>
              <a:off x="3141537" y="2565390"/>
              <a:ext cx="37763" cy="37382"/>
            </a:xfrm>
            <a:custGeom>
              <a:avLst/>
              <a:gdLst/>
              <a:ahLst/>
              <a:cxnLst/>
              <a:rect l="l" t="t" r="r" b="b"/>
              <a:pathLst>
                <a:path w="1192" h="1180" extrusionOk="0">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9"/>
            <p:cNvSpPr/>
            <p:nvPr/>
          </p:nvSpPr>
          <p:spPr>
            <a:xfrm>
              <a:off x="3185287" y="2565390"/>
              <a:ext cx="73593" cy="10233"/>
            </a:xfrm>
            <a:custGeom>
              <a:avLst/>
              <a:gdLst/>
              <a:ahLst/>
              <a:cxnLst/>
              <a:rect l="l" t="t" r="r" b="b"/>
              <a:pathLst>
                <a:path w="2323" h="323" extrusionOk="0">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79"/>
            <p:cNvSpPr/>
            <p:nvPr/>
          </p:nvSpPr>
          <p:spPr>
            <a:xfrm>
              <a:off x="3185287" y="2578601"/>
              <a:ext cx="73593" cy="10201"/>
            </a:xfrm>
            <a:custGeom>
              <a:avLst/>
              <a:gdLst/>
              <a:ahLst/>
              <a:cxnLst/>
              <a:rect l="l" t="t" r="r" b="b"/>
              <a:pathLst>
                <a:path w="2323"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79"/>
            <p:cNvSpPr/>
            <p:nvPr/>
          </p:nvSpPr>
          <p:spPr>
            <a:xfrm>
              <a:off x="3185287" y="2591811"/>
              <a:ext cx="73212" cy="10201"/>
            </a:xfrm>
            <a:custGeom>
              <a:avLst/>
              <a:gdLst/>
              <a:ahLst/>
              <a:cxnLst/>
              <a:rect l="l" t="t" r="r" b="b"/>
              <a:pathLst>
                <a:path w="2311" h="322" extrusionOk="0">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9"/>
            <p:cNvSpPr/>
            <p:nvPr/>
          </p:nvSpPr>
          <p:spPr>
            <a:xfrm>
              <a:off x="3141537" y="2609520"/>
              <a:ext cx="37763" cy="37382"/>
            </a:xfrm>
            <a:custGeom>
              <a:avLst/>
              <a:gdLst/>
              <a:ahLst/>
              <a:cxnLst/>
              <a:rect l="l" t="t" r="r" b="b"/>
              <a:pathLst>
                <a:path w="1192" h="1180" extrusionOk="0">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9"/>
            <p:cNvSpPr/>
            <p:nvPr/>
          </p:nvSpPr>
          <p:spPr>
            <a:xfrm>
              <a:off x="3185287" y="2609520"/>
              <a:ext cx="73212" cy="10613"/>
            </a:xfrm>
            <a:custGeom>
              <a:avLst/>
              <a:gdLst/>
              <a:ahLst/>
              <a:cxnLst/>
              <a:rect l="l" t="t" r="r" b="b"/>
              <a:pathLst>
                <a:path w="2311" h="335" extrusionOk="0">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79"/>
            <p:cNvSpPr/>
            <p:nvPr/>
          </p:nvSpPr>
          <p:spPr>
            <a:xfrm>
              <a:off x="3185287" y="2622731"/>
              <a:ext cx="73212" cy="10581"/>
            </a:xfrm>
            <a:custGeom>
              <a:avLst/>
              <a:gdLst/>
              <a:ahLst/>
              <a:cxnLst/>
              <a:rect l="l" t="t" r="r" b="b"/>
              <a:pathLst>
                <a:path w="2311" h="334" extrusionOk="0">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79"/>
            <p:cNvSpPr/>
            <p:nvPr/>
          </p:nvSpPr>
          <p:spPr>
            <a:xfrm>
              <a:off x="3185287" y="2636670"/>
              <a:ext cx="73212" cy="10233"/>
            </a:xfrm>
            <a:custGeom>
              <a:avLst/>
              <a:gdLst/>
              <a:ahLst/>
              <a:cxnLst/>
              <a:rect l="l" t="t" r="r" b="b"/>
              <a:pathLst>
                <a:path w="2311" h="323" extrusionOk="0">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9"/>
            <p:cNvSpPr/>
            <p:nvPr/>
          </p:nvSpPr>
          <p:spPr>
            <a:xfrm>
              <a:off x="3330509" y="2471839"/>
              <a:ext cx="82653" cy="82653"/>
            </a:xfrm>
            <a:custGeom>
              <a:avLst/>
              <a:gdLst/>
              <a:ahLst/>
              <a:cxnLst/>
              <a:rect l="l" t="t" r="r" b="b"/>
              <a:pathLst>
                <a:path w="2609" h="2609" extrusionOk="0">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7" name="Google Shape;10977;p79"/>
          <p:cNvGrpSpPr/>
          <p:nvPr/>
        </p:nvGrpSpPr>
        <p:grpSpPr>
          <a:xfrm>
            <a:off x="2633105" y="2431859"/>
            <a:ext cx="363243" cy="328585"/>
            <a:chOff x="2633105" y="2431859"/>
            <a:chExt cx="363243" cy="328585"/>
          </a:xfrm>
        </p:grpSpPr>
        <p:sp>
          <p:nvSpPr>
            <p:cNvPr id="10978" name="Google Shape;10978;p79"/>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9"/>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79"/>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79"/>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79"/>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9"/>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9"/>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9"/>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6" name="Google Shape;10986;p79"/>
          <p:cNvGrpSpPr/>
          <p:nvPr/>
        </p:nvGrpSpPr>
        <p:grpSpPr>
          <a:xfrm>
            <a:off x="2189142" y="2421310"/>
            <a:ext cx="365904" cy="350064"/>
            <a:chOff x="2189142" y="2421310"/>
            <a:chExt cx="365904" cy="350064"/>
          </a:xfrm>
        </p:grpSpPr>
        <p:sp>
          <p:nvSpPr>
            <p:cNvPr id="10987" name="Google Shape;10987;p79"/>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79"/>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79"/>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9"/>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9"/>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79"/>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79"/>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79"/>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9"/>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6" name="Google Shape;10996;p79"/>
          <p:cNvSpPr/>
          <p:nvPr/>
        </p:nvSpPr>
        <p:spPr>
          <a:xfrm>
            <a:off x="3518751" y="2415259"/>
            <a:ext cx="364003" cy="361405"/>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7" name="Google Shape;10997;p79"/>
          <p:cNvGrpSpPr/>
          <p:nvPr/>
        </p:nvGrpSpPr>
        <p:grpSpPr>
          <a:xfrm>
            <a:off x="3961923" y="2486317"/>
            <a:ext cx="364415" cy="220936"/>
            <a:chOff x="3961923" y="2486317"/>
            <a:chExt cx="364415" cy="220936"/>
          </a:xfrm>
        </p:grpSpPr>
        <p:sp>
          <p:nvSpPr>
            <p:cNvPr id="10998" name="Google Shape;10998;p79"/>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9"/>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9"/>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79"/>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2" name="Google Shape;11002;p79"/>
          <p:cNvSpPr/>
          <p:nvPr/>
        </p:nvSpPr>
        <p:spPr>
          <a:xfrm>
            <a:off x="1747839" y="2414150"/>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3" name="Google Shape;11003;p79"/>
          <p:cNvGrpSpPr/>
          <p:nvPr/>
        </p:nvGrpSpPr>
        <p:grpSpPr>
          <a:xfrm>
            <a:off x="1303876" y="2419377"/>
            <a:ext cx="363275" cy="354626"/>
            <a:chOff x="1303876" y="2419377"/>
            <a:chExt cx="363275" cy="354626"/>
          </a:xfrm>
        </p:grpSpPr>
        <p:sp>
          <p:nvSpPr>
            <p:cNvPr id="11004" name="Google Shape;11004;p79"/>
            <p:cNvSpPr/>
            <p:nvPr/>
          </p:nvSpPr>
          <p:spPr>
            <a:xfrm>
              <a:off x="1303876" y="2507701"/>
              <a:ext cx="363275" cy="266302"/>
            </a:xfrm>
            <a:custGeom>
              <a:avLst/>
              <a:gdLst/>
              <a:ahLst/>
              <a:cxnLst/>
              <a:rect l="l" t="t" r="r" b="b"/>
              <a:pathLst>
                <a:path w="11467" h="8406" extrusionOk="0">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9"/>
            <p:cNvSpPr/>
            <p:nvPr/>
          </p:nvSpPr>
          <p:spPr>
            <a:xfrm>
              <a:off x="1399296" y="2419377"/>
              <a:ext cx="172054" cy="104924"/>
            </a:xfrm>
            <a:custGeom>
              <a:avLst/>
              <a:gdLst/>
              <a:ahLst/>
              <a:cxnLst/>
              <a:rect l="l" t="t" r="r" b="b"/>
              <a:pathLst>
                <a:path w="5431" h="3312" extrusionOk="0">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9"/>
            <p:cNvSpPr/>
            <p:nvPr/>
          </p:nvSpPr>
          <p:spPr>
            <a:xfrm>
              <a:off x="1428346" y="2463191"/>
              <a:ext cx="10581" cy="11341"/>
            </a:xfrm>
            <a:custGeom>
              <a:avLst/>
              <a:gdLst/>
              <a:ahLst/>
              <a:cxnLst/>
              <a:rect l="l" t="t" r="r" b="b"/>
              <a:pathLst>
                <a:path w="334" h="358" extrusionOk="0">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9"/>
            <p:cNvSpPr/>
            <p:nvPr/>
          </p:nvSpPr>
          <p:spPr>
            <a:xfrm>
              <a:off x="1443426"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9"/>
            <p:cNvSpPr/>
            <p:nvPr/>
          </p:nvSpPr>
          <p:spPr>
            <a:xfrm>
              <a:off x="1458537" y="2463191"/>
              <a:ext cx="10581" cy="11341"/>
            </a:xfrm>
            <a:custGeom>
              <a:avLst/>
              <a:gdLst/>
              <a:ahLst/>
              <a:cxnLst/>
              <a:rect l="l" t="t" r="r" b="b"/>
              <a:pathLst>
                <a:path w="334" h="358" extrusionOk="0">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9"/>
            <p:cNvSpPr/>
            <p:nvPr/>
          </p:nvSpPr>
          <p:spPr>
            <a:xfrm>
              <a:off x="150228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9"/>
            <p:cNvSpPr/>
            <p:nvPr/>
          </p:nvSpPr>
          <p:spPr>
            <a:xfrm>
              <a:off x="151736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79"/>
            <p:cNvSpPr/>
            <p:nvPr/>
          </p:nvSpPr>
          <p:spPr>
            <a:xfrm>
              <a:off x="1532067"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2" name="Google Shape;11012;p79"/>
          <p:cNvGrpSpPr/>
          <p:nvPr/>
        </p:nvGrpSpPr>
        <p:grpSpPr>
          <a:xfrm>
            <a:off x="861053" y="2414910"/>
            <a:ext cx="362134" cy="363623"/>
            <a:chOff x="861053" y="2414910"/>
            <a:chExt cx="362134" cy="363623"/>
          </a:xfrm>
        </p:grpSpPr>
        <p:sp>
          <p:nvSpPr>
            <p:cNvPr id="11013" name="Google Shape;11013;p79"/>
            <p:cNvSpPr/>
            <p:nvPr/>
          </p:nvSpPr>
          <p:spPr>
            <a:xfrm>
              <a:off x="965153" y="2609235"/>
              <a:ext cx="64912" cy="63677"/>
            </a:xfrm>
            <a:custGeom>
              <a:avLst/>
              <a:gdLst/>
              <a:ahLst/>
              <a:cxnLst/>
              <a:rect l="l" t="t" r="r" b="b"/>
              <a:pathLst>
                <a:path w="2049" h="2010" extrusionOk="0">
                  <a:moveTo>
                    <a:pt x="1382" y="1"/>
                  </a:moveTo>
                  <a:cubicBezTo>
                    <a:pt x="1337" y="1"/>
                    <a:pt x="1293" y="16"/>
                    <a:pt x="1263" y="45"/>
                  </a:cubicBezTo>
                  <a:lnTo>
                    <a:pt x="858" y="450"/>
                  </a:lnTo>
                  <a:cubicBezTo>
                    <a:pt x="798" y="510"/>
                    <a:pt x="798" y="629"/>
                    <a:pt x="858" y="688"/>
                  </a:cubicBezTo>
                  <a:cubicBezTo>
                    <a:pt x="888" y="718"/>
                    <a:pt x="932" y="733"/>
                    <a:pt x="977" y="733"/>
                  </a:cubicBezTo>
                  <a:cubicBezTo>
                    <a:pt x="1022" y="733"/>
                    <a:pt x="1066" y="718"/>
                    <a:pt x="1096" y="688"/>
                  </a:cubicBezTo>
                  <a:lnTo>
                    <a:pt x="1382" y="403"/>
                  </a:lnTo>
                  <a:lnTo>
                    <a:pt x="1620" y="641"/>
                  </a:lnTo>
                  <a:lnTo>
                    <a:pt x="656" y="1605"/>
                  </a:lnTo>
                  <a:lnTo>
                    <a:pt x="417" y="1367"/>
                  </a:lnTo>
                  <a:lnTo>
                    <a:pt x="620" y="1165"/>
                  </a:lnTo>
                  <a:cubicBezTo>
                    <a:pt x="679" y="1105"/>
                    <a:pt x="679" y="986"/>
                    <a:pt x="620" y="926"/>
                  </a:cubicBezTo>
                  <a:cubicBezTo>
                    <a:pt x="590" y="897"/>
                    <a:pt x="545" y="882"/>
                    <a:pt x="501" y="882"/>
                  </a:cubicBezTo>
                  <a:cubicBezTo>
                    <a:pt x="456" y="882"/>
                    <a:pt x="411" y="897"/>
                    <a:pt x="382" y="926"/>
                  </a:cubicBezTo>
                  <a:lnTo>
                    <a:pt x="60" y="1248"/>
                  </a:lnTo>
                  <a:cubicBezTo>
                    <a:pt x="1" y="1307"/>
                    <a:pt x="1" y="1427"/>
                    <a:pt x="60" y="1486"/>
                  </a:cubicBezTo>
                  <a:lnTo>
                    <a:pt x="537" y="1962"/>
                  </a:lnTo>
                  <a:cubicBezTo>
                    <a:pt x="560" y="1998"/>
                    <a:pt x="608" y="2010"/>
                    <a:pt x="656" y="2010"/>
                  </a:cubicBezTo>
                  <a:cubicBezTo>
                    <a:pt x="703" y="2010"/>
                    <a:pt x="739" y="1998"/>
                    <a:pt x="775" y="1962"/>
                  </a:cubicBezTo>
                  <a:lnTo>
                    <a:pt x="1977" y="760"/>
                  </a:lnTo>
                  <a:cubicBezTo>
                    <a:pt x="2049" y="676"/>
                    <a:pt x="2049" y="581"/>
                    <a:pt x="1977" y="522"/>
                  </a:cubicBezTo>
                  <a:lnTo>
                    <a:pt x="1501" y="45"/>
                  </a:lnTo>
                  <a:cubicBezTo>
                    <a:pt x="1471" y="16"/>
                    <a:pt x="1426"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79"/>
            <p:cNvSpPr/>
            <p:nvPr/>
          </p:nvSpPr>
          <p:spPr>
            <a:xfrm>
              <a:off x="861053" y="2479854"/>
              <a:ext cx="298394" cy="298679"/>
            </a:xfrm>
            <a:custGeom>
              <a:avLst/>
              <a:gdLst/>
              <a:ahLst/>
              <a:cxnLst/>
              <a:rect l="l" t="t" r="r" b="b"/>
              <a:pathLst>
                <a:path w="9419" h="9428" extrusionOk="0">
                  <a:moveTo>
                    <a:pt x="6938" y="1115"/>
                  </a:moveTo>
                  <a:cubicBezTo>
                    <a:pt x="7280" y="1115"/>
                    <a:pt x="7617" y="1256"/>
                    <a:pt x="7883" y="1510"/>
                  </a:cubicBezTo>
                  <a:cubicBezTo>
                    <a:pt x="8156" y="1772"/>
                    <a:pt x="8287" y="2165"/>
                    <a:pt x="8275" y="2534"/>
                  </a:cubicBezTo>
                  <a:lnTo>
                    <a:pt x="6859" y="1117"/>
                  </a:lnTo>
                  <a:cubicBezTo>
                    <a:pt x="6885" y="1115"/>
                    <a:pt x="6912" y="1115"/>
                    <a:pt x="6938" y="1115"/>
                  </a:cubicBezTo>
                  <a:close/>
                  <a:moveTo>
                    <a:pt x="4799" y="2903"/>
                  </a:moveTo>
                  <a:lnTo>
                    <a:pt x="4954" y="3058"/>
                  </a:lnTo>
                  <a:lnTo>
                    <a:pt x="6335" y="4439"/>
                  </a:lnTo>
                  <a:lnTo>
                    <a:pt x="6490" y="4582"/>
                  </a:lnTo>
                  <a:lnTo>
                    <a:pt x="6311" y="4760"/>
                  </a:lnTo>
                  <a:lnTo>
                    <a:pt x="4620" y="3082"/>
                  </a:lnTo>
                  <a:lnTo>
                    <a:pt x="4799" y="2903"/>
                  </a:lnTo>
                  <a:close/>
                  <a:moveTo>
                    <a:pt x="751" y="7856"/>
                  </a:moveTo>
                  <a:lnTo>
                    <a:pt x="1525" y="8630"/>
                  </a:lnTo>
                  <a:lnTo>
                    <a:pt x="1156" y="9011"/>
                  </a:lnTo>
                  <a:lnTo>
                    <a:pt x="382" y="8237"/>
                  </a:lnTo>
                  <a:lnTo>
                    <a:pt x="751" y="7856"/>
                  </a:lnTo>
                  <a:close/>
                  <a:moveTo>
                    <a:pt x="5668" y="1"/>
                  </a:moveTo>
                  <a:cubicBezTo>
                    <a:pt x="5623" y="1"/>
                    <a:pt x="5579" y="16"/>
                    <a:pt x="5549" y="46"/>
                  </a:cubicBezTo>
                  <a:lnTo>
                    <a:pt x="5073" y="522"/>
                  </a:lnTo>
                  <a:cubicBezTo>
                    <a:pt x="5013" y="581"/>
                    <a:pt x="5013" y="700"/>
                    <a:pt x="5073" y="760"/>
                  </a:cubicBezTo>
                  <a:cubicBezTo>
                    <a:pt x="5102" y="790"/>
                    <a:pt x="5147" y="805"/>
                    <a:pt x="5192" y="805"/>
                  </a:cubicBezTo>
                  <a:cubicBezTo>
                    <a:pt x="5236" y="805"/>
                    <a:pt x="5281" y="790"/>
                    <a:pt x="5311" y="760"/>
                  </a:cubicBezTo>
                  <a:lnTo>
                    <a:pt x="5668" y="403"/>
                  </a:lnTo>
                  <a:lnTo>
                    <a:pt x="9014" y="3760"/>
                  </a:lnTo>
                  <a:lnTo>
                    <a:pt x="8549" y="4213"/>
                  </a:lnTo>
                  <a:cubicBezTo>
                    <a:pt x="8287" y="4487"/>
                    <a:pt x="7942" y="4618"/>
                    <a:pt x="7573" y="4618"/>
                  </a:cubicBezTo>
                  <a:cubicBezTo>
                    <a:pt x="7204" y="4618"/>
                    <a:pt x="6859" y="4475"/>
                    <a:pt x="6585" y="4213"/>
                  </a:cubicBezTo>
                  <a:lnTo>
                    <a:pt x="5906" y="3534"/>
                  </a:lnTo>
                  <a:lnTo>
                    <a:pt x="5216" y="2844"/>
                  </a:lnTo>
                  <a:cubicBezTo>
                    <a:pt x="4799" y="2427"/>
                    <a:pt x="4704" y="1796"/>
                    <a:pt x="4954" y="1260"/>
                  </a:cubicBezTo>
                  <a:cubicBezTo>
                    <a:pt x="5001" y="1165"/>
                    <a:pt x="4954" y="1081"/>
                    <a:pt x="4882" y="1034"/>
                  </a:cubicBezTo>
                  <a:cubicBezTo>
                    <a:pt x="4856" y="1020"/>
                    <a:pt x="4830" y="1015"/>
                    <a:pt x="4806" y="1015"/>
                  </a:cubicBezTo>
                  <a:cubicBezTo>
                    <a:pt x="4743" y="1015"/>
                    <a:pt x="4690" y="1054"/>
                    <a:pt x="4656" y="1105"/>
                  </a:cubicBezTo>
                  <a:cubicBezTo>
                    <a:pt x="4418" y="1593"/>
                    <a:pt x="4430" y="2165"/>
                    <a:pt x="4668" y="2629"/>
                  </a:cubicBezTo>
                  <a:lnTo>
                    <a:pt x="4299" y="2998"/>
                  </a:lnTo>
                  <a:cubicBezTo>
                    <a:pt x="4263" y="3022"/>
                    <a:pt x="4251" y="3070"/>
                    <a:pt x="4251" y="3117"/>
                  </a:cubicBezTo>
                  <a:cubicBezTo>
                    <a:pt x="4251" y="3165"/>
                    <a:pt x="4263" y="3201"/>
                    <a:pt x="4299" y="3236"/>
                  </a:cubicBezTo>
                  <a:lnTo>
                    <a:pt x="4442" y="3379"/>
                  </a:lnTo>
                  <a:lnTo>
                    <a:pt x="489" y="7344"/>
                  </a:lnTo>
                  <a:cubicBezTo>
                    <a:pt x="453" y="7368"/>
                    <a:pt x="441" y="7416"/>
                    <a:pt x="441" y="7463"/>
                  </a:cubicBezTo>
                  <a:cubicBezTo>
                    <a:pt x="441" y="7511"/>
                    <a:pt x="453" y="7547"/>
                    <a:pt x="489" y="7582"/>
                  </a:cubicBezTo>
                  <a:lnTo>
                    <a:pt x="548" y="7642"/>
                  </a:lnTo>
                  <a:lnTo>
                    <a:pt x="60" y="8130"/>
                  </a:lnTo>
                  <a:cubicBezTo>
                    <a:pt x="1" y="8189"/>
                    <a:pt x="1" y="8309"/>
                    <a:pt x="60" y="8368"/>
                  </a:cubicBezTo>
                  <a:lnTo>
                    <a:pt x="1072" y="9380"/>
                  </a:lnTo>
                  <a:cubicBezTo>
                    <a:pt x="1096" y="9416"/>
                    <a:pt x="1144" y="9428"/>
                    <a:pt x="1191" y="9428"/>
                  </a:cubicBezTo>
                  <a:cubicBezTo>
                    <a:pt x="1227" y="9428"/>
                    <a:pt x="1275" y="9404"/>
                    <a:pt x="1310" y="9380"/>
                  </a:cubicBezTo>
                  <a:lnTo>
                    <a:pt x="1798" y="8892"/>
                  </a:lnTo>
                  <a:lnTo>
                    <a:pt x="1858" y="8951"/>
                  </a:lnTo>
                  <a:cubicBezTo>
                    <a:pt x="1882" y="8975"/>
                    <a:pt x="1929" y="8987"/>
                    <a:pt x="1977" y="8987"/>
                  </a:cubicBezTo>
                  <a:cubicBezTo>
                    <a:pt x="2025" y="8987"/>
                    <a:pt x="2060" y="8975"/>
                    <a:pt x="2096" y="8951"/>
                  </a:cubicBezTo>
                  <a:lnTo>
                    <a:pt x="3251" y="7785"/>
                  </a:lnTo>
                  <a:cubicBezTo>
                    <a:pt x="3311" y="7725"/>
                    <a:pt x="3311" y="7606"/>
                    <a:pt x="3251" y="7547"/>
                  </a:cubicBezTo>
                  <a:cubicBezTo>
                    <a:pt x="3221" y="7517"/>
                    <a:pt x="3177" y="7502"/>
                    <a:pt x="3132" y="7502"/>
                  </a:cubicBezTo>
                  <a:cubicBezTo>
                    <a:pt x="3087" y="7502"/>
                    <a:pt x="3043" y="7517"/>
                    <a:pt x="3013" y="7547"/>
                  </a:cubicBezTo>
                  <a:lnTo>
                    <a:pt x="1977" y="8594"/>
                  </a:lnTo>
                  <a:lnTo>
                    <a:pt x="1918" y="8535"/>
                  </a:lnTo>
                  <a:lnTo>
                    <a:pt x="905" y="7523"/>
                  </a:lnTo>
                  <a:lnTo>
                    <a:pt x="846" y="7463"/>
                  </a:lnTo>
                  <a:lnTo>
                    <a:pt x="4680" y="3617"/>
                  </a:lnTo>
                  <a:lnTo>
                    <a:pt x="5835" y="4772"/>
                  </a:lnTo>
                  <a:lnTo>
                    <a:pt x="3489" y="7106"/>
                  </a:lnTo>
                  <a:cubicBezTo>
                    <a:pt x="3430" y="7166"/>
                    <a:pt x="3430" y="7285"/>
                    <a:pt x="3489" y="7344"/>
                  </a:cubicBezTo>
                  <a:cubicBezTo>
                    <a:pt x="3525" y="7368"/>
                    <a:pt x="3572" y="7392"/>
                    <a:pt x="3608" y="7392"/>
                  </a:cubicBezTo>
                  <a:cubicBezTo>
                    <a:pt x="3656" y="7392"/>
                    <a:pt x="3703" y="7368"/>
                    <a:pt x="3727" y="7344"/>
                  </a:cubicBezTo>
                  <a:lnTo>
                    <a:pt x="6073" y="5010"/>
                  </a:lnTo>
                  <a:lnTo>
                    <a:pt x="6216" y="5153"/>
                  </a:lnTo>
                  <a:cubicBezTo>
                    <a:pt x="6251" y="5189"/>
                    <a:pt x="6287" y="5201"/>
                    <a:pt x="6335" y="5201"/>
                  </a:cubicBezTo>
                  <a:cubicBezTo>
                    <a:pt x="6382" y="5201"/>
                    <a:pt x="6430" y="5189"/>
                    <a:pt x="6454" y="5153"/>
                  </a:cubicBezTo>
                  <a:lnTo>
                    <a:pt x="6811" y="4796"/>
                  </a:lnTo>
                  <a:cubicBezTo>
                    <a:pt x="7049" y="4915"/>
                    <a:pt x="7323" y="4975"/>
                    <a:pt x="7585" y="4975"/>
                  </a:cubicBezTo>
                  <a:cubicBezTo>
                    <a:pt x="8049" y="4975"/>
                    <a:pt x="8478" y="4796"/>
                    <a:pt x="8811" y="4475"/>
                  </a:cubicBezTo>
                  <a:lnTo>
                    <a:pt x="9383" y="3891"/>
                  </a:lnTo>
                  <a:cubicBezTo>
                    <a:pt x="9418" y="3784"/>
                    <a:pt x="9418" y="3677"/>
                    <a:pt x="9359" y="3617"/>
                  </a:cubicBezTo>
                  <a:lnTo>
                    <a:pt x="8573" y="2832"/>
                  </a:lnTo>
                  <a:cubicBezTo>
                    <a:pt x="8704" y="2272"/>
                    <a:pt x="8537" y="1689"/>
                    <a:pt x="8121" y="1284"/>
                  </a:cubicBezTo>
                  <a:cubicBezTo>
                    <a:pt x="7809" y="972"/>
                    <a:pt x="7384" y="795"/>
                    <a:pt x="6956" y="795"/>
                  </a:cubicBezTo>
                  <a:cubicBezTo>
                    <a:pt x="6827" y="795"/>
                    <a:pt x="6699" y="810"/>
                    <a:pt x="6573" y="843"/>
                  </a:cubicBezTo>
                  <a:lnTo>
                    <a:pt x="5787" y="46"/>
                  </a:lnTo>
                  <a:cubicBezTo>
                    <a:pt x="5757" y="16"/>
                    <a:pt x="5713" y="1"/>
                    <a:pt x="5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79"/>
            <p:cNvSpPr/>
            <p:nvPr/>
          </p:nvSpPr>
          <p:spPr>
            <a:xfrm>
              <a:off x="1128875" y="2455366"/>
              <a:ext cx="54711" cy="53856"/>
            </a:xfrm>
            <a:custGeom>
              <a:avLst/>
              <a:gdLst/>
              <a:ahLst/>
              <a:cxnLst/>
              <a:rect l="l" t="t" r="r" b="b"/>
              <a:pathLst>
                <a:path w="1727" h="1700" extrusionOk="0">
                  <a:moveTo>
                    <a:pt x="1548" y="0"/>
                  </a:moveTo>
                  <a:cubicBezTo>
                    <a:pt x="1503" y="0"/>
                    <a:pt x="1459" y="15"/>
                    <a:pt x="1429" y="45"/>
                  </a:cubicBezTo>
                  <a:lnTo>
                    <a:pt x="60" y="1414"/>
                  </a:lnTo>
                  <a:cubicBezTo>
                    <a:pt x="0" y="1473"/>
                    <a:pt x="0" y="1592"/>
                    <a:pt x="60" y="1652"/>
                  </a:cubicBezTo>
                  <a:cubicBezTo>
                    <a:pt x="83" y="1688"/>
                    <a:pt x="131" y="1700"/>
                    <a:pt x="179" y="1700"/>
                  </a:cubicBezTo>
                  <a:cubicBezTo>
                    <a:pt x="214" y="1700"/>
                    <a:pt x="262" y="1688"/>
                    <a:pt x="298" y="1652"/>
                  </a:cubicBezTo>
                  <a:lnTo>
                    <a:pt x="1667" y="283"/>
                  </a:lnTo>
                  <a:cubicBezTo>
                    <a:pt x="1726" y="223"/>
                    <a:pt x="1726" y="104"/>
                    <a:pt x="1667" y="45"/>
                  </a:cubicBezTo>
                  <a:cubicBezTo>
                    <a:pt x="1637" y="15"/>
                    <a:pt x="1592"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9"/>
            <p:cNvSpPr/>
            <p:nvPr/>
          </p:nvSpPr>
          <p:spPr>
            <a:xfrm>
              <a:off x="1099445" y="2414910"/>
              <a:ext cx="10581" cy="71692"/>
            </a:xfrm>
            <a:custGeom>
              <a:avLst/>
              <a:gdLst/>
              <a:ahLst/>
              <a:cxnLst/>
              <a:rect l="l" t="t" r="r" b="b"/>
              <a:pathLst>
                <a:path w="334" h="2263" extrusionOk="0">
                  <a:moveTo>
                    <a:pt x="167" y="0"/>
                  </a:moveTo>
                  <a:cubicBezTo>
                    <a:pt x="72" y="0"/>
                    <a:pt x="0" y="72"/>
                    <a:pt x="0" y="167"/>
                  </a:cubicBezTo>
                  <a:lnTo>
                    <a:pt x="0" y="2096"/>
                  </a:lnTo>
                  <a:cubicBezTo>
                    <a:pt x="0" y="2191"/>
                    <a:pt x="72" y="2262"/>
                    <a:pt x="167" y="2262"/>
                  </a:cubicBezTo>
                  <a:cubicBezTo>
                    <a:pt x="250" y="2262"/>
                    <a:pt x="334" y="2191"/>
                    <a:pt x="334" y="209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9"/>
            <p:cNvSpPr/>
            <p:nvPr/>
          </p:nvSpPr>
          <p:spPr>
            <a:xfrm>
              <a:off x="1151495" y="2528420"/>
              <a:ext cx="71692" cy="10613"/>
            </a:xfrm>
            <a:custGeom>
              <a:avLst/>
              <a:gdLst/>
              <a:ahLst/>
              <a:cxnLst/>
              <a:rect l="l" t="t" r="r" b="b"/>
              <a:pathLst>
                <a:path w="2263" h="335" extrusionOk="0">
                  <a:moveTo>
                    <a:pt x="155" y="1"/>
                  </a:moveTo>
                  <a:cubicBezTo>
                    <a:pt x="72" y="1"/>
                    <a:pt x="0" y="84"/>
                    <a:pt x="0" y="168"/>
                  </a:cubicBezTo>
                  <a:cubicBezTo>
                    <a:pt x="0" y="263"/>
                    <a:pt x="72" y="334"/>
                    <a:pt x="155" y="334"/>
                  </a:cubicBezTo>
                  <a:lnTo>
                    <a:pt x="2096" y="334"/>
                  </a:lnTo>
                  <a:cubicBezTo>
                    <a:pt x="2179" y="334"/>
                    <a:pt x="2263" y="263"/>
                    <a:pt x="2263" y="168"/>
                  </a:cubicBezTo>
                  <a:cubicBezTo>
                    <a:pt x="2263" y="84"/>
                    <a:pt x="2203" y="1"/>
                    <a:pt x="2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8" name="Google Shape;11018;p79"/>
          <p:cNvGrpSpPr/>
          <p:nvPr/>
        </p:nvGrpSpPr>
        <p:grpSpPr>
          <a:xfrm>
            <a:off x="7594288" y="2415259"/>
            <a:ext cx="279513" cy="355735"/>
            <a:chOff x="7594288" y="2415259"/>
            <a:chExt cx="279513" cy="355735"/>
          </a:xfrm>
        </p:grpSpPr>
        <p:sp>
          <p:nvSpPr>
            <p:cNvPr id="11019" name="Google Shape;11019;p79"/>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79"/>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79"/>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9"/>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9"/>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9"/>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5" name="Google Shape;11025;p79"/>
          <p:cNvGrpSpPr/>
          <p:nvPr/>
        </p:nvGrpSpPr>
        <p:grpSpPr>
          <a:xfrm>
            <a:off x="7145794" y="2415639"/>
            <a:ext cx="278784" cy="355735"/>
            <a:chOff x="7145794" y="2415639"/>
            <a:chExt cx="278784" cy="355735"/>
          </a:xfrm>
        </p:grpSpPr>
        <p:sp>
          <p:nvSpPr>
            <p:cNvPr id="11026" name="Google Shape;11026;p79"/>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79"/>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79"/>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9"/>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9"/>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9"/>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9"/>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9"/>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9"/>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9"/>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79"/>
          <p:cNvGrpSpPr/>
          <p:nvPr/>
        </p:nvGrpSpPr>
        <p:grpSpPr>
          <a:xfrm>
            <a:off x="6698441" y="2414530"/>
            <a:ext cx="277644" cy="357984"/>
            <a:chOff x="6698441" y="2414530"/>
            <a:chExt cx="277644" cy="357984"/>
          </a:xfrm>
        </p:grpSpPr>
        <p:sp>
          <p:nvSpPr>
            <p:cNvPr id="11037" name="Google Shape;11037;p79"/>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79"/>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9"/>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9"/>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9"/>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79"/>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3" name="Google Shape;11043;p79"/>
          <p:cNvGrpSpPr/>
          <p:nvPr/>
        </p:nvGrpSpPr>
        <p:grpSpPr>
          <a:xfrm>
            <a:off x="4897750" y="2415639"/>
            <a:ext cx="279513" cy="357255"/>
            <a:chOff x="4897750" y="2415639"/>
            <a:chExt cx="279513" cy="357255"/>
          </a:xfrm>
        </p:grpSpPr>
        <p:sp>
          <p:nvSpPr>
            <p:cNvPr id="11044" name="Google Shape;11044;p79"/>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9"/>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9"/>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9"/>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9"/>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79"/>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79"/>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9"/>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79"/>
          <p:cNvGrpSpPr/>
          <p:nvPr/>
        </p:nvGrpSpPr>
        <p:grpSpPr>
          <a:xfrm>
            <a:off x="5812066" y="2416019"/>
            <a:ext cx="264813" cy="353454"/>
            <a:chOff x="5812066" y="2416019"/>
            <a:chExt cx="264813" cy="353454"/>
          </a:xfrm>
        </p:grpSpPr>
        <p:sp>
          <p:nvSpPr>
            <p:cNvPr id="11053" name="Google Shape;11053;p79"/>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79"/>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79"/>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79"/>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9"/>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9"/>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9"/>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0" name="Google Shape;11060;p79"/>
          <p:cNvGrpSpPr/>
          <p:nvPr/>
        </p:nvGrpSpPr>
        <p:grpSpPr>
          <a:xfrm>
            <a:off x="8054820" y="2416399"/>
            <a:ext cx="264433" cy="353454"/>
            <a:chOff x="8054820" y="2416399"/>
            <a:chExt cx="264433" cy="353454"/>
          </a:xfrm>
        </p:grpSpPr>
        <p:sp>
          <p:nvSpPr>
            <p:cNvPr id="11061" name="Google Shape;11061;p79"/>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79"/>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9"/>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9"/>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9"/>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9"/>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7" name="Google Shape;11067;p79"/>
          <p:cNvGrpSpPr/>
          <p:nvPr/>
        </p:nvGrpSpPr>
        <p:grpSpPr>
          <a:xfrm>
            <a:off x="5356413" y="2413390"/>
            <a:ext cx="271212" cy="361374"/>
            <a:chOff x="5356413" y="2413390"/>
            <a:chExt cx="271212" cy="361374"/>
          </a:xfrm>
        </p:grpSpPr>
        <p:sp>
          <p:nvSpPr>
            <p:cNvPr id="11068" name="Google Shape;11068;p79"/>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79"/>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79"/>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9"/>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9"/>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3" name="Google Shape;11073;p79"/>
          <p:cNvGrpSpPr/>
          <p:nvPr/>
        </p:nvGrpSpPr>
        <p:grpSpPr>
          <a:xfrm>
            <a:off x="6255238" y="2412249"/>
            <a:ext cx="271244" cy="360994"/>
            <a:chOff x="6255238" y="2412249"/>
            <a:chExt cx="271244" cy="360994"/>
          </a:xfrm>
        </p:grpSpPr>
        <p:sp>
          <p:nvSpPr>
            <p:cNvPr id="11074" name="Google Shape;11074;p79"/>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9"/>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9"/>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79"/>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79"/>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9"/>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0" name="Google Shape;11080;p79"/>
          <p:cNvGrpSpPr/>
          <p:nvPr/>
        </p:nvGrpSpPr>
        <p:grpSpPr>
          <a:xfrm>
            <a:off x="2185372" y="1957799"/>
            <a:ext cx="366664" cy="366981"/>
            <a:chOff x="2185372" y="1957799"/>
            <a:chExt cx="366664" cy="366981"/>
          </a:xfrm>
        </p:grpSpPr>
        <p:sp>
          <p:nvSpPr>
            <p:cNvPr id="11081" name="Google Shape;11081;p79"/>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9"/>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79"/>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79"/>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9"/>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79"/>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79"/>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79"/>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9" name="Google Shape;11089;p79"/>
          <p:cNvGrpSpPr/>
          <p:nvPr/>
        </p:nvGrpSpPr>
        <p:grpSpPr>
          <a:xfrm>
            <a:off x="1737258" y="1988371"/>
            <a:ext cx="370814" cy="307359"/>
            <a:chOff x="1737258" y="1988371"/>
            <a:chExt cx="370814" cy="307359"/>
          </a:xfrm>
        </p:grpSpPr>
        <p:sp>
          <p:nvSpPr>
            <p:cNvPr id="11090" name="Google Shape;11090;p79"/>
            <p:cNvSpPr/>
            <p:nvPr/>
          </p:nvSpPr>
          <p:spPr>
            <a:xfrm>
              <a:off x="1963200" y="1996607"/>
              <a:ext cx="144873" cy="144492"/>
            </a:xfrm>
            <a:custGeom>
              <a:avLst/>
              <a:gdLst/>
              <a:ahLst/>
              <a:cxnLst/>
              <a:rect l="l" t="t" r="r" b="b"/>
              <a:pathLst>
                <a:path w="4573" h="4561" extrusionOk="0">
                  <a:moveTo>
                    <a:pt x="167" y="0"/>
                  </a:moveTo>
                  <a:cubicBezTo>
                    <a:pt x="72" y="0"/>
                    <a:pt x="1" y="83"/>
                    <a:pt x="1" y="167"/>
                  </a:cubicBezTo>
                  <a:lnTo>
                    <a:pt x="1" y="4393"/>
                  </a:lnTo>
                  <a:cubicBezTo>
                    <a:pt x="1" y="4489"/>
                    <a:pt x="72" y="4560"/>
                    <a:pt x="167" y="4560"/>
                  </a:cubicBezTo>
                  <a:lnTo>
                    <a:pt x="4394" y="4560"/>
                  </a:lnTo>
                  <a:cubicBezTo>
                    <a:pt x="4477" y="4560"/>
                    <a:pt x="4561" y="4489"/>
                    <a:pt x="4561" y="4393"/>
                  </a:cubicBezTo>
                  <a:cubicBezTo>
                    <a:pt x="4573" y="3596"/>
                    <a:pt x="4346" y="2798"/>
                    <a:pt x="3930" y="2119"/>
                  </a:cubicBezTo>
                  <a:cubicBezTo>
                    <a:pt x="3897" y="2070"/>
                    <a:pt x="3842" y="2038"/>
                    <a:pt x="3780" y="2038"/>
                  </a:cubicBezTo>
                  <a:cubicBezTo>
                    <a:pt x="3751" y="2038"/>
                    <a:pt x="3721" y="2045"/>
                    <a:pt x="3692" y="2060"/>
                  </a:cubicBezTo>
                  <a:cubicBezTo>
                    <a:pt x="3620" y="2107"/>
                    <a:pt x="3584" y="2203"/>
                    <a:pt x="3632" y="2298"/>
                  </a:cubicBezTo>
                  <a:cubicBezTo>
                    <a:pt x="3989" y="2881"/>
                    <a:pt x="4204" y="3548"/>
                    <a:pt x="4227" y="4227"/>
                  </a:cubicBezTo>
                  <a:lnTo>
                    <a:pt x="346" y="4227"/>
                  </a:lnTo>
                  <a:lnTo>
                    <a:pt x="346" y="345"/>
                  </a:lnTo>
                  <a:cubicBezTo>
                    <a:pt x="1465" y="393"/>
                    <a:pt x="2513" y="893"/>
                    <a:pt x="3251" y="1762"/>
                  </a:cubicBezTo>
                  <a:cubicBezTo>
                    <a:pt x="3276" y="1800"/>
                    <a:pt x="3317" y="1817"/>
                    <a:pt x="3363" y="1817"/>
                  </a:cubicBezTo>
                  <a:cubicBezTo>
                    <a:pt x="3404" y="1817"/>
                    <a:pt x="3449" y="1803"/>
                    <a:pt x="3489" y="1774"/>
                  </a:cubicBezTo>
                  <a:cubicBezTo>
                    <a:pt x="3561" y="1715"/>
                    <a:pt x="3561" y="1607"/>
                    <a:pt x="3501" y="1536"/>
                  </a:cubicBezTo>
                  <a:cubicBezTo>
                    <a:pt x="2668" y="560"/>
                    <a:pt x="144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9"/>
            <p:cNvSpPr/>
            <p:nvPr/>
          </p:nvSpPr>
          <p:spPr>
            <a:xfrm>
              <a:off x="1737258" y="1988371"/>
              <a:ext cx="350064" cy="307359"/>
            </a:xfrm>
            <a:custGeom>
              <a:avLst/>
              <a:gdLst/>
              <a:ahLst/>
              <a:cxnLst/>
              <a:rect l="l" t="t" r="r" b="b"/>
              <a:pathLst>
                <a:path w="11050" h="9702" extrusionOk="0">
                  <a:moveTo>
                    <a:pt x="10693" y="5463"/>
                  </a:moveTo>
                  <a:cubicBezTo>
                    <a:pt x="10621" y="7320"/>
                    <a:pt x="9323" y="8868"/>
                    <a:pt x="7502" y="9249"/>
                  </a:cubicBezTo>
                  <a:lnTo>
                    <a:pt x="6847" y="5463"/>
                  </a:lnTo>
                  <a:close/>
                  <a:moveTo>
                    <a:pt x="6537" y="5666"/>
                  </a:moveTo>
                  <a:lnTo>
                    <a:pt x="7168" y="9297"/>
                  </a:lnTo>
                  <a:cubicBezTo>
                    <a:pt x="7002" y="9345"/>
                    <a:pt x="6823" y="9345"/>
                    <a:pt x="6656" y="9345"/>
                  </a:cubicBezTo>
                  <a:cubicBezTo>
                    <a:pt x="5752" y="9345"/>
                    <a:pt x="4859" y="9035"/>
                    <a:pt x="4144" y="8463"/>
                  </a:cubicBezTo>
                  <a:lnTo>
                    <a:pt x="4561" y="7975"/>
                  </a:lnTo>
                  <a:lnTo>
                    <a:pt x="6537" y="5666"/>
                  </a:lnTo>
                  <a:close/>
                  <a:moveTo>
                    <a:pt x="2413" y="1"/>
                  </a:moveTo>
                  <a:cubicBezTo>
                    <a:pt x="1956" y="1"/>
                    <a:pt x="1511" y="130"/>
                    <a:pt x="1120" y="379"/>
                  </a:cubicBezTo>
                  <a:cubicBezTo>
                    <a:pt x="394" y="879"/>
                    <a:pt x="1" y="1725"/>
                    <a:pt x="96" y="2582"/>
                  </a:cubicBezTo>
                  <a:cubicBezTo>
                    <a:pt x="107" y="2670"/>
                    <a:pt x="169" y="2738"/>
                    <a:pt x="264" y="2738"/>
                  </a:cubicBezTo>
                  <a:cubicBezTo>
                    <a:pt x="271" y="2738"/>
                    <a:pt x="279" y="2737"/>
                    <a:pt x="287" y="2737"/>
                  </a:cubicBezTo>
                  <a:cubicBezTo>
                    <a:pt x="382" y="2725"/>
                    <a:pt x="453" y="2641"/>
                    <a:pt x="441" y="2546"/>
                  </a:cubicBezTo>
                  <a:cubicBezTo>
                    <a:pt x="346" y="1796"/>
                    <a:pt x="691" y="1070"/>
                    <a:pt x="1311" y="653"/>
                  </a:cubicBezTo>
                  <a:cubicBezTo>
                    <a:pt x="1648" y="431"/>
                    <a:pt x="2026" y="315"/>
                    <a:pt x="2408" y="315"/>
                  </a:cubicBezTo>
                  <a:cubicBezTo>
                    <a:pt x="2538" y="315"/>
                    <a:pt x="2669" y="328"/>
                    <a:pt x="2799" y="355"/>
                  </a:cubicBezTo>
                  <a:cubicBezTo>
                    <a:pt x="3323" y="462"/>
                    <a:pt x="3775" y="760"/>
                    <a:pt x="4073" y="1201"/>
                  </a:cubicBezTo>
                  <a:cubicBezTo>
                    <a:pt x="4168" y="1367"/>
                    <a:pt x="4263" y="1534"/>
                    <a:pt x="4311" y="1713"/>
                  </a:cubicBezTo>
                  <a:lnTo>
                    <a:pt x="4311" y="1725"/>
                  </a:lnTo>
                  <a:cubicBezTo>
                    <a:pt x="4501" y="2332"/>
                    <a:pt x="4382" y="3022"/>
                    <a:pt x="3966" y="3558"/>
                  </a:cubicBezTo>
                  <a:cubicBezTo>
                    <a:pt x="3930" y="3582"/>
                    <a:pt x="3918" y="3630"/>
                    <a:pt x="3930" y="3677"/>
                  </a:cubicBezTo>
                  <a:lnTo>
                    <a:pt x="3978" y="4665"/>
                  </a:lnTo>
                  <a:lnTo>
                    <a:pt x="3073" y="4249"/>
                  </a:lnTo>
                  <a:cubicBezTo>
                    <a:pt x="3037" y="4237"/>
                    <a:pt x="3001" y="4237"/>
                    <a:pt x="2954" y="4237"/>
                  </a:cubicBezTo>
                  <a:cubicBezTo>
                    <a:pt x="2799" y="4284"/>
                    <a:pt x="2644" y="4308"/>
                    <a:pt x="2489" y="4308"/>
                  </a:cubicBezTo>
                  <a:lnTo>
                    <a:pt x="2465" y="4308"/>
                  </a:lnTo>
                  <a:cubicBezTo>
                    <a:pt x="2442" y="4309"/>
                    <a:pt x="2418" y="4309"/>
                    <a:pt x="2395" y="4309"/>
                  </a:cubicBezTo>
                  <a:cubicBezTo>
                    <a:pt x="1742" y="4309"/>
                    <a:pt x="1119" y="3991"/>
                    <a:pt x="751" y="3439"/>
                  </a:cubicBezTo>
                  <a:cubicBezTo>
                    <a:pt x="691" y="3344"/>
                    <a:pt x="644" y="3272"/>
                    <a:pt x="596" y="3177"/>
                  </a:cubicBezTo>
                  <a:cubicBezTo>
                    <a:pt x="571" y="3119"/>
                    <a:pt x="512" y="3084"/>
                    <a:pt x="454" y="3084"/>
                  </a:cubicBezTo>
                  <a:cubicBezTo>
                    <a:pt x="429" y="3084"/>
                    <a:pt x="404" y="3091"/>
                    <a:pt x="382" y="3106"/>
                  </a:cubicBezTo>
                  <a:cubicBezTo>
                    <a:pt x="287" y="3153"/>
                    <a:pt x="263" y="3260"/>
                    <a:pt x="298" y="3332"/>
                  </a:cubicBezTo>
                  <a:cubicBezTo>
                    <a:pt x="346" y="3439"/>
                    <a:pt x="406" y="3534"/>
                    <a:pt x="477" y="3630"/>
                  </a:cubicBezTo>
                  <a:cubicBezTo>
                    <a:pt x="894" y="4249"/>
                    <a:pt x="1584" y="4630"/>
                    <a:pt x="2299" y="4653"/>
                  </a:cubicBezTo>
                  <a:cubicBezTo>
                    <a:pt x="2263" y="4868"/>
                    <a:pt x="2251" y="5082"/>
                    <a:pt x="2251" y="5308"/>
                  </a:cubicBezTo>
                  <a:cubicBezTo>
                    <a:pt x="2251" y="5916"/>
                    <a:pt x="2370" y="6499"/>
                    <a:pt x="2608" y="7047"/>
                  </a:cubicBezTo>
                  <a:cubicBezTo>
                    <a:pt x="2632" y="7106"/>
                    <a:pt x="2692" y="7154"/>
                    <a:pt x="2751" y="7154"/>
                  </a:cubicBezTo>
                  <a:cubicBezTo>
                    <a:pt x="2787" y="7154"/>
                    <a:pt x="2799" y="7154"/>
                    <a:pt x="2835" y="7142"/>
                  </a:cubicBezTo>
                  <a:cubicBezTo>
                    <a:pt x="2918" y="7094"/>
                    <a:pt x="2954" y="7011"/>
                    <a:pt x="2918" y="6916"/>
                  </a:cubicBezTo>
                  <a:cubicBezTo>
                    <a:pt x="2692" y="6416"/>
                    <a:pt x="2596" y="5868"/>
                    <a:pt x="2596" y="5308"/>
                  </a:cubicBezTo>
                  <a:cubicBezTo>
                    <a:pt x="2596" y="5082"/>
                    <a:pt x="2608" y="4856"/>
                    <a:pt x="2656" y="4653"/>
                  </a:cubicBezTo>
                  <a:cubicBezTo>
                    <a:pt x="2775" y="4642"/>
                    <a:pt x="2894" y="4630"/>
                    <a:pt x="3013" y="4594"/>
                  </a:cubicBezTo>
                  <a:lnTo>
                    <a:pt x="4108" y="5118"/>
                  </a:lnTo>
                  <a:cubicBezTo>
                    <a:pt x="4144" y="5130"/>
                    <a:pt x="4156" y="5130"/>
                    <a:pt x="4180" y="5130"/>
                  </a:cubicBezTo>
                  <a:cubicBezTo>
                    <a:pt x="4216" y="5130"/>
                    <a:pt x="4239" y="5118"/>
                    <a:pt x="4275" y="5106"/>
                  </a:cubicBezTo>
                  <a:cubicBezTo>
                    <a:pt x="4323" y="5070"/>
                    <a:pt x="4347" y="5011"/>
                    <a:pt x="4347" y="4951"/>
                  </a:cubicBezTo>
                  <a:lnTo>
                    <a:pt x="4287" y="3737"/>
                  </a:lnTo>
                  <a:cubicBezTo>
                    <a:pt x="4716" y="3153"/>
                    <a:pt x="4859" y="2439"/>
                    <a:pt x="4692" y="1772"/>
                  </a:cubicBezTo>
                  <a:cubicBezTo>
                    <a:pt x="5240" y="1475"/>
                    <a:pt x="5847" y="1296"/>
                    <a:pt x="6478" y="1260"/>
                  </a:cubicBezTo>
                  <a:lnTo>
                    <a:pt x="6478" y="5249"/>
                  </a:lnTo>
                  <a:lnTo>
                    <a:pt x="4787" y="7201"/>
                  </a:lnTo>
                  <a:lnTo>
                    <a:pt x="3870" y="8261"/>
                  </a:lnTo>
                  <a:cubicBezTo>
                    <a:pt x="3632" y="8035"/>
                    <a:pt x="3406" y="7785"/>
                    <a:pt x="3239" y="7499"/>
                  </a:cubicBezTo>
                  <a:cubicBezTo>
                    <a:pt x="3208" y="7453"/>
                    <a:pt x="3152" y="7421"/>
                    <a:pt x="3091" y="7421"/>
                  </a:cubicBezTo>
                  <a:cubicBezTo>
                    <a:pt x="3058" y="7421"/>
                    <a:pt x="3023" y="7431"/>
                    <a:pt x="2989" y="7451"/>
                  </a:cubicBezTo>
                  <a:cubicBezTo>
                    <a:pt x="2918" y="7499"/>
                    <a:pt x="2894" y="7606"/>
                    <a:pt x="2954" y="7690"/>
                  </a:cubicBezTo>
                  <a:cubicBezTo>
                    <a:pt x="3168" y="8047"/>
                    <a:pt x="3454" y="8356"/>
                    <a:pt x="3763" y="8642"/>
                  </a:cubicBezTo>
                  <a:cubicBezTo>
                    <a:pt x="4561" y="9333"/>
                    <a:pt x="5585" y="9702"/>
                    <a:pt x="6645" y="9702"/>
                  </a:cubicBezTo>
                  <a:cubicBezTo>
                    <a:pt x="6895" y="9702"/>
                    <a:pt x="7145" y="9690"/>
                    <a:pt x="7383" y="9642"/>
                  </a:cubicBezTo>
                  <a:cubicBezTo>
                    <a:pt x="8395" y="9464"/>
                    <a:pt x="9323" y="8940"/>
                    <a:pt x="9990" y="8154"/>
                  </a:cubicBezTo>
                  <a:cubicBezTo>
                    <a:pt x="10657" y="7368"/>
                    <a:pt x="11026" y="6356"/>
                    <a:pt x="11026" y="5308"/>
                  </a:cubicBezTo>
                  <a:cubicBezTo>
                    <a:pt x="11050" y="5201"/>
                    <a:pt x="10978" y="5130"/>
                    <a:pt x="10871" y="5130"/>
                  </a:cubicBezTo>
                  <a:lnTo>
                    <a:pt x="6823" y="5130"/>
                  </a:lnTo>
                  <a:lnTo>
                    <a:pt x="6823" y="1082"/>
                  </a:lnTo>
                  <a:cubicBezTo>
                    <a:pt x="6823" y="998"/>
                    <a:pt x="6752" y="915"/>
                    <a:pt x="6656" y="915"/>
                  </a:cubicBezTo>
                  <a:cubicBezTo>
                    <a:pt x="5930" y="915"/>
                    <a:pt x="5228" y="1094"/>
                    <a:pt x="4585" y="1439"/>
                  </a:cubicBezTo>
                  <a:cubicBezTo>
                    <a:pt x="4525" y="1308"/>
                    <a:pt x="4454" y="1177"/>
                    <a:pt x="4370" y="1034"/>
                  </a:cubicBezTo>
                  <a:cubicBezTo>
                    <a:pt x="4025" y="522"/>
                    <a:pt x="3489" y="177"/>
                    <a:pt x="2882" y="46"/>
                  </a:cubicBezTo>
                  <a:cubicBezTo>
                    <a:pt x="2725" y="16"/>
                    <a:pt x="2569" y="1"/>
                    <a:pt x="24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9"/>
            <p:cNvSpPr/>
            <p:nvPr/>
          </p:nvSpPr>
          <p:spPr>
            <a:xfrm>
              <a:off x="1799129" y="2040738"/>
              <a:ext cx="28322" cy="53571"/>
            </a:xfrm>
            <a:custGeom>
              <a:avLst/>
              <a:gdLst/>
              <a:ahLst/>
              <a:cxnLst/>
              <a:rect l="l" t="t" r="r" b="b"/>
              <a:pathLst>
                <a:path w="894" h="1691" extrusionOk="0">
                  <a:moveTo>
                    <a:pt x="179" y="0"/>
                  </a:moveTo>
                  <a:cubicBezTo>
                    <a:pt x="84" y="0"/>
                    <a:pt x="12" y="72"/>
                    <a:pt x="12" y="155"/>
                  </a:cubicBezTo>
                  <a:cubicBezTo>
                    <a:pt x="12" y="250"/>
                    <a:pt x="84" y="322"/>
                    <a:pt x="179" y="322"/>
                  </a:cubicBezTo>
                  <a:lnTo>
                    <a:pt x="262" y="322"/>
                  </a:lnTo>
                  <a:lnTo>
                    <a:pt x="262" y="1369"/>
                  </a:lnTo>
                  <a:lnTo>
                    <a:pt x="167" y="1369"/>
                  </a:lnTo>
                  <a:cubicBezTo>
                    <a:pt x="72" y="1369"/>
                    <a:pt x="0" y="1441"/>
                    <a:pt x="0" y="1524"/>
                  </a:cubicBezTo>
                  <a:cubicBezTo>
                    <a:pt x="0" y="1619"/>
                    <a:pt x="72" y="1691"/>
                    <a:pt x="167" y="1691"/>
                  </a:cubicBezTo>
                  <a:lnTo>
                    <a:pt x="727" y="1691"/>
                  </a:lnTo>
                  <a:cubicBezTo>
                    <a:pt x="822" y="1691"/>
                    <a:pt x="893" y="1619"/>
                    <a:pt x="893" y="1524"/>
                  </a:cubicBezTo>
                  <a:cubicBezTo>
                    <a:pt x="893" y="1441"/>
                    <a:pt x="834" y="1381"/>
                    <a:pt x="727" y="1381"/>
                  </a:cubicBezTo>
                  <a:lnTo>
                    <a:pt x="608" y="1381"/>
                  </a:lnTo>
                  <a:lnTo>
                    <a:pt x="608" y="155"/>
                  </a:lnTo>
                  <a:cubicBezTo>
                    <a:pt x="608" y="72"/>
                    <a:pt x="536"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79"/>
            <p:cNvSpPr/>
            <p:nvPr/>
          </p:nvSpPr>
          <p:spPr>
            <a:xfrm>
              <a:off x="1802899" y="2024137"/>
              <a:ext cx="16252" cy="15872"/>
            </a:xfrm>
            <a:custGeom>
              <a:avLst/>
              <a:gdLst/>
              <a:ahLst/>
              <a:cxnLst/>
              <a:rect l="l" t="t" r="r" b="b"/>
              <a:pathLst>
                <a:path w="513" h="501" extrusionOk="0">
                  <a:moveTo>
                    <a:pt x="251" y="0"/>
                  </a:moveTo>
                  <a:cubicBezTo>
                    <a:pt x="120" y="0"/>
                    <a:pt x="1" y="107"/>
                    <a:pt x="1" y="250"/>
                  </a:cubicBezTo>
                  <a:cubicBezTo>
                    <a:pt x="1" y="381"/>
                    <a:pt x="108" y="500"/>
                    <a:pt x="251" y="500"/>
                  </a:cubicBezTo>
                  <a:cubicBezTo>
                    <a:pt x="393" y="500"/>
                    <a:pt x="512" y="405"/>
                    <a:pt x="512" y="250"/>
                  </a:cubicBezTo>
                  <a:cubicBezTo>
                    <a:pt x="512" y="119"/>
                    <a:pt x="39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4" name="Google Shape;11094;p79"/>
          <p:cNvGrpSpPr/>
          <p:nvPr/>
        </p:nvGrpSpPr>
        <p:grpSpPr>
          <a:xfrm>
            <a:off x="848983" y="1989511"/>
            <a:ext cx="369294" cy="304350"/>
            <a:chOff x="848983" y="1989511"/>
            <a:chExt cx="369294" cy="304350"/>
          </a:xfrm>
        </p:grpSpPr>
        <p:sp>
          <p:nvSpPr>
            <p:cNvPr id="11095" name="Google Shape;11095;p79"/>
            <p:cNvSpPr/>
            <p:nvPr/>
          </p:nvSpPr>
          <p:spPr>
            <a:xfrm>
              <a:off x="890483" y="1989511"/>
              <a:ext cx="286704" cy="304350"/>
            </a:xfrm>
            <a:custGeom>
              <a:avLst/>
              <a:gdLst/>
              <a:ahLst/>
              <a:cxnLst/>
              <a:rect l="l" t="t" r="r" b="b"/>
              <a:pathLst>
                <a:path w="9050" h="9607" extrusionOk="0">
                  <a:moveTo>
                    <a:pt x="3798" y="3677"/>
                  </a:moveTo>
                  <a:cubicBezTo>
                    <a:pt x="3831" y="3677"/>
                    <a:pt x="3864" y="3689"/>
                    <a:pt x="3882" y="3713"/>
                  </a:cubicBezTo>
                  <a:cubicBezTo>
                    <a:pt x="3917" y="3736"/>
                    <a:pt x="3929" y="3772"/>
                    <a:pt x="3929" y="3796"/>
                  </a:cubicBezTo>
                  <a:cubicBezTo>
                    <a:pt x="3929" y="3832"/>
                    <a:pt x="3917" y="3879"/>
                    <a:pt x="3882" y="3891"/>
                  </a:cubicBezTo>
                  <a:cubicBezTo>
                    <a:pt x="3864" y="3915"/>
                    <a:pt x="3831" y="3927"/>
                    <a:pt x="3798" y="3927"/>
                  </a:cubicBezTo>
                  <a:cubicBezTo>
                    <a:pt x="3766" y="3927"/>
                    <a:pt x="3733" y="3915"/>
                    <a:pt x="3715" y="3891"/>
                  </a:cubicBezTo>
                  <a:cubicBezTo>
                    <a:pt x="3656" y="3844"/>
                    <a:pt x="3656" y="3760"/>
                    <a:pt x="3715" y="3713"/>
                  </a:cubicBezTo>
                  <a:cubicBezTo>
                    <a:pt x="3733" y="3689"/>
                    <a:pt x="3766" y="3677"/>
                    <a:pt x="3798" y="3677"/>
                  </a:cubicBezTo>
                  <a:close/>
                  <a:moveTo>
                    <a:pt x="5239" y="3665"/>
                  </a:moveTo>
                  <a:cubicBezTo>
                    <a:pt x="5275" y="3665"/>
                    <a:pt x="5299" y="3677"/>
                    <a:pt x="5334" y="3713"/>
                  </a:cubicBezTo>
                  <a:cubicBezTo>
                    <a:pt x="5382" y="3760"/>
                    <a:pt x="5382" y="3844"/>
                    <a:pt x="5334" y="3891"/>
                  </a:cubicBezTo>
                  <a:cubicBezTo>
                    <a:pt x="5310" y="3915"/>
                    <a:pt x="5278" y="3927"/>
                    <a:pt x="5245" y="3927"/>
                  </a:cubicBezTo>
                  <a:cubicBezTo>
                    <a:pt x="5212" y="3927"/>
                    <a:pt x="5180" y="3915"/>
                    <a:pt x="5156" y="3891"/>
                  </a:cubicBezTo>
                  <a:cubicBezTo>
                    <a:pt x="5120" y="3855"/>
                    <a:pt x="5108" y="3832"/>
                    <a:pt x="5108" y="3796"/>
                  </a:cubicBezTo>
                  <a:cubicBezTo>
                    <a:pt x="5108" y="3772"/>
                    <a:pt x="5120" y="3725"/>
                    <a:pt x="5156" y="3713"/>
                  </a:cubicBezTo>
                  <a:cubicBezTo>
                    <a:pt x="5180" y="3677"/>
                    <a:pt x="5215" y="3665"/>
                    <a:pt x="5239" y="3665"/>
                  </a:cubicBezTo>
                  <a:close/>
                  <a:moveTo>
                    <a:pt x="8323" y="4665"/>
                  </a:moveTo>
                  <a:lnTo>
                    <a:pt x="8323" y="4844"/>
                  </a:lnTo>
                  <a:lnTo>
                    <a:pt x="8358" y="4844"/>
                  </a:lnTo>
                  <a:cubicBezTo>
                    <a:pt x="8335" y="5034"/>
                    <a:pt x="8013" y="5332"/>
                    <a:pt x="7108" y="5570"/>
                  </a:cubicBezTo>
                  <a:cubicBezTo>
                    <a:pt x="6394" y="5749"/>
                    <a:pt x="5465" y="5856"/>
                    <a:pt x="4513" y="5856"/>
                  </a:cubicBezTo>
                  <a:cubicBezTo>
                    <a:pt x="3560" y="5856"/>
                    <a:pt x="2643" y="5749"/>
                    <a:pt x="1929" y="5570"/>
                  </a:cubicBezTo>
                  <a:cubicBezTo>
                    <a:pt x="1000" y="5332"/>
                    <a:pt x="679" y="5034"/>
                    <a:pt x="679" y="4844"/>
                  </a:cubicBezTo>
                  <a:lnTo>
                    <a:pt x="679" y="4665"/>
                  </a:lnTo>
                  <a:cubicBezTo>
                    <a:pt x="893" y="4832"/>
                    <a:pt x="1203" y="4975"/>
                    <a:pt x="1631" y="5094"/>
                  </a:cubicBezTo>
                  <a:cubicBezTo>
                    <a:pt x="2393" y="5320"/>
                    <a:pt x="3417" y="5451"/>
                    <a:pt x="4501" y="5451"/>
                  </a:cubicBezTo>
                  <a:cubicBezTo>
                    <a:pt x="5584" y="5451"/>
                    <a:pt x="6608" y="5332"/>
                    <a:pt x="7370" y="5094"/>
                  </a:cubicBezTo>
                  <a:cubicBezTo>
                    <a:pt x="7787" y="4975"/>
                    <a:pt x="8097" y="4832"/>
                    <a:pt x="8323" y="4665"/>
                  </a:cubicBezTo>
                  <a:close/>
                  <a:moveTo>
                    <a:pt x="8358" y="5403"/>
                  </a:moveTo>
                  <a:lnTo>
                    <a:pt x="8358" y="8249"/>
                  </a:lnTo>
                  <a:cubicBezTo>
                    <a:pt x="8358" y="8439"/>
                    <a:pt x="8025" y="8713"/>
                    <a:pt x="7311" y="8916"/>
                  </a:cubicBezTo>
                  <a:lnTo>
                    <a:pt x="7311" y="5868"/>
                  </a:lnTo>
                  <a:cubicBezTo>
                    <a:pt x="7680" y="5760"/>
                    <a:pt x="8073" y="5618"/>
                    <a:pt x="8358" y="5403"/>
                  </a:cubicBezTo>
                  <a:close/>
                  <a:moveTo>
                    <a:pt x="715" y="5379"/>
                  </a:moveTo>
                  <a:cubicBezTo>
                    <a:pt x="953" y="5558"/>
                    <a:pt x="1298" y="5701"/>
                    <a:pt x="1751" y="5820"/>
                  </a:cubicBezTo>
                  <a:lnTo>
                    <a:pt x="1751" y="6951"/>
                  </a:lnTo>
                  <a:cubicBezTo>
                    <a:pt x="1751" y="7046"/>
                    <a:pt x="1822" y="7118"/>
                    <a:pt x="1905" y="7118"/>
                  </a:cubicBezTo>
                  <a:cubicBezTo>
                    <a:pt x="2001" y="7118"/>
                    <a:pt x="2072" y="7046"/>
                    <a:pt x="2072" y="6951"/>
                  </a:cubicBezTo>
                  <a:lnTo>
                    <a:pt x="2072" y="5915"/>
                  </a:lnTo>
                  <a:cubicBezTo>
                    <a:pt x="2727" y="6058"/>
                    <a:pt x="3536" y="6153"/>
                    <a:pt x="4370" y="6153"/>
                  </a:cubicBezTo>
                  <a:lnTo>
                    <a:pt x="4346" y="9249"/>
                  </a:lnTo>
                  <a:cubicBezTo>
                    <a:pt x="4203" y="9249"/>
                    <a:pt x="4048" y="9249"/>
                    <a:pt x="3906" y="9225"/>
                  </a:cubicBezTo>
                  <a:cubicBezTo>
                    <a:pt x="3334" y="9201"/>
                    <a:pt x="2822" y="9142"/>
                    <a:pt x="2358" y="9059"/>
                  </a:cubicBezTo>
                  <a:cubicBezTo>
                    <a:pt x="2262" y="9035"/>
                    <a:pt x="2167" y="9011"/>
                    <a:pt x="2072" y="8999"/>
                  </a:cubicBezTo>
                  <a:lnTo>
                    <a:pt x="2072" y="7689"/>
                  </a:lnTo>
                  <a:cubicBezTo>
                    <a:pt x="2072" y="7594"/>
                    <a:pt x="2001" y="7523"/>
                    <a:pt x="1905" y="7511"/>
                  </a:cubicBezTo>
                  <a:cubicBezTo>
                    <a:pt x="1822" y="7511"/>
                    <a:pt x="1751" y="7582"/>
                    <a:pt x="1751" y="7665"/>
                  </a:cubicBezTo>
                  <a:lnTo>
                    <a:pt x="1751" y="8892"/>
                  </a:lnTo>
                  <a:cubicBezTo>
                    <a:pt x="1655" y="8856"/>
                    <a:pt x="1548" y="8832"/>
                    <a:pt x="1477" y="8797"/>
                  </a:cubicBezTo>
                  <a:cubicBezTo>
                    <a:pt x="1000" y="8618"/>
                    <a:pt x="715" y="8416"/>
                    <a:pt x="715" y="8225"/>
                  </a:cubicBezTo>
                  <a:lnTo>
                    <a:pt x="715" y="5379"/>
                  </a:lnTo>
                  <a:close/>
                  <a:moveTo>
                    <a:pt x="8870" y="1"/>
                  </a:moveTo>
                  <a:cubicBezTo>
                    <a:pt x="8826" y="1"/>
                    <a:pt x="8781" y="16"/>
                    <a:pt x="8751" y="45"/>
                  </a:cubicBezTo>
                  <a:lnTo>
                    <a:pt x="5977" y="2832"/>
                  </a:lnTo>
                  <a:cubicBezTo>
                    <a:pt x="5680" y="2808"/>
                    <a:pt x="5358" y="2772"/>
                    <a:pt x="5049" y="2760"/>
                  </a:cubicBezTo>
                  <a:cubicBezTo>
                    <a:pt x="4965" y="2760"/>
                    <a:pt x="4870" y="2832"/>
                    <a:pt x="4870" y="2927"/>
                  </a:cubicBezTo>
                  <a:cubicBezTo>
                    <a:pt x="4870" y="3010"/>
                    <a:pt x="4941" y="3105"/>
                    <a:pt x="5037" y="3105"/>
                  </a:cubicBezTo>
                  <a:cubicBezTo>
                    <a:pt x="5263" y="3117"/>
                    <a:pt x="5465" y="3117"/>
                    <a:pt x="5656" y="3141"/>
                  </a:cubicBezTo>
                  <a:lnTo>
                    <a:pt x="5441" y="3367"/>
                  </a:lnTo>
                  <a:cubicBezTo>
                    <a:pt x="5379" y="3342"/>
                    <a:pt x="5311" y="3329"/>
                    <a:pt x="5245" y="3329"/>
                  </a:cubicBezTo>
                  <a:cubicBezTo>
                    <a:pt x="5122" y="3329"/>
                    <a:pt x="5002" y="3374"/>
                    <a:pt x="4918" y="3474"/>
                  </a:cubicBezTo>
                  <a:cubicBezTo>
                    <a:pt x="4822" y="3558"/>
                    <a:pt x="4787" y="3677"/>
                    <a:pt x="4787" y="3796"/>
                  </a:cubicBezTo>
                  <a:cubicBezTo>
                    <a:pt x="4787" y="3915"/>
                    <a:pt x="4822" y="4034"/>
                    <a:pt x="4918" y="4129"/>
                  </a:cubicBezTo>
                  <a:cubicBezTo>
                    <a:pt x="5001" y="4213"/>
                    <a:pt x="5120" y="4260"/>
                    <a:pt x="5239" y="4260"/>
                  </a:cubicBezTo>
                  <a:cubicBezTo>
                    <a:pt x="5358" y="4260"/>
                    <a:pt x="5477" y="4213"/>
                    <a:pt x="5572" y="4129"/>
                  </a:cubicBezTo>
                  <a:cubicBezTo>
                    <a:pt x="5703" y="3998"/>
                    <a:pt x="5751" y="3784"/>
                    <a:pt x="5668" y="3605"/>
                  </a:cubicBezTo>
                  <a:lnTo>
                    <a:pt x="6096" y="3189"/>
                  </a:lnTo>
                  <a:cubicBezTo>
                    <a:pt x="7561" y="3379"/>
                    <a:pt x="8347" y="3796"/>
                    <a:pt x="8347" y="4094"/>
                  </a:cubicBezTo>
                  <a:cubicBezTo>
                    <a:pt x="8347" y="4510"/>
                    <a:pt x="6894" y="5106"/>
                    <a:pt x="4525" y="5106"/>
                  </a:cubicBezTo>
                  <a:cubicBezTo>
                    <a:pt x="2167" y="5106"/>
                    <a:pt x="703" y="4534"/>
                    <a:pt x="703" y="4094"/>
                  </a:cubicBezTo>
                  <a:cubicBezTo>
                    <a:pt x="703" y="3784"/>
                    <a:pt x="1489" y="3367"/>
                    <a:pt x="2965" y="3189"/>
                  </a:cubicBezTo>
                  <a:lnTo>
                    <a:pt x="3394" y="3617"/>
                  </a:lnTo>
                  <a:cubicBezTo>
                    <a:pt x="3322" y="3796"/>
                    <a:pt x="3358" y="4010"/>
                    <a:pt x="3501" y="4141"/>
                  </a:cubicBezTo>
                  <a:cubicBezTo>
                    <a:pt x="3584" y="4236"/>
                    <a:pt x="3715" y="4272"/>
                    <a:pt x="3822" y="4272"/>
                  </a:cubicBezTo>
                  <a:cubicBezTo>
                    <a:pt x="3953" y="4272"/>
                    <a:pt x="4060" y="4225"/>
                    <a:pt x="4156" y="4141"/>
                  </a:cubicBezTo>
                  <a:cubicBezTo>
                    <a:pt x="4239" y="4046"/>
                    <a:pt x="4287" y="3939"/>
                    <a:pt x="4287" y="3820"/>
                  </a:cubicBezTo>
                  <a:cubicBezTo>
                    <a:pt x="4287" y="3701"/>
                    <a:pt x="4239" y="3570"/>
                    <a:pt x="4156" y="3486"/>
                  </a:cubicBezTo>
                  <a:cubicBezTo>
                    <a:pt x="4066" y="3397"/>
                    <a:pt x="3937" y="3346"/>
                    <a:pt x="3807" y="3346"/>
                  </a:cubicBezTo>
                  <a:cubicBezTo>
                    <a:pt x="3748" y="3346"/>
                    <a:pt x="3688" y="3357"/>
                    <a:pt x="3632" y="3379"/>
                  </a:cubicBezTo>
                  <a:lnTo>
                    <a:pt x="3405" y="3165"/>
                  </a:lnTo>
                  <a:cubicBezTo>
                    <a:pt x="3703" y="3129"/>
                    <a:pt x="4048" y="3117"/>
                    <a:pt x="4394" y="3117"/>
                  </a:cubicBezTo>
                  <a:cubicBezTo>
                    <a:pt x="4477" y="3117"/>
                    <a:pt x="4560" y="3046"/>
                    <a:pt x="4560" y="2939"/>
                  </a:cubicBezTo>
                  <a:cubicBezTo>
                    <a:pt x="4560" y="2843"/>
                    <a:pt x="4477" y="2772"/>
                    <a:pt x="4382" y="2772"/>
                  </a:cubicBezTo>
                  <a:cubicBezTo>
                    <a:pt x="3941" y="2772"/>
                    <a:pt x="3501" y="2808"/>
                    <a:pt x="3084" y="2843"/>
                  </a:cubicBezTo>
                  <a:lnTo>
                    <a:pt x="298" y="69"/>
                  </a:lnTo>
                  <a:cubicBezTo>
                    <a:pt x="268" y="40"/>
                    <a:pt x="224" y="25"/>
                    <a:pt x="179" y="25"/>
                  </a:cubicBezTo>
                  <a:cubicBezTo>
                    <a:pt x="134" y="25"/>
                    <a:pt x="90" y="40"/>
                    <a:pt x="60" y="69"/>
                  </a:cubicBezTo>
                  <a:cubicBezTo>
                    <a:pt x="0" y="129"/>
                    <a:pt x="0" y="248"/>
                    <a:pt x="60" y="307"/>
                  </a:cubicBezTo>
                  <a:lnTo>
                    <a:pt x="2667" y="2903"/>
                  </a:lnTo>
                  <a:cubicBezTo>
                    <a:pt x="1370" y="3105"/>
                    <a:pt x="357" y="3522"/>
                    <a:pt x="357" y="4117"/>
                  </a:cubicBezTo>
                  <a:lnTo>
                    <a:pt x="357" y="4415"/>
                  </a:lnTo>
                  <a:lnTo>
                    <a:pt x="357" y="4856"/>
                  </a:lnTo>
                  <a:lnTo>
                    <a:pt x="357" y="8261"/>
                  </a:lnTo>
                  <a:cubicBezTo>
                    <a:pt x="357" y="8499"/>
                    <a:pt x="524" y="8856"/>
                    <a:pt x="1346" y="9154"/>
                  </a:cubicBezTo>
                  <a:cubicBezTo>
                    <a:pt x="1608" y="9261"/>
                    <a:pt x="1941" y="9332"/>
                    <a:pt x="2298" y="9416"/>
                  </a:cubicBezTo>
                  <a:cubicBezTo>
                    <a:pt x="2786" y="9499"/>
                    <a:pt x="3322" y="9570"/>
                    <a:pt x="3906" y="9594"/>
                  </a:cubicBezTo>
                  <a:cubicBezTo>
                    <a:pt x="4108" y="9606"/>
                    <a:pt x="4334" y="9606"/>
                    <a:pt x="4548" y="9606"/>
                  </a:cubicBezTo>
                  <a:cubicBezTo>
                    <a:pt x="4965" y="9606"/>
                    <a:pt x="5382" y="9594"/>
                    <a:pt x="5775" y="9547"/>
                  </a:cubicBezTo>
                  <a:cubicBezTo>
                    <a:pt x="5870" y="9535"/>
                    <a:pt x="5942" y="9451"/>
                    <a:pt x="5930" y="9368"/>
                  </a:cubicBezTo>
                  <a:cubicBezTo>
                    <a:pt x="5919" y="9280"/>
                    <a:pt x="5846" y="9212"/>
                    <a:pt x="5769" y="9212"/>
                  </a:cubicBezTo>
                  <a:cubicBezTo>
                    <a:pt x="5763" y="9212"/>
                    <a:pt x="5757" y="9212"/>
                    <a:pt x="5751" y="9213"/>
                  </a:cubicBezTo>
                  <a:cubicBezTo>
                    <a:pt x="5406" y="9249"/>
                    <a:pt x="5060" y="9261"/>
                    <a:pt x="4703" y="9273"/>
                  </a:cubicBezTo>
                  <a:lnTo>
                    <a:pt x="4703" y="6213"/>
                  </a:lnTo>
                  <a:cubicBezTo>
                    <a:pt x="5537" y="6201"/>
                    <a:pt x="6334" y="6118"/>
                    <a:pt x="7001" y="5975"/>
                  </a:cubicBezTo>
                  <a:lnTo>
                    <a:pt x="7001" y="9035"/>
                  </a:lnTo>
                  <a:cubicBezTo>
                    <a:pt x="6823" y="9082"/>
                    <a:pt x="6632" y="9118"/>
                    <a:pt x="6406" y="9154"/>
                  </a:cubicBezTo>
                  <a:cubicBezTo>
                    <a:pt x="6311" y="9178"/>
                    <a:pt x="6251" y="9261"/>
                    <a:pt x="6251" y="9356"/>
                  </a:cubicBezTo>
                  <a:cubicBezTo>
                    <a:pt x="6275" y="9440"/>
                    <a:pt x="6346" y="9499"/>
                    <a:pt x="6418" y="9499"/>
                  </a:cubicBezTo>
                  <a:lnTo>
                    <a:pt x="6453" y="9499"/>
                  </a:lnTo>
                  <a:cubicBezTo>
                    <a:pt x="6644" y="9475"/>
                    <a:pt x="6906" y="9428"/>
                    <a:pt x="7180" y="9356"/>
                  </a:cubicBezTo>
                  <a:cubicBezTo>
                    <a:pt x="7192" y="9356"/>
                    <a:pt x="7192" y="9356"/>
                    <a:pt x="7204" y="9332"/>
                  </a:cubicBezTo>
                  <a:cubicBezTo>
                    <a:pt x="7906" y="9154"/>
                    <a:pt x="8692" y="8832"/>
                    <a:pt x="8692" y="8297"/>
                  </a:cubicBezTo>
                  <a:lnTo>
                    <a:pt x="8692" y="4903"/>
                  </a:lnTo>
                  <a:lnTo>
                    <a:pt x="8692" y="4891"/>
                  </a:lnTo>
                  <a:lnTo>
                    <a:pt x="8692" y="4141"/>
                  </a:lnTo>
                  <a:cubicBezTo>
                    <a:pt x="8692" y="3772"/>
                    <a:pt x="8311" y="3439"/>
                    <a:pt x="7585" y="3201"/>
                  </a:cubicBezTo>
                  <a:cubicBezTo>
                    <a:pt x="7239" y="3082"/>
                    <a:pt x="6834" y="2998"/>
                    <a:pt x="6406" y="2939"/>
                  </a:cubicBezTo>
                  <a:lnTo>
                    <a:pt x="9013" y="331"/>
                  </a:lnTo>
                  <a:cubicBezTo>
                    <a:pt x="9049" y="224"/>
                    <a:pt x="9049" y="105"/>
                    <a:pt x="8990" y="45"/>
                  </a:cubicBezTo>
                  <a:cubicBezTo>
                    <a:pt x="8960" y="16"/>
                    <a:pt x="8915" y="1"/>
                    <a:pt x="8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79"/>
            <p:cNvSpPr/>
            <p:nvPr/>
          </p:nvSpPr>
          <p:spPr>
            <a:xfrm>
              <a:off x="882943" y="2031107"/>
              <a:ext cx="42641" cy="56802"/>
            </a:xfrm>
            <a:custGeom>
              <a:avLst/>
              <a:gdLst/>
              <a:ahLst/>
              <a:cxnLst/>
              <a:rect l="l" t="t" r="r" b="b"/>
              <a:pathLst>
                <a:path w="1346" h="1793" extrusionOk="0">
                  <a:moveTo>
                    <a:pt x="195" y="0"/>
                  </a:moveTo>
                  <a:cubicBezTo>
                    <a:pt x="163" y="0"/>
                    <a:pt x="132" y="9"/>
                    <a:pt x="107" y="30"/>
                  </a:cubicBezTo>
                  <a:cubicBezTo>
                    <a:pt x="36" y="78"/>
                    <a:pt x="0" y="197"/>
                    <a:pt x="60" y="268"/>
                  </a:cubicBezTo>
                  <a:lnTo>
                    <a:pt x="1000" y="1709"/>
                  </a:lnTo>
                  <a:cubicBezTo>
                    <a:pt x="1036" y="1757"/>
                    <a:pt x="1096" y="1792"/>
                    <a:pt x="1155" y="1792"/>
                  </a:cubicBezTo>
                  <a:cubicBezTo>
                    <a:pt x="1179" y="1792"/>
                    <a:pt x="1215" y="1769"/>
                    <a:pt x="1238" y="1757"/>
                  </a:cubicBezTo>
                  <a:cubicBezTo>
                    <a:pt x="1310" y="1697"/>
                    <a:pt x="1346" y="1590"/>
                    <a:pt x="1286" y="1519"/>
                  </a:cubicBezTo>
                  <a:lnTo>
                    <a:pt x="345" y="78"/>
                  </a:lnTo>
                  <a:cubicBezTo>
                    <a:pt x="315" y="32"/>
                    <a:pt x="254"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9"/>
            <p:cNvSpPr/>
            <p:nvPr/>
          </p:nvSpPr>
          <p:spPr>
            <a:xfrm>
              <a:off x="848983" y="2072354"/>
              <a:ext cx="59622" cy="30635"/>
            </a:xfrm>
            <a:custGeom>
              <a:avLst/>
              <a:gdLst/>
              <a:ahLst/>
              <a:cxnLst/>
              <a:rect l="l" t="t" r="r" b="b"/>
              <a:pathLst>
                <a:path w="1882" h="967" extrusionOk="0">
                  <a:moveTo>
                    <a:pt x="187" y="0"/>
                  </a:moveTo>
                  <a:cubicBezTo>
                    <a:pt x="117" y="0"/>
                    <a:pt x="54" y="36"/>
                    <a:pt x="36" y="97"/>
                  </a:cubicBezTo>
                  <a:cubicBezTo>
                    <a:pt x="1" y="193"/>
                    <a:pt x="36" y="288"/>
                    <a:pt x="120" y="324"/>
                  </a:cubicBezTo>
                  <a:lnTo>
                    <a:pt x="1608" y="943"/>
                  </a:lnTo>
                  <a:cubicBezTo>
                    <a:pt x="1620" y="967"/>
                    <a:pt x="1656" y="967"/>
                    <a:pt x="1667" y="967"/>
                  </a:cubicBezTo>
                  <a:cubicBezTo>
                    <a:pt x="1727" y="967"/>
                    <a:pt x="1810" y="919"/>
                    <a:pt x="1834" y="859"/>
                  </a:cubicBezTo>
                  <a:cubicBezTo>
                    <a:pt x="1882" y="764"/>
                    <a:pt x="1834" y="669"/>
                    <a:pt x="1751" y="633"/>
                  </a:cubicBezTo>
                  <a:lnTo>
                    <a:pt x="263" y="14"/>
                  </a:lnTo>
                  <a:cubicBezTo>
                    <a:pt x="238" y="5"/>
                    <a:pt x="212"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9"/>
            <p:cNvSpPr/>
            <p:nvPr/>
          </p:nvSpPr>
          <p:spPr>
            <a:xfrm>
              <a:off x="1142054" y="2031265"/>
              <a:ext cx="41913" cy="56644"/>
            </a:xfrm>
            <a:custGeom>
              <a:avLst/>
              <a:gdLst/>
              <a:ahLst/>
              <a:cxnLst/>
              <a:rect l="l" t="t" r="r" b="b"/>
              <a:pathLst>
                <a:path w="1323" h="1788" extrusionOk="0">
                  <a:moveTo>
                    <a:pt x="1130" y="0"/>
                  </a:moveTo>
                  <a:cubicBezTo>
                    <a:pt x="1074" y="0"/>
                    <a:pt x="1016" y="27"/>
                    <a:pt x="977" y="73"/>
                  </a:cubicBezTo>
                  <a:lnTo>
                    <a:pt x="36" y="1514"/>
                  </a:lnTo>
                  <a:cubicBezTo>
                    <a:pt x="1" y="1585"/>
                    <a:pt x="13" y="1692"/>
                    <a:pt x="84" y="1752"/>
                  </a:cubicBezTo>
                  <a:cubicBezTo>
                    <a:pt x="120" y="1764"/>
                    <a:pt x="144" y="1787"/>
                    <a:pt x="179" y="1787"/>
                  </a:cubicBezTo>
                  <a:cubicBezTo>
                    <a:pt x="239" y="1787"/>
                    <a:pt x="275" y="1752"/>
                    <a:pt x="322" y="1704"/>
                  </a:cubicBezTo>
                  <a:lnTo>
                    <a:pt x="1263" y="263"/>
                  </a:lnTo>
                  <a:cubicBezTo>
                    <a:pt x="1322" y="180"/>
                    <a:pt x="1287" y="73"/>
                    <a:pt x="1215" y="25"/>
                  </a:cubicBezTo>
                  <a:cubicBezTo>
                    <a:pt x="1190" y="8"/>
                    <a:pt x="1160" y="0"/>
                    <a:pt x="11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9"/>
            <p:cNvSpPr/>
            <p:nvPr/>
          </p:nvSpPr>
          <p:spPr>
            <a:xfrm>
              <a:off x="1158274" y="2072196"/>
              <a:ext cx="60002" cy="30413"/>
            </a:xfrm>
            <a:custGeom>
              <a:avLst/>
              <a:gdLst/>
              <a:ahLst/>
              <a:cxnLst/>
              <a:rect l="l" t="t" r="r" b="b"/>
              <a:pathLst>
                <a:path w="1894" h="960" extrusionOk="0">
                  <a:moveTo>
                    <a:pt x="1703" y="0"/>
                  </a:moveTo>
                  <a:cubicBezTo>
                    <a:pt x="1679" y="0"/>
                    <a:pt x="1655" y="6"/>
                    <a:pt x="1632" y="19"/>
                  </a:cubicBezTo>
                  <a:lnTo>
                    <a:pt x="144" y="638"/>
                  </a:lnTo>
                  <a:cubicBezTo>
                    <a:pt x="48" y="662"/>
                    <a:pt x="1" y="769"/>
                    <a:pt x="48" y="864"/>
                  </a:cubicBezTo>
                  <a:cubicBezTo>
                    <a:pt x="84" y="924"/>
                    <a:pt x="144" y="960"/>
                    <a:pt x="215" y="960"/>
                  </a:cubicBezTo>
                  <a:cubicBezTo>
                    <a:pt x="227" y="960"/>
                    <a:pt x="263" y="960"/>
                    <a:pt x="275" y="948"/>
                  </a:cubicBezTo>
                  <a:lnTo>
                    <a:pt x="1763" y="329"/>
                  </a:lnTo>
                  <a:cubicBezTo>
                    <a:pt x="1846" y="293"/>
                    <a:pt x="1894" y="198"/>
                    <a:pt x="1846" y="102"/>
                  </a:cubicBezTo>
                  <a:cubicBezTo>
                    <a:pt x="1829" y="42"/>
                    <a:pt x="176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0" name="Google Shape;11100;p79"/>
          <p:cNvGrpSpPr/>
          <p:nvPr/>
        </p:nvGrpSpPr>
        <p:grpSpPr>
          <a:xfrm>
            <a:off x="3074027" y="1983777"/>
            <a:ext cx="380604" cy="313854"/>
            <a:chOff x="3074027" y="1983777"/>
            <a:chExt cx="380604" cy="313854"/>
          </a:xfrm>
        </p:grpSpPr>
        <p:sp>
          <p:nvSpPr>
            <p:cNvPr id="11101" name="Google Shape;11101;p79"/>
            <p:cNvSpPr/>
            <p:nvPr/>
          </p:nvSpPr>
          <p:spPr>
            <a:xfrm>
              <a:off x="3130608" y="1984886"/>
              <a:ext cx="324023" cy="312745"/>
            </a:xfrm>
            <a:custGeom>
              <a:avLst/>
              <a:gdLst/>
              <a:ahLst/>
              <a:cxnLst/>
              <a:rect l="l" t="t" r="r" b="b"/>
              <a:pathLst>
                <a:path w="10228" h="9872" extrusionOk="0">
                  <a:moveTo>
                    <a:pt x="3918" y="5704"/>
                  </a:moveTo>
                  <a:cubicBezTo>
                    <a:pt x="3941" y="5752"/>
                    <a:pt x="3989" y="5811"/>
                    <a:pt x="4049" y="5847"/>
                  </a:cubicBezTo>
                  <a:cubicBezTo>
                    <a:pt x="4096" y="5895"/>
                    <a:pt x="4156" y="5942"/>
                    <a:pt x="4203" y="5990"/>
                  </a:cubicBezTo>
                  <a:lnTo>
                    <a:pt x="3430" y="6764"/>
                  </a:lnTo>
                  <a:lnTo>
                    <a:pt x="3144" y="6478"/>
                  </a:lnTo>
                  <a:lnTo>
                    <a:pt x="3918" y="5704"/>
                  </a:lnTo>
                  <a:close/>
                  <a:moveTo>
                    <a:pt x="6466" y="1"/>
                  </a:moveTo>
                  <a:cubicBezTo>
                    <a:pt x="5537" y="1"/>
                    <a:pt x="4692" y="358"/>
                    <a:pt x="4037" y="1001"/>
                  </a:cubicBezTo>
                  <a:cubicBezTo>
                    <a:pt x="3394" y="1644"/>
                    <a:pt x="3037" y="2501"/>
                    <a:pt x="3037" y="3430"/>
                  </a:cubicBezTo>
                  <a:cubicBezTo>
                    <a:pt x="3037" y="4156"/>
                    <a:pt x="3263" y="4859"/>
                    <a:pt x="3691" y="5430"/>
                  </a:cubicBezTo>
                  <a:lnTo>
                    <a:pt x="2894" y="6240"/>
                  </a:lnTo>
                  <a:lnTo>
                    <a:pt x="2846" y="6192"/>
                  </a:lnTo>
                  <a:cubicBezTo>
                    <a:pt x="2816" y="6162"/>
                    <a:pt x="2772" y="6148"/>
                    <a:pt x="2727" y="6148"/>
                  </a:cubicBezTo>
                  <a:cubicBezTo>
                    <a:pt x="2682" y="6148"/>
                    <a:pt x="2638" y="6162"/>
                    <a:pt x="2608" y="6192"/>
                  </a:cubicBezTo>
                  <a:lnTo>
                    <a:pt x="1501" y="7288"/>
                  </a:lnTo>
                  <a:cubicBezTo>
                    <a:pt x="1441" y="7347"/>
                    <a:pt x="1441" y="7466"/>
                    <a:pt x="1501" y="7538"/>
                  </a:cubicBezTo>
                  <a:cubicBezTo>
                    <a:pt x="1530" y="7561"/>
                    <a:pt x="1575" y="7573"/>
                    <a:pt x="1620" y="7573"/>
                  </a:cubicBezTo>
                  <a:cubicBezTo>
                    <a:pt x="1664" y="7573"/>
                    <a:pt x="1709" y="7561"/>
                    <a:pt x="1739" y="7538"/>
                  </a:cubicBezTo>
                  <a:lnTo>
                    <a:pt x="2727" y="6549"/>
                  </a:lnTo>
                  <a:lnTo>
                    <a:pt x="2775" y="6597"/>
                  </a:lnTo>
                  <a:lnTo>
                    <a:pt x="3287" y="7121"/>
                  </a:lnTo>
                  <a:lnTo>
                    <a:pt x="3334" y="7157"/>
                  </a:lnTo>
                  <a:lnTo>
                    <a:pt x="1048" y="9455"/>
                  </a:lnTo>
                  <a:lnTo>
                    <a:pt x="417" y="8824"/>
                  </a:lnTo>
                  <a:lnTo>
                    <a:pt x="1251" y="7990"/>
                  </a:lnTo>
                  <a:cubicBezTo>
                    <a:pt x="1310" y="7931"/>
                    <a:pt x="1310" y="7811"/>
                    <a:pt x="1251" y="7752"/>
                  </a:cubicBezTo>
                  <a:cubicBezTo>
                    <a:pt x="1221" y="7722"/>
                    <a:pt x="1176" y="7707"/>
                    <a:pt x="1132" y="7707"/>
                  </a:cubicBezTo>
                  <a:cubicBezTo>
                    <a:pt x="1087" y="7707"/>
                    <a:pt x="1042" y="7722"/>
                    <a:pt x="1013" y="7752"/>
                  </a:cubicBezTo>
                  <a:lnTo>
                    <a:pt x="48" y="8716"/>
                  </a:lnTo>
                  <a:cubicBezTo>
                    <a:pt x="12" y="8752"/>
                    <a:pt x="1" y="8800"/>
                    <a:pt x="1" y="8835"/>
                  </a:cubicBezTo>
                  <a:cubicBezTo>
                    <a:pt x="1" y="8883"/>
                    <a:pt x="12" y="8931"/>
                    <a:pt x="48" y="8954"/>
                  </a:cubicBezTo>
                  <a:lnTo>
                    <a:pt x="905" y="9824"/>
                  </a:lnTo>
                  <a:cubicBezTo>
                    <a:pt x="941" y="9847"/>
                    <a:pt x="989" y="9871"/>
                    <a:pt x="1024" y="9871"/>
                  </a:cubicBezTo>
                  <a:cubicBezTo>
                    <a:pt x="1072" y="9871"/>
                    <a:pt x="1120" y="9847"/>
                    <a:pt x="1144" y="9824"/>
                  </a:cubicBezTo>
                  <a:lnTo>
                    <a:pt x="3691" y="7276"/>
                  </a:lnTo>
                  <a:cubicBezTo>
                    <a:pt x="3727" y="7252"/>
                    <a:pt x="3739" y="7204"/>
                    <a:pt x="3739" y="7157"/>
                  </a:cubicBezTo>
                  <a:cubicBezTo>
                    <a:pt x="3739" y="7109"/>
                    <a:pt x="3715" y="7073"/>
                    <a:pt x="3691" y="7038"/>
                  </a:cubicBezTo>
                  <a:lnTo>
                    <a:pt x="3644" y="6990"/>
                  </a:lnTo>
                  <a:lnTo>
                    <a:pt x="4453" y="6192"/>
                  </a:lnTo>
                  <a:cubicBezTo>
                    <a:pt x="4942" y="6549"/>
                    <a:pt x="5537" y="6776"/>
                    <a:pt x="6144" y="6835"/>
                  </a:cubicBezTo>
                  <a:lnTo>
                    <a:pt x="6168" y="6835"/>
                  </a:lnTo>
                  <a:cubicBezTo>
                    <a:pt x="6251" y="6835"/>
                    <a:pt x="6323" y="6776"/>
                    <a:pt x="6323" y="6680"/>
                  </a:cubicBezTo>
                  <a:cubicBezTo>
                    <a:pt x="6347" y="6597"/>
                    <a:pt x="6263" y="6502"/>
                    <a:pt x="6180" y="6502"/>
                  </a:cubicBezTo>
                  <a:cubicBezTo>
                    <a:pt x="5465" y="6442"/>
                    <a:pt x="4799" y="6121"/>
                    <a:pt x="4287" y="5609"/>
                  </a:cubicBezTo>
                  <a:cubicBezTo>
                    <a:pt x="4192" y="5525"/>
                    <a:pt x="4120" y="5430"/>
                    <a:pt x="4049" y="5347"/>
                  </a:cubicBezTo>
                  <a:cubicBezTo>
                    <a:pt x="3620" y="4787"/>
                    <a:pt x="3382" y="4132"/>
                    <a:pt x="3382" y="3418"/>
                  </a:cubicBezTo>
                  <a:cubicBezTo>
                    <a:pt x="3382" y="2608"/>
                    <a:pt x="3703" y="1835"/>
                    <a:pt x="4287" y="1239"/>
                  </a:cubicBezTo>
                  <a:cubicBezTo>
                    <a:pt x="4870" y="656"/>
                    <a:pt x="5644" y="322"/>
                    <a:pt x="6478" y="322"/>
                  </a:cubicBezTo>
                  <a:cubicBezTo>
                    <a:pt x="7299" y="322"/>
                    <a:pt x="8073" y="656"/>
                    <a:pt x="8668" y="1239"/>
                  </a:cubicBezTo>
                  <a:cubicBezTo>
                    <a:pt x="9871" y="2442"/>
                    <a:pt x="9871" y="4394"/>
                    <a:pt x="8668" y="5597"/>
                  </a:cubicBezTo>
                  <a:cubicBezTo>
                    <a:pt x="8156" y="6097"/>
                    <a:pt x="7537" y="6395"/>
                    <a:pt x="6835" y="6478"/>
                  </a:cubicBezTo>
                  <a:cubicBezTo>
                    <a:pt x="6739" y="6490"/>
                    <a:pt x="6668" y="6561"/>
                    <a:pt x="6680" y="6668"/>
                  </a:cubicBezTo>
                  <a:cubicBezTo>
                    <a:pt x="6702" y="6757"/>
                    <a:pt x="6765" y="6825"/>
                    <a:pt x="6859" y="6825"/>
                  </a:cubicBezTo>
                  <a:cubicBezTo>
                    <a:pt x="6867" y="6825"/>
                    <a:pt x="6874" y="6824"/>
                    <a:pt x="6882" y="6823"/>
                  </a:cubicBezTo>
                  <a:cubicBezTo>
                    <a:pt x="7656" y="6728"/>
                    <a:pt x="8371" y="6383"/>
                    <a:pt x="8918" y="5835"/>
                  </a:cubicBezTo>
                  <a:cubicBezTo>
                    <a:pt x="10228" y="4513"/>
                    <a:pt x="10228" y="2335"/>
                    <a:pt x="8883" y="1001"/>
                  </a:cubicBezTo>
                  <a:cubicBezTo>
                    <a:pt x="8252" y="358"/>
                    <a:pt x="7382" y="1"/>
                    <a:pt x="6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79"/>
            <p:cNvSpPr/>
            <p:nvPr/>
          </p:nvSpPr>
          <p:spPr>
            <a:xfrm>
              <a:off x="3243008" y="2008678"/>
              <a:ext cx="185613" cy="169741"/>
            </a:xfrm>
            <a:custGeom>
              <a:avLst/>
              <a:gdLst/>
              <a:ahLst/>
              <a:cxnLst/>
              <a:rect l="l" t="t" r="r" b="b"/>
              <a:pathLst>
                <a:path w="5859" h="5358" extrusionOk="0">
                  <a:moveTo>
                    <a:pt x="2918" y="333"/>
                  </a:moveTo>
                  <a:cubicBezTo>
                    <a:pt x="3513" y="333"/>
                    <a:pt x="4108" y="560"/>
                    <a:pt x="4561" y="1024"/>
                  </a:cubicBezTo>
                  <a:cubicBezTo>
                    <a:pt x="5489" y="1929"/>
                    <a:pt x="5489" y="3417"/>
                    <a:pt x="4561" y="4322"/>
                  </a:cubicBezTo>
                  <a:cubicBezTo>
                    <a:pt x="4108" y="4780"/>
                    <a:pt x="3510" y="5010"/>
                    <a:pt x="2912" y="5010"/>
                  </a:cubicBezTo>
                  <a:cubicBezTo>
                    <a:pt x="2313" y="5010"/>
                    <a:pt x="1715" y="4780"/>
                    <a:pt x="1263" y="4322"/>
                  </a:cubicBezTo>
                  <a:cubicBezTo>
                    <a:pt x="346" y="3417"/>
                    <a:pt x="346" y="1929"/>
                    <a:pt x="1263" y="1024"/>
                  </a:cubicBezTo>
                  <a:cubicBezTo>
                    <a:pt x="1727" y="560"/>
                    <a:pt x="2322" y="333"/>
                    <a:pt x="2918" y="333"/>
                  </a:cubicBezTo>
                  <a:close/>
                  <a:moveTo>
                    <a:pt x="2930" y="0"/>
                  </a:moveTo>
                  <a:cubicBezTo>
                    <a:pt x="2245" y="0"/>
                    <a:pt x="1560" y="262"/>
                    <a:pt x="1036" y="786"/>
                  </a:cubicBezTo>
                  <a:cubicBezTo>
                    <a:pt x="1" y="1822"/>
                    <a:pt x="1" y="3524"/>
                    <a:pt x="1036" y="4560"/>
                  </a:cubicBezTo>
                  <a:cubicBezTo>
                    <a:pt x="1560" y="5084"/>
                    <a:pt x="2239" y="5358"/>
                    <a:pt x="2930" y="5358"/>
                  </a:cubicBezTo>
                  <a:cubicBezTo>
                    <a:pt x="3608" y="5358"/>
                    <a:pt x="4299" y="5084"/>
                    <a:pt x="4823" y="4560"/>
                  </a:cubicBezTo>
                  <a:cubicBezTo>
                    <a:pt x="5858" y="3524"/>
                    <a:pt x="5858" y="1822"/>
                    <a:pt x="4823" y="786"/>
                  </a:cubicBezTo>
                  <a:cubicBezTo>
                    <a:pt x="4299" y="262"/>
                    <a:pt x="3614"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9"/>
            <p:cNvSpPr/>
            <p:nvPr/>
          </p:nvSpPr>
          <p:spPr>
            <a:xfrm>
              <a:off x="3074027" y="1983777"/>
              <a:ext cx="155802" cy="163342"/>
            </a:xfrm>
            <a:custGeom>
              <a:avLst/>
              <a:gdLst/>
              <a:ahLst/>
              <a:cxnLst/>
              <a:rect l="l" t="t" r="r" b="b"/>
              <a:pathLst>
                <a:path w="4918" h="5156" extrusionOk="0">
                  <a:moveTo>
                    <a:pt x="2370" y="0"/>
                  </a:moveTo>
                  <a:cubicBezTo>
                    <a:pt x="1917" y="24"/>
                    <a:pt x="1489" y="155"/>
                    <a:pt x="1120" y="405"/>
                  </a:cubicBezTo>
                  <a:cubicBezTo>
                    <a:pt x="596" y="750"/>
                    <a:pt x="239" y="1286"/>
                    <a:pt x="120" y="1893"/>
                  </a:cubicBezTo>
                  <a:cubicBezTo>
                    <a:pt x="1" y="2501"/>
                    <a:pt x="120" y="3132"/>
                    <a:pt x="477" y="3655"/>
                  </a:cubicBezTo>
                  <a:cubicBezTo>
                    <a:pt x="913" y="4319"/>
                    <a:pt x="1643" y="4696"/>
                    <a:pt x="2409" y="4696"/>
                  </a:cubicBezTo>
                  <a:cubicBezTo>
                    <a:pt x="2605" y="4696"/>
                    <a:pt x="2804" y="4671"/>
                    <a:pt x="3001" y="4620"/>
                  </a:cubicBezTo>
                  <a:lnTo>
                    <a:pt x="4108" y="5144"/>
                  </a:lnTo>
                  <a:cubicBezTo>
                    <a:pt x="4132" y="5156"/>
                    <a:pt x="4156" y="5156"/>
                    <a:pt x="4180" y="5156"/>
                  </a:cubicBezTo>
                  <a:cubicBezTo>
                    <a:pt x="4215" y="5156"/>
                    <a:pt x="4239" y="5144"/>
                    <a:pt x="4275" y="5120"/>
                  </a:cubicBezTo>
                  <a:cubicBezTo>
                    <a:pt x="4311" y="5096"/>
                    <a:pt x="4346" y="5037"/>
                    <a:pt x="4346" y="4977"/>
                  </a:cubicBezTo>
                  <a:lnTo>
                    <a:pt x="4287" y="3751"/>
                  </a:lnTo>
                  <a:cubicBezTo>
                    <a:pt x="4882" y="2989"/>
                    <a:pt x="4918" y="1893"/>
                    <a:pt x="4358" y="1084"/>
                  </a:cubicBezTo>
                  <a:cubicBezTo>
                    <a:pt x="4061" y="631"/>
                    <a:pt x="3608" y="286"/>
                    <a:pt x="3084" y="143"/>
                  </a:cubicBezTo>
                  <a:cubicBezTo>
                    <a:pt x="3065" y="136"/>
                    <a:pt x="3047" y="133"/>
                    <a:pt x="3029" y="133"/>
                  </a:cubicBezTo>
                  <a:cubicBezTo>
                    <a:pt x="2958" y="133"/>
                    <a:pt x="2899" y="186"/>
                    <a:pt x="2870" y="262"/>
                  </a:cubicBezTo>
                  <a:cubicBezTo>
                    <a:pt x="2846" y="346"/>
                    <a:pt x="2906" y="441"/>
                    <a:pt x="2989" y="465"/>
                  </a:cubicBezTo>
                  <a:cubicBezTo>
                    <a:pt x="3441" y="607"/>
                    <a:pt x="3822" y="881"/>
                    <a:pt x="4096" y="1274"/>
                  </a:cubicBezTo>
                  <a:cubicBezTo>
                    <a:pt x="4584" y="2001"/>
                    <a:pt x="4537" y="2941"/>
                    <a:pt x="4001" y="3620"/>
                  </a:cubicBezTo>
                  <a:cubicBezTo>
                    <a:pt x="3977" y="3655"/>
                    <a:pt x="3965" y="3703"/>
                    <a:pt x="3977" y="3739"/>
                  </a:cubicBezTo>
                  <a:lnTo>
                    <a:pt x="4013" y="4739"/>
                  </a:lnTo>
                  <a:lnTo>
                    <a:pt x="3108" y="4310"/>
                  </a:lnTo>
                  <a:cubicBezTo>
                    <a:pt x="3084" y="4298"/>
                    <a:pt x="3037" y="4298"/>
                    <a:pt x="2989" y="4298"/>
                  </a:cubicBezTo>
                  <a:cubicBezTo>
                    <a:pt x="2810" y="4346"/>
                    <a:pt x="2620" y="4370"/>
                    <a:pt x="2441" y="4370"/>
                  </a:cubicBezTo>
                  <a:cubicBezTo>
                    <a:pt x="1787" y="4370"/>
                    <a:pt x="1155" y="4036"/>
                    <a:pt x="774" y="3477"/>
                  </a:cubicBezTo>
                  <a:cubicBezTo>
                    <a:pt x="477" y="3024"/>
                    <a:pt x="370" y="2489"/>
                    <a:pt x="477" y="1965"/>
                  </a:cubicBezTo>
                  <a:cubicBezTo>
                    <a:pt x="584" y="1453"/>
                    <a:pt x="882" y="988"/>
                    <a:pt x="1322" y="691"/>
                  </a:cubicBezTo>
                  <a:cubicBezTo>
                    <a:pt x="1632" y="477"/>
                    <a:pt x="2013" y="357"/>
                    <a:pt x="2382" y="346"/>
                  </a:cubicBezTo>
                  <a:cubicBezTo>
                    <a:pt x="2465" y="346"/>
                    <a:pt x="2549" y="274"/>
                    <a:pt x="2549" y="167"/>
                  </a:cubicBezTo>
                  <a:cubicBezTo>
                    <a:pt x="2549" y="84"/>
                    <a:pt x="2465" y="0"/>
                    <a:pt x="2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9"/>
            <p:cNvSpPr/>
            <p:nvPr/>
          </p:nvSpPr>
          <p:spPr>
            <a:xfrm>
              <a:off x="3135518" y="2038077"/>
              <a:ext cx="28322" cy="54363"/>
            </a:xfrm>
            <a:custGeom>
              <a:avLst/>
              <a:gdLst/>
              <a:ahLst/>
              <a:cxnLst/>
              <a:rect l="l" t="t" r="r" b="b"/>
              <a:pathLst>
                <a:path w="894" h="1716" extrusionOk="0">
                  <a:moveTo>
                    <a:pt x="179" y="1"/>
                  </a:moveTo>
                  <a:cubicBezTo>
                    <a:pt x="84" y="1"/>
                    <a:pt x="12" y="84"/>
                    <a:pt x="12" y="167"/>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10" y="1715"/>
                    <a:pt x="893" y="1644"/>
                    <a:pt x="893" y="1549"/>
                  </a:cubicBezTo>
                  <a:cubicBezTo>
                    <a:pt x="893" y="1465"/>
                    <a:pt x="834" y="1394"/>
                    <a:pt x="727" y="1394"/>
                  </a:cubicBezTo>
                  <a:lnTo>
                    <a:pt x="608" y="1394"/>
                  </a:lnTo>
                  <a:lnTo>
                    <a:pt x="608" y="167"/>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9"/>
            <p:cNvSpPr/>
            <p:nvPr/>
          </p:nvSpPr>
          <p:spPr>
            <a:xfrm>
              <a:off x="3138908" y="2021096"/>
              <a:ext cx="16252" cy="16252"/>
            </a:xfrm>
            <a:custGeom>
              <a:avLst/>
              <a:gdLst/>
              <a:ahLst/>
              <a:cxnLst/>
              <a:rect l="l" t="t" r="r" b="b"/>
              <a:pathLst>
                <a:path w="513" h="513" extrusionOk="0">
                  <a:moveTo>
                    <a:pt x="262" y="1"/>
                  </a:moveTo>
                  <a:cubicBezTo>
                    <a:pt x="131" y="1"/>
                    <a:pt x="0" y="120"/>
                    <a:pt x="0" y="263"/>
                  </a:cubicBezTo>
                  <a:cubicBezTo>
                    <a:pt x="0" y="394"/>
                    <a:pt x="120" y="513"/>
                    <a:pt x="262" y="513"/>
                  </a:cubicBezTo>
                  <a:cubicBezTo>
                    <a:pt x="393" y="513"/>
                    <a:pt x="512" y="394"/>
                    <a:pt x="512" y="263"/>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6" name="Google Shape;11106;p79"/>
          <p:cNvGrpSpPr/>
          <p:nvPr/>
        </p:nvGrpSpPr>
        <p:grpSpPr>
          <a:xfrm>
            <a:off x="3522521" y="1975857"/>
            <a:ext cx="367013" cy="331278"/>
            <a:chOff x="3522521" y="1975857"/>
            <a:chExt cx="367013" cy="331278"/>
          </a:xfrm>
        </p:grpSpPr>
        <p:sp>
          <p:nvSpPr>
            <p:cNvPr id="11107" name="Google Shape;11107;p79"/>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79"/>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79"/>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9"/>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79"/>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79"/>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79"/>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4" name="Google Shape;11114;p79"/>
          <p:cNvGrpSpPr/>
          <p:nvPr/>
        </p:nvGrpSpPr>
        <p:grpSpPr>
          <a:xfrm>
            <a:off x="2630824" y="1976966"/>
            <a:ext cx="368185" cy="330454"/>
            <a:chOff x="2630824" y="1976966"/>
            <a:chExt cx="368185" cy="330454"/>
          </a:xfrm>
        </p:grpSpPr>
        <p:sp>
          <p:nvSpPr>
            <p:cNvPr id="11115" name="Google Shape;11115;p79"/>
            <p:cNvSpPr/>
            <p:nvPr/>
          </p:nvSpPr>
          <p:spPr>
            <a:xfrm>
              <a:off x="2630824" y="2059967"/>
              <a:ext cx="229743" cy="247072"/>
            </a:xfrm>
            <a:custGeom>
              <a:avLst/>
              <a:gdLst/>
              <a:ahLst/>
              <a:cxnLst/>
              <a:rect l="l" t="t" r="r" b="b"/>
              <a:pathLst>
                <a:path w="7252" h="7799" extrusionOk="0">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9"/>
            <p:cNvSpPr/>
            <p:nvPr/>
          </p:nvSpPr>
          <p:spPr>
            <a:xfrm>
              <a:off x="2792646" y="1976966"/>
              <a:ext cx="206364" cy="330454"/>
            </a:xfrm>
            <a:custGeom>
              <a:avLst/>
              <a:gdLst/>
              <a:ahLst/>
              <a:cxnLst/>
              <a:rect l="l" t="t" r="r" b="b"/>
              <a:pathLst>
                <a:path w="6514" h="10431" extrusionOk="0">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79"/>
            <p:cNvSpPr/>
            <p:nvPr/>
          </p:nvSpPr>
          <p:spPr>
            <a:xfrm>
              <a:off x="2876376" y="2005256"/>
              <a:ext cx="78123" cy="91333"/>
            </a:xfrm>
            <a:custGeom>
              <a:avLst/>
              <a:gdLst/>
              <a:ahLst/>
              <a:cxnLst/>
              <a:rect l="l" t="t" r="r" b="b"/>
              <a:pathLst>
                <a:path w="2466" h="2883" extrusionOk="0">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79"/>
            <p:cNvSpPr/>
            <p:nvPr/>
          </p:nvSpPr>
          <p:spPr>
            <a:xfrm>
              <a:off x="2715695" y="2177659"/>
              <a:ext cx="43782" cy="43402"/>
            </a:xfrm>
            <a:custGeom>
              <a:avLst/>
              <a:gdLst/>
              <a:ahLst/>
              <a:cxnLst/>
              <a:rect l="l" t="t" r="r" b="b"/>
              <a:pathLst>
                <a:path w="1382" h="1370" extrusionOk="0">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9"/>
            <p:cNvSpPr/>
            <p:nvPr/>
          </p:nvSpPr>
          <p:spPr>
            <a:xfrm>
              <a:off x="2770026" y="2177659"/>
              <a:ext cx="88292" cy="10581"/>
            </a:xfrm>
            <a:custGeom>
              <a:avLst/>
              <a:gdLst/>
              <a:ahLst/>
              <a:cxnLst/>
              <a:rect l="l" t="t" r="r" b="b"/>
              <a:pathLst>
                <a:path w="2787" h="334" extrusionOk="0">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79"/>
            <p:cNvSpPr/>
            <p:nvPr/>
          </p:nvSpPr>
          <p:spPr>
            <a:xfrm>
              <a:off x="2770026" y="2194227"/>
              <a:ext cx="88292" cy="10613"/>
            </a:xfrm>
            <a:custGeom>
              <a:avLst/>
              <a:gdLst/>
              <a:ahLst/>
              <a:cxnLst/>
              <a:rect l="l" t="t" r="r" b="b"/>
              <a:pathLst>
                <a:path w="2787" h="335" extrusionOk="0">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79"/>
            <p:cNvSpPr/>
            <p:nvPr/>
          </p:nvSpPr>
          <p:spPr>
            <a:xfrm>
              <a:off x="2770026" y="2210828"/>
              <a:ext cx="88292" cy="10233"/>
            </a:xfrm>
            <a:custGeom>
              <a:avLst/>
              <a:gdLst/>
              <a:ahLst/>
              <a:cxnLst/>
              <a:rect l="l" t="t" r="r" b="b"/>
              <a:pathLst>
                <a:path w="2787" h="323" extrusionOk="0">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79"/>
            <p:cNvSpPr/>
            <p:nvPr/>
          </p:nvSpPr>
          <p:spPr>
            <a:xfrm>
              <a:off x="2908436" y="2058447"/>
              <a:ext cx="16252" cy="18913"/>
            </a:xfrm>
            <a:custGeom>
              <a:avLst/>
              <a:gdLst/>
              <a:ahLst/>
              <a:cxnLst/>
              <a:rect l="l" t="t" r="r" b="b"/>
              <a:pathLst>
                <a:path w="513" h="597" extrusionOk="0">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3" name="Google Shape;11123;p79"/>
          <p:cNvGrpSpPr/>
          <p:nvPr/>
        </p:nvGrpSpPr>
        <p:grpSpPr>
          <a:xfrm>
            <a:off x="1293706" y="1966416"/>
            <a:ext cx="369294" cy="350444"/>
            <a:chOff x="1293706" y="1966416"/>
            <a:chExt cx="369294" cy="350444"/>
          </a:xfrm>
        </p:grpSpPr>
        <p:sp>
          <p:nvSpPr>
            <p:cNvPr id="11124" name="Google Shape;11124;p79"/>
            <p:cNvSpPr/>
            <p:nvPr/>
          </p:nvSpPr>
          <p:spPr>
            <a:xfrm>
              <a:off x="1509067" y="1966416"/>
              <a:ext cx="153933" cy="162994"/>
            </a:xfrm>
            <a:custGeom>
              <a:avLst/>
              <a:gdLst/>
              <a:ahLst/>
              <a:cxnLst/>
              <a:rect l="l" t="t" r="r" b="b"/>
              <a:pathLst>
                <a:path w="4859" h="5145" extrusionOk="0">
                  <a:moveTo>
                    <a:pt x="2514" y="0"/>
                  </a:moveTo>
                  <a:cubicBezTo>
                    <a:pt x="1759" y="0"/>
                    <a:pt x="1016" y="363"/>
                    <a:pt x="560" y="1036"/>
                  </a:cubicBezTo>
                  <a:cubicBezTo>
                    <a:pt x="1" y="1870"/>
                    <a:pt x="36" y="2953"/>
                    <a:pt x="632" y="3739"/>
                  </a:cubicBezTo>
                  <a:lnTo>
                    <a:pt x="572" y="4965"/>
                  </a:lnTo>
                  <a:cubicBezTo>
                    <a:pt x="572" y="5025"/>
                    <a:pt x="596" y="5085"/>
                    <a:pt x="643" y="5108"/>
                  </a:cubicBezTo>
                  <a:cubicBezTo>
                    <a:pt x="679" y="5120"/>
                    <a:pt x="703" y="5144"/>
                    <a:pt x="739" y="5144"/>
                  </a:cubicBezTo>
                  <a:cubicBezTo>
                    <a:pt x="763" y="5144"/>
                    <a:pt x="774" y="5144"/>
                    <a:pt x="810" y="5120"/>
                  </a:cubicBezTo>
                  <a:lnTo>
                    <a:pt x="1929" y="4608"/>
                  </a:lnTo>
                  <a:cubicBezTo>
                    <a:pt x="2120" y="4644"/>
                    <a:pt x="2310" y="4680"/>
                    <a:pt x="2501" y="4680"/>
                  </a:cubicBezTo>
                  <a:cubicBezTo>
                    <a:pt x="3275" y="4680"/>
                    <a:pt x="4013" y="4311"/>
                    <a:pt x="4453" y="3632"/>
                  </a:cubicBezTo>
                  <a:cubicBezTo>
                    <a:pt x="4692" y="3275"/>
                    <a:pt x="4823" y="2858"/>
                    <a:pt x="4846" y="2441"/>
                  </a:cubicBezTo>
                  <a:cubicBezTo>
                    <a:pt x="4858" y="2370"/>
                    <a:pt x="4787" y="2287"/>
                    <a:pt x="4692" y="2287"/>
                  </a:cubicBezTo>
                  <a:cubicBezTo>
                    <a:pt x="4608" y="2287"/>
                    <a:pt x="4513" y="2358"/>
                    <a:pt x="4513" y="2441"/>
                  </a:cubicBezTo>
                  <a:cubicBezTo>
                    <a:pt x="4501" y="2799"/>
                    <a:pt x="4382" y="3156"/>
                    <a:pt x="4168" y="3453"/>
                  </a:cubicBezTo>
                  <a:cubicBezTo>
                    <a:pt x="3786" y="4030"/>
                    <a:pt x="3158" y="4352"/>
                    <a:pt x="2504" y="4352"/>
                  </a:cubicBezTo>
                  <a:cubicBezTo>
                    <a:pt x="2321" y="4352"/>
                    <a:pt x="2136" y="4327"/>
                    <a:pt x="1953" y="4275"/>
                  </a:cubicBezTo>
                  <a:cubicBezTo>
                    <a:pt x="1933" y="4270"/>
                    <a:pt x="1918" y="4267"/>
                    <a:pt x="1903" y="4267"/>
                  </a:cubicBezTo>
                  <a:cubicBezTo>
                    <a:pt x="1882" y="4267"/>
                    <a:pt x="1862" y="4273"/>
                    <a:pt x="1834" y="4287"/>
                  </a:cubicBezTo>
                  <a:lnTo>
                    <a:pt x="929" y="4727"/>
                  </a:lnTo>
                  <a:lnTo>
                    <a:pt x="977" y="3715"/>
                  </a:lnTo>
                  <a:cubicBezTo>
                    <a:pt x="977" y="3668"/>
                    <a:pt x="953" y="3632"/>
                    <a:pt x="941" y="3596"/>
                  </a:cubicBezTo>
                  <a:cubicBezTo>
                    <a:pt x="393" y="2906"/>
                    <a:pt x="358" y="1953"/>
                    <a:pt x="858" y="1227"/>
                  </a:cubicBezTo>
                  <a:cubicBezTo>
                    <a:pt x="1237" y="646"/>
                    <a:pt x="1868" y="336"/>
                    <a:pt x="2512" y="336"/>
                  </a:cubicBezTo>
                  <a:cubicBezTo>
                    <a:pt x="2898" y="336"/>
                    <a:pt x="3288" y="447"/>
                    <a:pt x="3632" y="679"/>
                  </a:cubicBezTo>
                  <a:cubicBezTo>
                    <a:pt x="4037" y="941"/>
                    <a:pt x="4334" y="1358"/>
                    <a:pt x="4453" y="1822"/>
                  </a:cubicBezTo>
                  <a:cubicBezTo>
                    <a:pt x="4484" y="1893"/>
                    <a:pt x="4548" y="1947"/>
                    <a:pt x="4618" y="1947"/>
                  </a:cubicBezTo>
                  <a:cubicBezTo>
                    <a:pt x="4631" y="1947"/>
                    <a:pt x="4643" y="1945"/>
                    <a:pt x="4656" y="1941"/>
                  </a:cubicBezTo>
                  <a:cubicBezTo>
                    <a:pt x="4751" y="1906"/>
                    <a:pt x="4811" y="1822"/>
                    <a:pt x="4787" y="1727"/>
                  </a:cubicBezTo>
                  <a:cubicBezTo>
                    <a:pt x="4632" y="1179"/>
                    <a:pt x="4287" y="703"/>
                    <a:pt x="3811" y="393"/>
                  </a:cubicBezTo>
                  <a:cubicBezTo>
                    <a:pt x="3412" y="128"/>
                    <a:pt x="2961" y="0"/>
                    <a:pt x="2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79"/>
            <p:cNvSpPr/>
            <p:nvPr/>
          </p:nvSpPr>
          <p:spPr>
            <a:xfrm>
              <a:off x="1574328" y="2021096"/>
              <a:ext cx="28702" cy="54363"/>
            </a:xfrm>
            <a:custGeom>
              <a:avLst/>
              <a:gdLst/>
              <a:ahLst/>
              <a:cxnLst/>
              <a:rect l="l" t="t" r="r" b="b"/>
              <a:pathLst>
                <a:path w="906" h="1716" extrusionOk="0">
                  <a:moveTo>
                    <a:pt x="179" y="1"/>
                  </a:moveTo>
                  <a:cubicBezTo>
                    <a:pt x="84" y="1"/>
                    <a:pt x="12" y="84"/>
                    <a:pt x="12" y="168"/>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22" y="1715"/>
                    <a:pt x="893" y="1644"/>
                    <a:pt x="893" y="1549"/>
                  </a:cubicBezTo>
                  <a:cubicBezTo>
                    <a:pt x="905" y="1465"/>
                    <a:pt x="834" y="1394"/>
                    <a:pt x="727" y="1394"/>
                  </a:cubicBezTo>
                  <a:lnTo>
                    <a:pt x="608" y="1394"/>
                  </a:lnTo>
                  <a:lnTo>
                    <a:pt x="608" y="168"/>
                  </a:lnTo>
                  <a:cubicBezTo>
                    <a:pt x="608" y="84"/>
                    <a:pt x="536"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79"/>
            <p:cNvSpPr/>
            <p:nvPr/>
          </p:nvSpPr>
          <p:spPr>
            <a:xfrm>
              <a:off x="1578098" y="2004147"/>
              <a:ext cx="15872" cy="16252"/>
            </a:xfrm>
            <a:custGeom>
              <a:avLst/>
              <a:gdLst/>
              <a:ahLst/>
              <a:cxnLst/>
              <a:rect l="l" t="t" r="r" b="b"/>
              <a:pathLst>
                <a:path w="501" h="513" extrusionOk="0">
                  <a:moveTo>
                    <a:pt x="250" y="0"/>
                  </a:moveTo>
                  <a:cubicBezTo>
                    <a:pt x="119" y="0"/>
                    <a:pt x="0" y="119"/>
                    <a:pt x="0" y="262"/>
                  </a:cubicBezTo>
                  <a:cubicBezTo>
                    <a:pt x="0" y="393"/>
                    <a:pt x="119" y="512"/>
                    <a:pt x="250" y="512"/>
                  </a:cubicBezTo>
                  <a:cubicBezTo>
                    <a:pt x="381" y="512"/>
                    <a:pt x="500" y="393"/>
                    <a:pt x="500" y="262"/>
                  </a:cubicBezTo>
                  <a:cubicBezTo>
                    <a:pt x="489" y="107"/>
                    <a:pt x="381"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79"/>
            <p:cNvSpPr/>
            <p:nvPr/>
          </p:nvSpPr>
          <p:spPr>
            <a:xfrm>
              <a:off x="1293706" y="1999997"/>
              <a:ext cx="274982" cy="316863"/>
            </a:xfrm>
            <a:custGeom>
              <a:avLst/>
              <a:gdLst/>
              <a:ahLst/>
              <a:cxnLst/>
              <a:rect l="l" t="t" r="r" b="b"/>
              <a:pathLst>
                <a:path w="8680" h="10002" extrusionOk="0">
                  <a:moveTo>
                    <a:pt x="2096" y="2655"/>
                  </a:moveTo>
                  <a:lnTo>
                    <a:pt x="2096" y="3727"/>
                  </a:lnTo>
                  <a:cubicBezTo>
                    <a:pt x="1905" y="3644"/>
                    <a:pt x="1762" y="3465"/>
                    <a:pt x="1762" y="3251"/>
                  </a:cubicBezTo>
                  <a:lnTo>
                    <a:pt x="1762" y="3132"/>
                  </a:lnTo>
                  <a:cubicBezTo>
                    <a:pt x="1762" y="2905"/>
                    <a:pt x="1893" y="2727"/>
                    <a:pt x="2096" y="2655"/>
                  </a:cubicBezTo>
                  <a:close/>
                  <a:moveTo>
                    <a:pt x="6620" y="2655"/>
                  </a:moveTo>
                  <a:cubicBezTo>
                    <a:pt x="6822" y="2727"/>
                    <a:pt x="6965" y="2905"/>
                    <a:pt x="6965" y="3132"/>
                  </a:cubicBezTo>
                  <a:lnTo>
                    <a:pt x="6965" y="3251"/>
                  </a:lnTo>
                  <a:cubicBezTo>
                    <a:pt x="6965" y="3465"/>
                    <a:pt x="6834" y="3644"/>
                    <a:pt x="6620" y="3727"/>
                  </a:cubicBezTo>
                  <a:lnTo>
                    <a:pt x="6620" y="2655"/>
                  </a:lnTo>
                  <a:close/>
                  <a:moveTo>
                    <a:pt x="6703" y="4060"/>
                  </a:moveTo>
                  <a:lnTo>
                    <a:pt x="6858" y="5394"/>
                  </a:lnTo>
                  <a:lnTo>
                    <a:pt x="6346" y="5394"/>
                  </a:lnTo>
                  <a:cubicBezTo>
                    <a:pt x="6525" y="5108"/>
                    <a:pt x="6620" y="4763"/>
                    <a:pt x="6620" y="4406"/>
                  </a:cubicBezTo>
                  <a:lnTo>
                    <a:pt x="6620" y="4084"/>
                  </a:lnTo>
                  <a:cubicBezTo>
                    <a:pt x="6656" y="4084"/>
                    <a:pt x="6668" y="4060"/>
                    <a:pt x="6703" y="4060"/>
                  </a:cubicBezTo>
                  <a:close/>
                  <a:moveTo>
                    <a:pt x="3739" y="1405"/>
                  </a:moveTo>
                  <a:cubicBezTo>
                    <a:pt x="3810" y="1643"/>
                    <a:pt x="3941" y="1953"/>
                    <a:pt x="4132" y="2251"/>
                  </a:cubicBezTo>
                  <a:cubicBezTo>
                    <a:pt x="4572" y="2870"/>
                    <a:pt x="5179" y="3227"/>
                    <a:pt x="5917" y="3274"/>
                  </a:cubicBezTo>
                  <a:lnTo>
                    <a:pt x="5917" y="3572"/>
                  </a:lnTo>
                  <a:cubicBezTo>
                    <a:pt x="5906" y="4215"/>
                    <a:pt x="5572" y="4822"/>
                    <a:pt x="5001" y="5168"/>
                  </a:cubicBezTo>
                  <a:lnTo>
                    <a:pt x="4751" y="5310"/>
                  </a:lnTo>
                  <a:cubicBezTo>
                    <a:pt x="4632" y="5382"/>
                    <a:pt x="4498" y="5418"/>
                    <a:pt x="4364" y="5418"/>
                  </a:cubicBezTo>
                  <a:cubicBezTo>
                    <a:pt x="4230" y="5418"/>
                    <a:pt x="4096" y="5382"/>
                    <a:pt x="3977" y="5310"/>
                  </a:cubicBezTo>
                  <a:lnTo>
                    <a:pt x="3727" y="5168"/>
                  </a:lnTo>
                  <a:cubicBezTo>
                    <a:pt x="3155" y="4834"/>
                    <a:pt x="2810" y="4227"/>
                    <a:pt x="2810" y="3572"/>
                  </a:cubicBezTo>
                  <a:lnTo>
                    <a:pt x="2810" y="2322"/>
                  </a:lnTo>
                  <a:cubicBezTo>
                    <a:pt x="3024" y="2239"/>
                    <a:pt x="3429" y="1977"/>
                    <a:pt x="3739" y="1405"/>
                  </a:cubicBezTo>
                  <a:close/>
                  <a:moveTo>
                    <a:pt x="5477" y="5715"/>
                  </a:moveTo>
                  <a:cubicBezTo>
                    <a:pt x="5429" y="5727"/>
                    <a:pt x="5394" y="5763"/>
                    <a:pt x="5346" y="5775"/>
                  </a:cubicBezTo>
                  <a:lnTo>
                    <a:pt x="5346" y="5715"/>
                  </a:lnTo>
                  <a:close/>
                  <a:moveTo>
                    <a:pt x="5001" y="5549"/>
                  </a:moveTo>
                  <a:lnTo>
                    <a:pt x="5001" y="5870"/>
                  </a:lnTo>
                  <a:cubicBezTo>
                    <a:pt x="4953" y="5882"/>
                    <a:pt x="4894" y="5882"/>
                    <a:pt x="4846" y="5882"/>
                  </a:cubicBezTo>
                  <a:cubicBezTo>
                    <a:pt x="4822" y="5810"/>
                    <a:pt x="4798" y="5751"/>
                    <a:pt x="4727" y="5691"/>
                  </a:cubicBezTo>
                  <a:cubicBezTo>
                    <a:pt x="4786" y="5656"/>
                    <a:pt x="4846" y="5644"/>
                    <a:pt x="4905" y="5596"/>
                  </a:cubicBezTo>
                  <a:lnTo>
                    <a:pt x="5001" y="5549"/>
                  </a:lnTo>
                  <a:close/>
                  <a:moveTo>
                    <a:pt x="4378" y="5881"/>
                  </a:moveTo>
                  <a:cubicBezTo>
                    <a:pt x="4474" y="5881"/>
                    <a:pt x="4536" y="5960"/>
                    <a:pt x="4536" y="6061"/>
                  </a:cubicBezTo>
                  <a:cubicBezTo>
                    <a:pt x="4536" y="6168"/>
                    <a:pt x="4465" y="6239"/>
                    <a:pt x="4358" y="6239"/>
                  </a:cubicBezTo>
                  <a:cubicBezTo>
                    <a:pt x="4263" y="6239"/>
                    <a:pt x="4179" y="6168"/>
                    <a:pt x="4179" y="6061"/>
                  </a:cubicBezTo>
                  <a:cubicBezTo>
                    <a:pt x="4179" y="5953"/>
                    <a:pt x="4263" y="5882"/>
                    <a:pt x="4358" y="5882"/>
                  </a:cubicBezTo>
                  <a:cubicBezTo>
                    <a:pt x="4365" y="5881"/>
                    <a:pt x="4371" y="5881"/>
                    <a:pt x="4378" y="5881"/>
                  </a:cubicBezTo>
                  <a:close/>
                  <a:moveTo>
                    <a:pt x="3703" y="5537"/>
                  </a:moveTo>
                  <a:lnTo>
                    <a:pt x="3798" y="5584"/>
                  </a:lnTo>
                  <a:lnTo>
                    <a:pt x="3977" y="5668"/>
                  </a:lnTo>
                  <a:cubicBezTo>
                    <a:pt x="3882" y="5763"/>
                    <a:pt x="3822" y="5894"/>
                    <a:pt x="3822" y="6025"/>
                  </a:cubicBezTo>
                  <a:cubicBezTo>
                    <a:pt x="3846" y="6144"/>
                    <a:pt x="3870" y="6251"/>
                    <a:pt x="3917" y="6322"/>
                  </a:cubicBezTo>
                  <a:lnTo>
                    <a:pt x="3703" y="6180"/>
                  </a:lnTo>
                  <a:lnTo>
                    <a:pt x="3703" y="5537"/>
                  </a:lnTo>
                  <a:close/>
                  <a:moveTo>
                    <a:pt x="4870" y="6203"/>
                  </a:moveTo>
                  <a:cubicBezTo>
                    <a:pt x="4882" y="6215"/>
                    <a:pt x="4897" y="6221"/>
                    <a:pt x="4914" y="6221"/>
                  </a:cubicBezTo>
                  <a:cubicBezTo>
                    <a:pt x="4932" y="6221"/>
                    <a:pt x="4953" y="6215"/>
                    <a:pt x="4977" y="6203"/>
                  </a:cubicBezTo>
                  <a:lnTo>
                    <a:pt x="4977" y="6203"/>
                  </a:lnTo>
                  <a:lnTo>
                    <a:pt x="4810" y="6322"/>
                  </a:lnTo>
                  <a:cubicBezTo>
                    <a:pt x="4834" y="6299"/>
                    <a:pt x="4846" y="6251"/>
                    <a:pt x="4870" y="6203"/>
                  </a:cubicBezTo>
                  <a:close/>
                  <a:moveTo>
                    <a:pt x="4465" y="6561"/>
                  </a:moveTo>
                  <a:lnTo>
                    <a:pt x="4358" y="6644"/>
                  </a:lnTo>
                  <a:lnTo>
                    <a:pt x="4239" y="6561"/>
                  </a:lnTo>
                  <a:lnTo>
                    <a:pt x="4239" y="6561"/>
                  </a:lnTo>
                  <a:cubicBezTo>
                    <a:pt x="4274" y="6584"/>
                    <a:pt x="4322" y="6584"/>
                    <a:pt x="4346" y="6584"/>
                  </a:cubicBezTo>
                  <a:cubicBezTo>
                    <a:pt x="4393" y="6584"/>
                    <a:pt x="4417" y="6584"/>
                    <a:pt x="4465" y="6561"/>
                  </a:cubicBezTo>
                  <a:close/>
                  <a:moveTo>
                    <a:pt x="5013" y="6596"/>
                  </a:moveTo>
                  <a:lnTo>
                    <a:pt x="5013" y="7334"/>
                  </a:lnTo>
                  <a:lnTo>
                    <a:pt x="4620" y="6882"/>
                  </a:lnTo>
                  <a:lnTo>
                    <a:pt x="5013" y="6596"/>
                  </a:lnTo>
                  <a:close/>
                  <a:moveTo>
                    <a:pt x="3727" y="6608"/>
                  </a:moveTo>
                  <a:lnTo>
                    <a:pt x="4120" y="6894"/>
                  </a:lnTo>
                  <a:lnTo>
                    <a:pt x="3727" y="7358"/>
                  </a:lnTo>
                  <a:lnTo>
                    <a:pt x="3727" y="6608"/>
                  </a:lnTo>
                  <a:close/>
                  <a:moveTo>
                    <a:pt x="4334" y="0"/>
                  </a:moveTo>
                  <a:cubicBezTo>
                    <a:pt x="3715" y="0"/>
                    <a:pt x="3143" y="226"/>
                    <a:pt x="2691" y="631"/>
                  </a:cubicBezTo>
                  <a:cubicBezTo>
                    <a:pt x="2250" y="1024"/>
                    <a:pt x="1953" y="1584"/>
                    <a:pt x="1869" y="2179"/>
                  </a:cubicBezTo>
                  <a:lnTo>
                    <a:pt x="1846" y="2370"/>
                  </a:lnTo>
                  <a:cubicBezTo>
                    <a:pt x="1560" y="2501"/>
                    <a:pt x="1369" y="2798"/>
                    <a:pt x="1369" y="3132"/>
                  </a:cubicBezTo>
                  <a:lnTo>
                    <a:pt x="1369" y="3251"/>
                  </a:lnTo>
                  <a:cubicBezTo>
                    <a:pt x="1369" y="3501"/>
                    <a:pt x="1488" y="3727"/>
                    <a:pt x="1655" y="3882"/>
                  </a:cubicBezTo>
                  <a:lnTo>
                    <a:pt x="1453" y="5537"/>
                  </a:lnTo>
                  <a:cubicBezTo>
                    <a:pt x="1453" y="5584"/>
                    <a:pt x="1476" y="5644"/>
                    <a:pt x="1500" y="5668"/>
                  </a:cubicBezTo>
                  <a:cubicBezTo>
                    <a:pt x="1536" y="5703"/>
                    <a:pt x="1572" y="5727"/>
                    <a:pt x="1631" y="5727"/>
                  </a:cubicBezTo>
                  <a:lnTo>
                    <a:pt x="3334" y="5727"/>
                  </a:lnTo>
                  <a:lnTo>
                    <a:pt x="3334" y="6168"/>
                  </a:lnTo>
                  <a:lnTo>
                    <a:pt x="1607" y="6715"/>
                  </a:lnTo>
                  <a:cubicBezTo>
                    <a:pt x="655" y="7025"/>
                    <a:pt x="0" y="7906"/>
                    <a:pt x="0" y="8918"/>
                  </a:cubicBezTo>
                  <a:lnTo>
                    <a:pt x="0" y="9835"/>
                  </a:lnTo>
                  <a:cubicBezTo>
                    <a:pt x="0" y="9930"/>
                    <a:pt x="72" y="10001"/>
                    <a:pt x="167" y="10001"/>
                  </a:cubicBezTo>
                  <a:lnTo>
                    <a:pt x="2262" y="10001"/>
                  </a:lnTo>
                  <a:cubicBezTo>
                    <a:pt x="2346" y="10001"/>
                    <a:pt x="2429" y="9930"/>
                    <a:pt x="2429" y="9835"/>
                  </a:cubicBezTo>
                  <a:cubicBezTo>
                    <a:pt x="2429" y="9751"/>
                    <a:pt x="2346" y="9680"/>
                    <a:pt x="2262" y="9680"/>
                  </a:cubicBezTo>
                  <a:lnTo>
                    <a:pt x="322" y="9680"/>
                  </a:lnTo>
                  <a:lnTo>
                    <a:pt x="322" y="8930"/>
                  </a:lnTo>
                  <a:cubicBezTo>
                    <a:pt x="322" y="8073"/>
                    <a:pt x="881" y="7323"/>
                    <a:pt x="1691" y="7061"/>
                  </a:cubicBezTo>
                  <a:lnTo>
                    <a:pt x="3322" y="6537"/>
                  </a:lnTo>
                  <a:lnTo>
                    <a:pt x="3322" y="7835"/>
                  </a:lnTo>
                  <a:cubicBezTo>
                    <a:pt x="3322" y="7906"/>
                    <a:pt x="3358" y="7966"/>
                    <a:pt x="3417" y="7989"/>
                  </a:cubicBezTo>
                  <a:cubicBezTo>
                    <a:pt x="3441" y="7989"/>
                    <a:pt x="3465" y="8013"/>
                    <a:pt x="3477" y="8013"/>
                  </a:cubicBezTo>
                  <a:cubicBezTo>
                    <a:pt x="3524" y="8013"/>
                    <a:pt x="3584" y="7989"/>
                    <a:pt x="3620" y="7954"/>
                  </a:cubicBezTo>
                  <a:lnTo>
                    <a:pt x="4298" y="7144"/>
                  </a:lnTo>
                  <a:lnTo>
                    <a:pt x="4989" y="7954"/>
                  </a:lnTo>
                  <a:cubicBezTo>
                    <a:pt x="5013" y="7989"/>
                    <a:pt x="5060" y="8013"/>
                    <a:pt x="5120" y="8013"/>
                  </a:cubicBezTo>
                  <a:cubicBezTo>
                    <a:pt x="5132" y="8013"/>
                    <a:pt x="5167" y="8013"/>
                    <a:pt x="5179" y="7989"/>
                  </a:cubicBezTo>
                  <a:cubicBezTo>
                    <a:pt x="5251" y="7966"/>
                    <a:pt x="5286" y="7906"/>
                    <a:pt x="5286" y="7835"/>
                  </a:cubicBezTo>
                  <a:lnTo>
                    <a:pt x="5286" y="6537"/>
                  </a:lnTo>
                  <a:lnTo>
                    <a:pt x="6906" y="7061"/>
                  </a:lnTo>
                  <a:cubicBezTo>
                    <a:pt x="7727" y="7323"/>
                    <a:pt x="8275" y="8073"/>
                    <a:pt x="8275" y="8930"/>
                  </a:cubicBezTo>
                  <a:lnTo>
                    <a:pt x="8275" y="9680"/>
                  </a:lnTo>
                  <a:lnTo>
                    <a:pt x="2917" y="9680"/>
                  </a:lnTo>
                  <a:cubicBezTo>
                    <a:pt x="2822" y="9680"/>
                    <a:pt x="2750" y="9751"/>
                    <a:pt x="2750" y="9835"/>
                  </a:cubicBezTo>
                  <a:cubicBezTo>
                    <a:pt x="2750" y="9930"/>
                    <a:pt x="2822" y="10001"/>
                    <a:pt x="2917" y="10001"/>
                  </a:cubicBezTo>
                  <a:lnTo>
                    <a:pt x="8513" y="10001"/>
                  </a:lnTo>
                  <a:cubicBezTo>
                    <a:pt x="8608" y="10001"/>
                    <a:pt x="8680" y="9930"/>
                    <a:pt x="8680" y="9835"/>
                  </a:cubicBezTo>
                  <a:lnTo>
                    <a:pt x="8680" y="8918"/>
                  </a:lnTo>
                  <a:cubicBezTo>
                    <a:pt x="8680" y="7906"/>
                    <a:pt x="8037" y="7013"/>
                    <a:pt x="7072" y="6715"/>
                  </a:cubicBezTo>
                  <a:lnTo>
                    <a:pt x="5346" y="6168"/>
                  </a:lnTo>
                  <a:lnTo>
                    <a:pt x="5346" y="6144"/>
                  </a:lnTo>
                  <a:cubicBezTo>
                    <a:pt x="5608" y="6061"/>
                    <a:pt x="5846" y="5930"/>
                    <a:pt x="6060" y="5727"/>
                  </a:cubicBezTo>
                  <a:lnTo>
                    <a:pt x="7037" y="5727"/>
                  </a:lnTo>
                  <a:cubicBezTo>
                    <a:pt x="7084" y="5727"/>
                    <a:pt x="7132" y="5715"/>
                    <a:pt x="7180" y="5668"/>
                  </a:cubicBezTo>
                  <a:cubicBezTo>
                    <a:pt x="7203" y="5644"/>
                    <a:pt x="7215" y="5584"/>
                    <a:pt x="7215" y="5537"/>
                  </a:cubicBezTo>
                  <a:lnTo>
                    <a:pt x="7025" y="3882"/>
                  </a:lnTo>
                  <a:cubicBezTo>
                    <a:pt x="7203" y="3739"/>
                    <a:pt x="7311" y="3501"/>
                    <a:pt x="7311" y="3251"/>
                  </a:cubicBezTo>
                  <a:lnTo>
                    <a:pt x="7311" y="3132"/>
                  </a:lnTo>
                  <a:cubicBezTo>
                    <a:pt x="7311" y="2798"/>
                    <a:pt x="7108" y="2501"/>
                    <a:pt x="6834" y="2370"/>
                  </a:cubicBezTo>
                  <a:lnTo>
                    <a:pt x="6799" y="2179"/>
                  </a:lnTo>
                  <a:cubicBezTo>
                    <a:pt x="6727" y="1548"/>
                    <a:pt x="6418" y="988"/>
                    <a:pt x="5941" y="584"/>
                  </a:cubicBezTo>
                  <a:cubicBezTo>
                    <a:pt x="5909" y="557"/>
                    <a:pt x="5870" y="545"/>
                    <a:pt x="5831" y="545"/>
                  </a:cubicBezTo>
                  <a:cubicBezTo>
                    <a:pt x="5783" y="545"/>
                    <a:pt x="5736" y="563"/>
                    <a:pt x="5703" y="596"/>
                  </a:cubicBezTo>
                  <a:cubicBezTo>
                    <a:pt x="5644" y="667"/>
                    <a:pt x="5656" y="774"/>
                    <a:pt x="5715" y="834"/>
                  </a:cubicBezTo>
                  <a:cubicBezTo>
                    <a:pt x="6132" y="1179"/>
                    <a:pt x="6382" y="1667"/>
                    <a:pt x="6465" y="2203"/>
                  </a:cubicBezTo>
                  <a:lnTo>
                    <a:pt x="6465" y="2262"/>
                  </a:lnTo>
                  <a:lnTo>
                    <a:pt x="6429" y="2262"/>
                  </a:lnTo>
                  <a:cubicBezTo>
                    <a:pt x="6334" y="2262"/>
                    <a:pt x="6263" y="2334"/>
                    <a:pt x="6263" y="2429"/>
                  </a:cubicBezTo>
                  <a:lnTo>
                    <a:pt x="6263" y="3905"/>
                  </a:lnTo>
                  <a:lnTo>
                    <a:pt x="6263" y="3917"/>
                  </a:lnTo>
                  <a:lnTo>
                    <a:pt x="6263" y="3929"/>
                  </a:lnTo>
                  <a:lnTo>
                    <a:pt x="6263" y="4382"/>
                  </a:lnTo>
                  <a:cubicBezTo>
                    <a:pt x="6263" y="4751"/>
                    <a:pt x="6132" y="5096"/>
                    <a:pt x="5894" y="5358"/>
                  </a:cubicBezTo>
                  <a:lnTo>
                    <a:pt x="5322" y="5358"/>
                  </a:lnTo>
                  <a:lnTo>
                    <a:pt x="5322" y="5310"/>
                  </a:lnTo>
                  <a:cubicBezTo>
                    <a:pt x="5894" y="4894"/>
                    <a:pt x="6239" y="4239"/>
                    <a:pt x="6239" y="3524"/>
                  </a:cubicBezTo>
                  <a:lnTo>
                    <a:pt x="6239" y="3072"/>
                  </a:lnTo>
                  <a:cubicBezTo>
                    <a:pt x="6239" y="2977"/>
                    <a:pt x="6168" y="2905"/>
                    <a:pt x="6072" y="2905"/>
                  </a:cubicBezTo>
                  <a:cubicBezTo>
                    <a:pt x="4596" y="2905"/>
                    <a:pt x="4096" y="1619"/>
                    <a:pt x="3929" y="869"/>
                  </a:cubicBezTo>
                  <a:cubicBezTo>
                    <a:pt x="3929" y="846"/>
                    <a:pt x="3917" y="834"/>
                    <a:pt x="3917" y="822"/>
                  </a:cubicBezTo>
                  <a:cubicBezTo>
                    <a:pt x="3889" y="720"/>
                    <a:pt x="3811" y="683"/>
                    <a:pt x="3755" y="683"/>
                  </a:cubicBezTo>
                  <a:cubicBezTo>
                    <a:pt x="3739" y="683"/>
                    <a:pt x="3725" y="686"/>
                    <a:pt x="3715" y="691"/>
                  </a:cubicBezTo>
                  <a:cubicBezTo>
                    <a:pt x="3655" y="703"/>
                    <a:pt x="3596" y="750"/>
                    <a:pt x="3584" y="810"/>
                  </a:cubicBezTo>
                  <a:cubicBezTo>
                    <a:pt x="3310" y="1679"/>
                    <a:pt x="2750" y="1953"/>
                    <a:pt x="2608" y="2012"/>
                  </a:cubicBezTo>
                  <a:cubicBezTo>
                    <a:pt x="2512" y="2012"/>
                    <a:pt x="2441" y="2084"/>
                    <a:pt x="2441" y="2179"/>
                  </a:cubicBezTo>
                  <a:lnTo>
                    <a:pt x="2441" y="3548"/>
                  </a:lnTo>
                  <a:cubicBezTo>
                    <a:pt x="2441" y="4239"/>
                    <a:pt x="2786" y="4918"/>
                    <a:pt x="3346" y="5334"/>
                  </a:cubicBezTo>
                  <a:lnTo>
                    <a:pt x="3346" y="5370"/>
                  </a:lnTo>
                  <a:lnTo>
                    <a:pt x="1846" y="5370"/>
                  </a:lnTo>
                  <a:lnTo>
                    <a:pt x="2012" y="4048"/>
                  </a:lnTo>
                  <a:cubicBezTo>
                    <a:pt x="2084" y="4060"/>
                    <a:pt x="2155" y="4084"/>
                    <a:pt x="2250" y="4084"/>
                  </a:cubicBezTo>
                  <a:cubicBezTo>
                    <a:pt x="2334" y="4084"/>
                    <a:pt x="2417" y="4001"/>
                    <a:pt x="2417" y="3917"/>
                  </a:cubicBezTo>
                  <a:lnTo>
                    <a:pt x="2417" y="2441"/>
                  </a:lnTo>
                  <a:cubicBezTo>
                    <a:pt x="2417" y="2358"/>
                    <a:pt x="2334" y="2274"/>
                    <a:pt x="2250" y="2274"/>
                  </a:cubicBezTo>
                  <a:lnTo>
                    <a:pt x="2215" y="2274"/>
                  </a:lnTo>
                  <a:lnTo>
                    <a:pt x="2215" y="2215"/>
                  </a:lnTo>
                  <a:cubicBezTo>
                    <a:pt x="2274" y="1703"/>
                    <a:pt x="2536" y="1227"/>
                    <a:pt x="2917" y="881"/>
                  </a:cubicBezTo>
                  <a:cubicBezTo>
                    <a:pt x="3310" y="536"/>
                    <a:pt x="3810" y="346"/>
                    <a:pt x="4334" y="346"/>
                  </a:cubicBezTo>
                  <a:cubicBezTo>
                    <a:pt x="4608" y="346"/>
                    <a:pt x="4894" y="405"/>
                    <a:pt x="5167" y="512"/>
                  </a:cubicBezTo>
                  <a:cubicBezTo>
                    <a:pt x="5187" y="518"/>
                    <a:pt x="5208" y="521"/>
                    <a:pt x="5229" y="521"/>
                  </a:cubicBezTo>
                  <a:cubicBezTo>
                    <a:pt x="5297" y="521"/>
                    <a:pt x="5366" y="490"/>
                    <a:pt x="5394" y="417"/>
                  </a:cubicBezTo>
                  <a:cubicBezTo>
                    <a:pt x="5417" y="334"/>
                    <a:pt x="5394" y="226"/>
                    <a:pt x="5298" y="191"/>
                  </a:cubicBezTo>
                  <a:cubicBezTo>
                    <a:pt x="4989" y="60"/>
                    <a:pt x="4679" y="0"/>
                    <a:pt x="4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79"/>
            <p:cNvSpPr/>
            <p:nvPr/>
          </p:nvSpPr>
          <p:spPr>
            <a:xfrm>
              <a:off x="1426826" y="2243648"/>
              <a:ext cx="10233" cy="11341"/>
            </a:xfrm>
            <a:custGeom>
              <a:avLst/>
              <a:gdLst/>
              <a:ahLst/>
              <a:cxnLst/>
              <a:rect l="l" t="t" r="r" b="b"/>
              <a:pathLst>
                <a:path w="323" h="358" extrusionOk="0">
                  <a:moveTo>
                    <a:pt x="156" y="1"/>
                  </a:moveTo>
                  <a:cubicBezTo>
                    <a:pt x="72" y="1"/>
                    <a:pt x="1" y="84"/>
                    <a:pt x="1" y="167"/>
                  </a:cubicBezTo>
                  <a:lnTo>
                    <a:pt x="1" y="203"/>
                  </a:lnTo>
                  <a:cubicBezTo>
                    <a:pt x="1" y="286"/>
                    <a:pt x="72" y="358"/>
                    <a:pt x="156" y="358"/>
                  </a:cubicBezTo>
                  <a:cubicBezTo>
                    <a:pt x="251" y="358"/>
                    <a:pt x="322" y="286"/>
                    <a:pt x="322" y="203"/>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79"/>
            <p:cNvSpPr/>
            <p:nvPr/>
          </p:nvSpPr>
          <p:spPr>
            <a:xfrm>
              <a:off x="1426826" y="2262149"/>
              <a:ext cx="10233" cy="11341"/>
            </a:xfrm>
            <a:custGeom>
              <a:avLst/>
              <a:gdLst/>
              <a:ahLst/>
              <a:cxnLst/>
              <a:rect l="l" t="t" r="r" b="b"/>
              <a:pathLst>
                <a:path w="323" h="358" extrusionOk="0">
                  <a:moveTo>
                    <a:pt x="156" y="0"/>
                  </a:moveTo>
                  <a:cubicBezTo>
                    <a:pt x="72" y="0"/>
                    <a:pt x="1" y="72"/>
                    <a:pt x="1" y="167"/>
                  </a:cubicBezTo>
                  <a:lnTo>
                    <a:pt x="1" y="191"/>
                  </a:lnTo>
                  <a:cubicBezTo>
                    <a:pt x="1" y="286"/>
                    <a:pt x="72" y="357"/>
                    <a:pt x="156" y="357"/>
                  </a:cubicBezTo>
                  <a:cubicBezTo>
                    <a:pt x="251" y="357"/>
                    <a:pt x="322" y="286"/>
                    <a:pt x="322" y="191"/>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79"/>
            <p:cNvSpPr/>
            <p:nvPr/>
          </p:nvSpPr>
          <p:spPr>
            <a:xfrm>
              <a:off x="1471336" y="2261389"/>
              <a:ext cx="63804" cy="30571"/>
            </a:xfrm>
            <a:custGeom>
              <a:avLst/>
              <a:gdLst/>
              <a:ahLst/>
              <a:cxnLst/>
              <a:rect l="l" t="t" r="r" b="b"/>
              <a:pathLst>
                <a:path w="2014" h="965" extrusionOk="0">
                  <a:moveTo>
                    <a:pt x="1596" y="322"/>
                  </a:moveTo>
                  <a:cubicBezTo>
                    <a:pt x="1644" y="322"/>
                    <a:pt x="1668" y="346"/>
                    <a:pt x="1668" y="393"/>
                  </a:cubicBezTo>
                  <a:lnTo>
                    <a:pt x="1668" y="560"/>
                  </a:lnTo>
                  <a:cubicBezTo>
                    <a:pt x="1668" y="607"/>
                    <a:pt x="1644" y="631"/>
                    <a:pt x="1596" y="631"/>
                  </a:cubicBezTo>
                  <a:lnTo>
                    <a:pt x="394" y="631"/>
                  </a:lnTo>
                  <a:cubicBezTo>
                    <a:pt x="346" y="631"/>
                    <a:pt x="310" y="607"/>
                    <a:pt x="310" y="560"/>
                  </a:cubicBezTo>
                  <a:lnTo>
                    <a:pt x="310" y="393"/>
                  </a:lnTo>
                  <a:cubicBezTo>
                    <a:pt x="310" y="346"/>
                    <a:pt x="346" y="322"/>
                    <a:pt x="394" y="322"/>
                  </a:cubicBezTo>
                  <a:close/>
                  <a:moveTo>
                    <a:pt x="406" y="0"/>
                  </a:moveTo>
                  <a:cubicBezTo>
                    <a:pt x="180" y="0"/>
                    <a:pt x="1" y="179"/>
                    <a:pt x="1" y="393"/>
                  </a:cubicBezTo>
                  <a:lnTo>
                    <a:pt x="1" y="560"/>
                  </a:lnTo>
                  <a:cubicBezTo>
                    <a:pt x="1" y="786"/>
                    <a:pt x="180" y="965"/>
                    <a:pt x="406" y="965"/>
                  </a:cubicBezTo>
                  <a:lnTo>
                    <a:pt x="1608" y="965"/>
                  </a:lnTo>
                  <a:cubicBezTo>
                    <a:pt x="1834" y="965"/>
                    <a:pt x="2013" y="786"/>
                    <a:pt x="2013" y="560"/>
                  </a:cubicBezTo>
                  <a:lnTo>
                    <a:pt x="2013" y="393"/>
                  </a:lnTo>
                  <a:cubicBezTo>
                    <a:pt x="2013" y="179"/>
                    <a:pt x="1834"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79"/>
            <p:cNvSpPr/>
            <p:nvPr/>
          </p:nvSpPr>
          <p:spPr>
            <a:xfrm>
              <a:off x="1420807" y="2092788"/>
              <a:ext cx="22271" cy="36971"/>
            </a:xfrm>
            <a:custGeom>
              <a:avLst/>
              <a:gdLst/>
              <a:ahLst/>
              <a:cxnLst/>
              <a:rect l="l" t="t" r="r" b="b"/>
              <a:pathLst>
                <a:path w="703" h="1167" extrusionOk="0">
                  <a:moveTo>
                    <a:pt x="167" y="0"/>
                  </a:moveTo>
                  <a:cubicBezTo>
                    <a:pt x="84" y="0"/>
                    <a:pt x="0" y="84"/>
                    <a:pt x="0" y="167"/>
                  </a:cubicBezTo>
                  <a:lnTo>
                    <a:pt x="0" y="1000"/>
                  </a:lnTo>
                  <a:cubicBezTo>
                    <a:pt x="0" y="1096"/>
                    <a:pt x="84" y="1167"/>
                    <a:pt x="167" y="1167"/>
                  </a:cubicBezTo>
                  <a:lnTo>
                    <a:pt x="536" y="1167"/>
                  </a:lnTo>
                  <a:cubicBezTo>
                    <a:pt x="632" y="1167"/>
                    <a:pt x="703" y="1096"/>
                    <a:pt x="703" y="1000"/>
                  </a:cubicBezTo>
                  <a:cubicBezTo>
                    <a:pt x="703" y="893"/>
                    <a:pt x="620" y="822"/>
                    <a:pt x="524" y="822"/>
                  </a:cubicBezTo>
                  <a:lnTo>
                    <a:pt x="334" y="822"/>
                  </a:ln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2" name="Google Shape;11132;p79"/>
          <p:cNvGrpSpPr/>
          <p:nvPr/>
        </p:nvGrpSpPr>
        <p:grpSpPr>
          <a:xfrm>
            <a:off x="3967213" y="1975477"/>
            <a:ext cx="368185" cy="331816"/>
            <a:chOff x="3967213" y="1975477"/>
            <a:chExt cx="368185" cy="331816"/>
          </a:xfrm>
        </p:grpSpPr>
        <p:sp>
          <p:nvSpPr>
            <p:cNvPr id="11133" name="Google Shape;11133;p79"/>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79"/>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79"/>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6" name="Google Shape;11136;p79"/>
          <p:cNvGrpSpPr/>
          <p:nvPr/>
        </p:nvGrpSpPr>
        <p:grpSpPr>
          <a:xfrm>
            <a:off x="8047661" y="1969046"/>
            <a:ext cx="279132" cy="356875"/>
            <a:chOff x="8047661" y="1969046"/>
            <a:chExt cx="279132" cy="356875"/>
          </a:xfrm>
        </p:grpSpPr>
        <p:sp>
          <p:nvSpPr>
            <p:cNvPr id="11137" name="Google Shape;11137;p79"/>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79"/>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79"/>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9"/>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1" name="Google Shape;11141;p79"/>
          <p:cNvGrpSpPr/>
          <p:nvPr/>
        </p:nvGrpSpPr>
        <p:grpSpPr>
          <a:xfrm>
            <a:off x="7596157" y="1968159"/>
            <a:ext cx="279544" cy="358142"/>
            <a:chOff x="7596157" y="1968159"/>
            <a:chExt cx="279544" cy="358142"/>
          </a:xfrm>
        </p:grpSpPr>
        <p:sp>
          <p:nvSpPr>
            <p:cNvPr id="11142" name="Google Shape;11142;p79"/>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9"/>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9"/>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9"/>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9"/>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79"/>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8" name="Google Shape;11148;p79"/>
          <p:cNvGrpSpPr/>
          <p:nvPr/>
        </p:nvGrpSpPr>
        <p:grpSpPr>
          <a:xfrm>
            <a:off x="7147315" y="1969046"/>
            <a:ext cx="279513" cy="357636"/>
            <a:chOff x="7147315" y="1969046"/>
            <a:chExt cx="279513" cy="357636"/>
          </a:xfrm>
        </p:grpSpPr>
        <p:sp>
          <p:nvSpPr>
            <p:cNvPr id="11149" name="Google Shape;11149;p79"/>
            <p:cNvSpPr/>
            <p:nvPr/>
          </p:nvSpPr>
          <p:spPr>
            <a:xfrm>
              <a:off x="7248026" y="2081098"/>
              <a:ext cx="10581" cy="16252"/>
            </a:xfrm>
            <a:custGeom>
              <a:avLst/>
              <a:gdLst/>
              <a:ahLst/>
              <a:cxnLst/>
              <a:rect l="l" t="t" r="r" b="b"/>
              <a:pathLst>
                <a:path w="334" h="513" extrusionOk="0">
                  <a:moveTo>
                    <a:pt x="167" y="0"/>
                  </a:moveTo>
                  <a:cubicBezTo>
                    <a:pt x="83" y="0"/>
                    <a:pt x="0" y="72"/>
                    <a:pt x="0" y="167"/>
                  </a:cubicBezTo>
                  <a:lnTo>
                    <a:pt x="0" y="345"/>
                  </a:lnTo>
                  <a:cubicBezTo>
                    <a:pt x="0" y="429"/>
                    <a:pt x="83" y="512"/>
                    <a:pt x="167" y="512"/>
                  </a:cubicBezTo>
                  <a:cubicBezTo>
                    <a:pt x="262" y="512"/>
                    <a:pt x="334" y="429"/>
                    <a:pt x="334" y="345"/>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79"/>
            <p:cNvSpPr/>
            <p:nvPr/>
          </p:nvSpPr>
          <p:spPr>
            <a:xfrm>
              <a:off x="7315536" y="2081098"/>
              <a:ext cx="10581" cy="16252"/>
            </a:xfrm>
            <a:custGeom>
              <a:avLst/>
              <a:gdLst/>
              <a:ahLst/>
              <a:cxnLst/>
              <a:rect l="l" t="t" r="r" b="b"/>
              <a:pathLst>
                <a:path w="334" h="513" extrusionOk="0">
                  <a:moveTo>
                    <a:pt x="167" y="0"/>
                  </a:moveTo>
                  <a:cubicBezTo>
                    <a:pt x="72" y="0"/>
                    <a:pt x="0" y="72"/>
                    <a:pt x="0" y="167"/>
                  </a:cubicBezTo>
                  <a:lnTo>
                    <a:pt x="0" y="345"/>
                  </a:lnTo>
                  <a:cubicBezTo>
                    <a:pt x="0" y="429"/>
                    <a:pt x="72" y="512"/>
                    <a:pt x="167" y="512"/>
                  </a:cubicBezTo>
                  <a:cubicBezTo>
                    <a:pt x="250" y="512"/>
                    <a:pt x="322" y="429"/>
                    <a:pt x="322" y="345"/>
                  </a:cubicBezTo>
                  <a:lnTo>
                    <a:pt x="322"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79"/>
            <p:cNvSpPr/>
            <p:nvPr/>
          </p:nvSpPr>
          <p:spPr>
            <a:xfrm>
              <a:off x="7241595" y="2064308"/>
              <a:ext cx="28702" cy="16442"/>
            </a:xfrm>
            <a:custGeom>
              <a:avLst/>
              <a:gdLst/>
              <a:ahLst/>
              <a:cxnLst/>
              <a:rect l="l" t="t" r="r" b="b"/>
              <a:pathLst>
                <a:path w="906" h="519" extrusionOk="0">
                  <a:moveTo>
                    <a:pt x="190" y="0"/>
                  </a:moveTo>
                  <a:cubicBezTo>
                    <a:pt x="116" y="0"/>
                    <a:pt x="54" y="45"/>
                    <a:pt x="25" y="113"/>
                  </a:cubicBezTo>
                  <a:cubicBezTo>
                    <a:pt x="1" y="209"/>
                    <a:pt x="48" y="292"/>
                    <a:pt x="132" y="316"/>
                  </a:cubicBezTo>
                  <a:lnTo>
                    <a:pt x="667" y="494"/>
                  </a:lnTo>
                  <a:cubicBezTo>
                    <a:pt x="679" y="494"/>
                    <a:pt x="703" y="518"/>
                    <a:pt x="727" y="518"/>
                  </a:cubicBezTo>
                  <a:cubicBezTo>
                    <a:pt x="798" y="518"/>
                    <a:pt x="858" y="471"/>
                    <a:pt x="894" y="399"/>
                  </a:cubicBezTo>
                  <a:cubicBezTo>
                    <a:pt x="906" y="304"/>
                    <a:pt x="858" y="221"/>
                    <a:pt x="775" y="185"/>
                  </a:cubicBezTo>
                  <a:lnTo>
                    <a:pt x="239" y="6"/>
                  </a:lnTo>
                  <a:cubicBezTo>
                    <a:pt x="222" y="2"/>
                    <a:pt x="206"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79"/>
            <p:cNvSpPr/>
            <p:nvPr/>
          </p:nvSpPr>
          <p:spPr>
            <a:xfrm>
              <a:off x="7303466" y="2064276"/>
              <a:ext cx="28702" cy="16474"/>
            </a:xfrm>
            <a:custGeom>
              <a:avLst/>
              <a:gdLst/>
              <a:ahLst/>
              <a:cxnLst/>
              <a:rect l="l" t="t" r="r" b="b"/>
              <a:pathLst>
                <a:path w="906" h="520" extrusionOk="0">
                  <a:moveTo>
                    <a:pt x="718" y="0"/>
                  </a:moveTo>
                  <a:cubicBezTo>
                    <a:pt x="701" y="0"/>
                    <a:pt x="684" y="2"/>
                    <a:pt x="667" y="7"/>
                  </a:cubicBezTo>
                  <a:lnTo>
                    <a:pt x="131" y="186"/>
                  </a:lnTo>
                  <a:cubicBezTo>
                    <a:pt x="36" y="222"/>
                    <a:pt x="0" y="305"/>
                    <a:pt x="24" y="400"/>
                  </a:cubicBezTo>
                  <a:cubicBezTo>
                    <a:pt x="60" y="472"/>
                    <a:pt x="108" y="519"/>
                    <a:pt x="191" y="519"/>
                  </a:cubicBezTo>
                  <a:cubicBezTo>
                    <a:pt x="203" y="519"/>
                    <a:pt x="215" y="519"/>
                    <a:pt x="250" y="495"/>
                  </a:cubicBezTo>
                  <a:lnTo>
                    <a:pt x="786" y="317"/>
                  </a:lnTo>
                  <a:cubicBezTo>
                    <a:pt x="858" y="293"/>
                    <a:pt x="905" y="210"/>
                    <a:pt x="870" y="114"/>
                  </a:cubicBezTo>
                  <a:cubicBezTo>
                    <a:pt x="850" y="38"/>
                    <a:pt x="786" y="0"/>
                    <a:pt x="7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79"/>
            <p:cNvSpPr/>
            <p:nvPr/>
          </p:nvSpPr>
          <p:spPr>
            <a:xfrm>
              <a:off x="7281575" y="2277229"/>
              <a:ext cx="10993" cy="49452"/>
            </a:xfrm>
            <a:custGeom>
              <a:avLst/>
              <a:gdLst/>
              <a:ahLst/>
              <a:cxnLst/>
              <a:rect l="l" t="t" r="r" b="b"/>
              <a:pathLst>
                <a:path w="347" h="1561" extrusionOk="0">
                  <a:moveTo>
                    <a:pt x="167" y="0"/>
                  </a:moveTo>
                  <a:cubicBezTo>
                    <a:pt x="72" y="0"/>
                    <a:pt x="1" y="72"/>
                    <a:pt x="1" y="167"/>
                  </a:cubicBezTo>
                  <a:lnTo>
                    <a:pt x="1" y="1405"/>
                  </a:lnTo>
                  <a:cubicBezTo>
                    <a:pt x="1" y="1489"/>
                    <a:pt x="72" y="1560"/>
                    <a:pt x="167" y="1560"/>
                  </a:cubicBezTo>
                  <a:cubicBezTo>
                    <a:pt x="251" y="1560"/>
                    <a:pt x="334" y="1489"/>
                    <a:pt x="334" y="1405"/>
                  </a:cubicBezTo>
                  <a:lnTo>
                    <a:pt x="334" y="167"/>
                  </a:lnTo>
                  <a:cubicBezTo>
                    <a:pt x="346" y="72"/>
                    <a:pt x="275"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79"/>
            <p:cNvSpPr/>
            <p:nvPr/>
          </p:nvSpPr>
          <p:spPr>
            <a:xfrm>
              <a:off x="7147315" y="1969046"/>
              <a:ext cx="279513" cy="357255"/>
            </a:xfrm>
            <a:custGeom>
              <a:avLst/>
              <a:gdLst/>
              <a:ahLst/>
              <a:cxnLst/>
              <a:rect l="l" t="t" r="r" b="b"/>
              <a:pathLst>
                <a:path w="8823" h="11277" extrusionOk="0">
                  <a:moveTo>
                    <a:pt x="4906" y="370"/>
                  </a:moveTo>
                  <a:cubicBezTo>
                    <a:pt x="5977" y="370"/>
                    <a:pt x="6858" y="1239"/>
                    <a:pt x="6858" y="2323"/>
                  </a:cubicBezTo>
                  <a:lnTo>
                    <a:pt x="6858" y="3394"/>
                  </a:lnTo>
                  <a:lnTo>
                    <a:pt x="6632" y="3394"/>
                  </a:lnTo>
                  <a:cubicBezTo>
                    <a:pt x="6632" y="3394"/>
                    <a:pt x="6620" y="3394"/>
                    <a:pt x="6620" y="3370"/>
                  </a:cubicBezTo>
                  <a:cubicBezTo>
                    <a:pt x="6549" y="3001"/>
                    <a:pt x="6275" y="2037"/>
                    <a:pt x="5537" y="1311"/>
                  </a:cubicBezTo>
                  <a:cubicBezTo>
                    <a:pt x="5507" y="1281"/>
                    <a:pt x="5465" y="1266"/>
                    <a:pt x="5422" y="1266"/>
                  </a:cubicBezTo>
                  <a:cubicBezTo>
                    <a:pt x="5379" y="1266"/>
                    <a:pt x="5334" y="1281"/>
                    <a:pt x="5298" y="1311"/>
                  </a:cubicBezTo>
                  <a:cubicBezTo>
                    <a:pt x="5298" y="1311"/>
                    <a:pt x="4822" y="1787"/>
                    <a:pt x="4358" y="1965"/>
                  </a:cubicBezTo>
                  <a:cubicBezTo>
                    <a:pt x="3882" y="1787"/>
                    <a:pt x="3417" y="1323"/>
                    <a:pt x="3417" y="1311"/>
                  </a:cubicBezTo>
                  <a:cubicBezTo>
                    <a:pt x="3387" y="1281"/>
                    <a:pt x="3349" y="1266"/>
                    <a:pt x="3307" y="1266"/>
                  </a:cubicBezTo>
                  <a:cubicBezTo>
                    <a:pt x="3265" y="1266"/>
                    <a:pt x="3221" y="1281"/>
                    <a:pt x="3179" y="1311"/>
                  </a:cubicBezTo>
                  <a:cubicBezTo>
                    <a:pt x="3120" y="1370"/>
                    <a:pt x="3060" y="1442"/>
                    <a:pt x="3001" y="1513"/>
                  </a:cubicBezTo>
                  <a:cubicBezTo>
                    <a:pt x="2941" y="1584"/>
                    <a:pt x="2965" y="1692"/>
                    <a:pt x="3024" y="1751"/>
                  </a:cubicBezTo>
                  <a:cubicBezTo>
                    <a:pt x="3057" y="1778"/>
                    <a:pt x="3096" y="1790"/>
                    <a:pt x="3134" y="1790"/>
                  </a:cubicBezTo>
                  <a:cubicBezTo>
                    <a:pt x="3180" y="1790"/>
                    <a:pt x="3224" y="1772"/>
                    <a:pt x="3251" y="1739"/>
                  </a:cubicBezTo>
                  <a:cubicBezTo>
                    <a:pt x="3274" y="1704"/>
                    <a:pt x="3298" y="1692"/>
                    <a:pt x="3322" y="1680"/>
                  </a:cubicBezTo>
                  <a:cubicBezTo>
                    <a:pt x="3513" y="1858"/>
                    <a:pt x="3917" y="2168"/>
                    <a:pt x="4310" y="2299"/>
                  </a:cubicBezTo>
                  <a:cubicBezTo>
                    <a:pt x="4328" y="2311"/>
                    <a:pt x="4349" y="2317"/>
                    <a:pt x="4368" y="2317"/>
                  </a:cubicBezTo>
                  <a:cubicBezTo>
                    <a:pt x="4388" y="2317"/>
                    <a:pt x="4405" y="2311"/>
                    <a:pt x="4417" y="2299"/>
                  </a:cubicBezTo>
                  <a:cubicBezTo>
                    <a:pt x="4822" y="2168"/>
                    <a:pt x="5227" y="1834"/>
                    <a:pt x="5418" y="1680"/>
                  </a:cubicBezTo>
                  <a:cubicBezTo>
                    <a:pt x="6001" y="2335"/>
                    <a:pt x="6215" y="3132"/>
                    <a:pt x="6299" y="3466"/>
                  </a:cubicBezTo>
                  <a:cubicBezTo>
                    <a:pt x="6322" y="3632"/>
                    <a:pt x="6477" y="3728"/>
                    <a:pt x="6620" y="3728"/>
                  </a:cubicBezTo>
                  <a:lnTo>
                    <a:pt x="6918" y="3728"/>
                  </a:lnTo>
                  <a:cubicBezTo>
                    <a:pt x="6989" y="3728"/>
                    <a:pt x="7072" y="3763"/>
                    <a:pt x="7132" y="3823"/>
                  </a:cubicBezTo>
                  <a:cubicBezTo>
                    <a:pt x="7192" y="3882"/>
                    <a:pt x="7203" y="3954"/>
                    <a:pt x="7203" y="4025"/>
                  </a:cubicBezTo>
                  <a:cubicBezTo>
                    <a:pt x="7192" y="4168"/>
                    <a:pt x="7049" y="4287"/>
                    <a:pt x="6906" y="4287"/>
                  </a:cubicBezTo>
                  <a:lnTo>
                    <a:pt x="6834" y="4287"/>
                  </a:lnTo>
                  <a:lnTo>
                    <a:pt x="6834" y="4263"/>
                  </a:lnTo>
                  <a:cubicBezTo>
                    <a:pt x="6834" y="4180"/>
                    <a:pt x="6751" y="4097"/>
                    <a:pt x="6668" y="4097"/>
                  </a:cubicBezTo>
                  <a:cubicBezTo>
                    <a:pt x="6572" y="4097"/>
                    <a:pt x="6501" y="4180"/>
                    <a:pt x="6501" y="4263"/>
                  </a:cubicBezTo>
                  <a:cubicBezTo>
                    <a:pt x="6501" y="5442"/>
                    <a:pt x="5548" y="6395"/>
                    <a:pt x="4370" y="6395"/>
                  </a:cubicBezTo>
                  <a:cubicBezTo>
                    <a:pt x="3203" y="6395"/>
                    <a:pt x="2250" y="5442"/>
                    <a:pt x="2250" y="4263"/>
                  </a:cubicBezTo>
                  <a:cubicBezTo>
                    <a:pt x="2250" y="4180"/>
                    <a:pt x="2167" y="4097"/>
                    <a:pt x="2084" y="4097"/>
                  </a:cubicBezTo>
                  <a:cubicBezTo>
                    <a:pt x="1989" y="4097"/>
                    <a:pt x="1953" y="4144"/>
                    <a:pt x="1953" y="4240"/>
                  </a:cubicBezTo>
                  <a:lnTo>
                    <a:pt x="1846" y="4251"/>
                  </a:lnTo>
                  <a:cubicBezTo>
                    <a:pt x="1774" y="4251"/>
                    <a:pt x="1691" y="4228"/>
                    <a:pt x="1631" y="4168"/>
                  </a:cubicBezTo>
                  <a:cubicBezTo>
                    <a:pt x="1572" y="4109"/>
                    <a:pt x="1560" y="4025"/>
                    <a:pt x="1560" y="3954"/>
                  </a:cubicBezTo>
                  <a:cubicBezTo>
                    <a:pt x="1572" y="3823"/>
                    <a:pt x="1715" y="3704"/>
                    <a:pt x="1858" y="3704"/>
                  </a:cubicBezTo>
                  <a:lnTo>
                    <a:pt x="2131" y="3704"/>
                  </a:lnTo>
                  <a:cubicBezTo>
                    <a:pt x="2286" y="3704"/>
                    <a:pt x="2429" y="3597"/>
                    <a:pt x="2453" y="3430"/>
                  </a:cubicBezTo>
                  <a:cubicBezTo>
                    <a:pt x="2500" y="3216"/>
                    <a:pt x="2631" y="2751"/>
                    <a:pt x="2905" y="2275"/>
                  </a:cubicBezTo>
                  <a:cubicBezTo>
                    <a:pt x="2941" y="2204"/>
                    <a:pt x="2917" y="2096"/>
                    <a:pt x="2846" y="2049"/>
                  </a:cubicBezTo>
                  <a:cubicBezTo>
                    <a:pt x="2820" y="2034"/>
                    <a:pt x="2791" y="2027"/>
                    <a:pt x="2763" y="2027"/>
                  </a:cubicBezTo>
                  <a:cubicBezTo>
                    <a:pt x="2702" y="2027"/>
                    <a:pt x="2644" y="2059"/>
                    <a:pt x="2620" y="2108"/>
                  </a:cubicBezTo>
                  <a:cubicBezTo>
                    <a:pt x="2322" y="2632"/>
                    <a:pt x="2203" y="3120"/>
                    <a:pt x="2143" y="3370"/>
                  </a:cubicBezTo>
                  <a:cubicBezTo>
                    <a:pt x="2143" y="3370"/>
                    <a:pt x="2143" y="3394"/>
                    <a:pt x="2131" y="3394"/>
                  </a:cubicBezTo>
                  <a:lnTo>
                    <a:pt x="1905" y="3394"/>
                  </a:lnTo>
                  <a:lnTo>
                    <a:pt x="1905" y="2323"/>
                  </a:lnTo>
                  <a:cubicBezTo>
                    <a:pt x="1905" y="1251"/>
                    <a:pt x="2786" y="370"/>
                    <a:pt x="3846" y="370"/>
                  </a:cubicBezTo>
                  <a:close/>
                  <a:moveTo>
                    <a:pt x="2096" y="5121"/>
                  </a:moveTo>
                  <a:cubicBezTo>
                    <a:pt x="2274" y="5573"/>
                    <a:pt x="2584" y="5978"/>
                    <a:pt x="2989" y="6264"/>
                  </a:cubicBezTo>
                  <a:lnTo>
                    <a:pt x="2989" y="7214"/>
                  </a:lnTo>
                  <a:lnTo>
                    <a:pt x="1357" y="5240"/>
                  </a:lnTo>
                  <a:lnTo>
                    <a:pt x="2096" y="5121"/>
                  </a:lnTo>
                  <a:close/>
                  <a:moveTo>
                    <a:pt x="6715" y="5121"/>
                  </a:moveTo>
                  <a:lnTo>
                    <a:pt x="7453" y="5240"/>
                  </a:lnTo>
                  <a:lnTo>
                    <a:pt x="5822" y="7228"/>
                  </a:lnTo>
                  <a:lnTo>
                    <a:pt x="5822" y="6264"/>
                  </a:lnTo>
                  <a:cubicBezTo>
                    <a:pt x="6215" y="5978"/>
                    <a:pt x="6537" y="5573"/>
                    <a:pt x="6715" y="5121"/>
                  </a:cubicBezTo>
                  <a:close/>
                  <a:moveTo>
                    <a:pt x="5489" y="6454"/>
                  </a:moveTo>
                  <a:lnTo>
                    <a:pt x="5489" y="7633"/>
                  </a:lnTo>
                  <a:lnTo>
                    <a:pt x="4417" y="8931"/>
                  </a:lnTo>
                  <a:lnTo>
                    <a:pt x="3346" y="7633"/>
                  </a:lnTo>
                  <a:lnTo>
                    <a:pt x="3346" y="6454"/>
                  </a:lnTo>
                  <a:cubicBezTo>
                    <a:pt x="3679" y="6621"/>
                    <a:pt x="4036" y="6704"/>
                    <a:pt x="4417" y="6704"/>
                  </a:cubicBezTo>
                  <a:cubicBezTo>
                    <a:pt x="4810" y="6704"/>
                    <a:pt x="5167" y="6621"/>
                    <a:pt x="5489" y="6454"/>
                  </a:cubicBezTo>
                  <a:close/>
                  <a:moveTo>
                    <a:pt x="3894" y="1"/>
                  </a:moveTo>
                  <a:cubicBezTo>
                    <a:pt x="2631" y="1"/>
                    <a:pt x="1608" y="1025"/>
                    <a:pt x="1608" y="2287"/>
                  </a:cubicBezTo>
                  <a:lnTo>
                    <a:pt x="1608" y="3418"/>
                  </a:lnTo>
                  <a:cubicBezTo>
                    <a:pt x="1417" y="3513"/>
                    <a:pt x="1274" y="3692"/>
                    <a:pt x="1250" y="3894"/>
                  </a:cubicBezTo>
                  <a:cubicBezTo>
                    <a:pt x="1238" y="4073"/>
                    <a:pt x="1286" y="4240"/>
                    <a:pt x="1393" y="4371"/>
                  </a:cubicBezTo>
                  <a:cubicBezTo>
                    <a:pt x="1512" y="4501"/>
                    <a:pt x="1679" y="4561"/>
                    <a:pt x="1846" y="4561"/>
                  </a:cubicBezTo>
                  <a:lnTo>
                    <a:pt x="1965" y="4561"/>
                  </a:lnTo>
                  <a:cubicBezTo>
                    <a:pt x="1977" y="4644"/>
                    <a:pt x="1989" y="4716"/>
                    <a:pt x="2000" y="4775"/>
                  </a:cubicBezTo>
                  <a:lnTo>
                    <a:pt x="1262" y="4894"/>
                  </a:lnTo>
                  <a:cubicBezTo>
                    <a:pt x="1155" y="4906"/>
                    <a:pt x="1048" y="4978"/>
                    <a:pt x="1012" y="5073"/>
                  </a:cubicBezTo>
                  <a:cubicBezTo>
                    <a:pt x="965" y="5180"/>
                    <a:pt x="965" y="5275"/>
                    <a:pt x="1012" y="5383"/>
                  </a:cubicBezTo>
                  <a:lnTo>
                    <a:pt x="2108" y="7502"/>
                  </a:lnTo>
                  <a:lnTo>
                    <a:pt x="857" y="7883"/>
                  </a:lnTo>
                  <a:cubicBezTo>
                    <a:pt x="334" y="8050"/>
                    <a:pt x="0" y="8514"/>
                    <a:pt x="0" y="9062"/>
                  </a:cubicBezTo>
                  <a:lnTo>
                    <a:pt x="0" y="11109"/>
                  </a:lnTo>
                  <a:cubicBezTo>
                    <a:pt x="0" y="11205"/>
                    <a:pt x="72" y="11276"/>
                    <a:pt x="155" y="11276"/>
                  </a:cubicBezTo>
                  <a:cubicBezTo>
                    <a:pt x="250" y="11276"/>
                    <a:pt x="322" y="11205"/>
                    <a:pt x="322" y="11109"/>
                  </a:cubicBezTo>
                  <a:lnTo>
                    <a:pt x="322" y="9062"/>
                  </a:lnTo>
                  <a:cubicBezTo>
                    <a:pt x="322" y="8943"/>
                    <a:pt x="357" y="8823"/>
                    <a:pt x="381" y="8716"/>
                  </a:cubicBezTo>
                  <a:lnTo>
                    <a:pt x="1215" y="9431"/>
                  </a:lnTo>
                  <a:cubicBezTo>
                    <a:pt x="1334" y="9538"/>
                    <a:pt x="1405" y="9681"/>
                    <a:pt x="1405" y="9847"/>
                  </a:cubicBezTo>
                  <a:lnTo>
                    <a:pt x="1405" y="11109"/>
                  </a:lnTo>
                  <a:cubicBezTo>
                    <a:pt x="1405" y="11205"/>
                    <a:pt x="1488" y="11276"/>
                    <a:pt x="1572" y="11276"/>
                  </a:cubicBezTo>
                  <a:cubicBezTo>
                    <a:pt x="1667" y="11276"/>
                    <a:pt x="1738" y="11205"/>
                    <a:pt x="1738" y="11109"/>
                  </a:cubicBezTo>
                  <a:lnTo>
                    <a:pt x="1738" y="9847"/>
                  </a:lnTo>
                  <a:cubicBezTo>
                    <a:pt x="1738" y="9597"/>
                    <a:pt x="1631" y="9359"/>
                    <a:pt x="1441" y="9181"/>
                  </a:cubicBezTo>
                  <a:lnTo>
                    <a:pt x="572" y="8431"/>
                  </a:lnTo>
                  <a:cubicBezTo>
                    <a:pt x="679" y="8335"/>
                    <a:pt x="810" y="8240"/>
                    <a:pt x="965" y="8192"/>
                  </a:cubicBezTo>
                  <a:lnTo>
                    <a:pt x="2274" y="7776"/>
                  </a:lnTo>
                  <a:lnTo>
                    <a:pt x="2989" y="9145"/>
                  </a:lnTo>
                  <a:lnTo>
                    <a:pt x="2762" y="9597"/>
                  </a:lnTo>
                  <a:cubicBezTo>
                    <a:pt x="2679" y="9776"/>
                    <a:pt x="2691" y="9966"/>
                    <a:pt x="2810" y="10133"/>
                  </a:cubicBezTo>
                  <a:lnTo>
                    <a:pt x="3572" y="11205"/>
                  </a:lnTo>
                  <a:cubicBezTo>
                    <a:pt x="3596" y="11252"/>
                    <a:pt x="3655" y="11276"/>
                    <a:pt x="3703" y="11276"/>
                  </a:cubicBezTo>
                  <a:cubicBezTo>
                    <a:pt x="3727" y="11276"/>
                    <a:pt x="3763" y="11264"/>
                    <a:pt x="3786" y="11252"/>
                  </a:cubicBezTo>
                  <a:cubicBezTo>
                    <a:pt x="3870" y="11193"/>
                    <a:pt x="3882" y="11086"/>
                    <a:pt x="3834" y="11014"/>
                  </a:cubicBezTo>
                  <a:lnTo>
                    <a:pt x="3072" y="9943"/>
                  </a:lnTo>
                  <a:cubicBezTo>
                    <a:pt x="3036" y="9883"/>
                    <a:pt x="3036" y="9800"/>
                    <a:pt x="3060" y="9740"/>
                  </a:cubicBezTo>
                  <a:lnTo>
                    <a:pt x="3310" y="9228"/>
                  </a:lnTo>
                  <a:cubicBezTo>
                    <a:pt x="3346" y="9181"/>
                    <a:pt x="3346" y="9121"/>
                    <a:pt x="3310" y="9073"/>
                  </a:cubicBezTo>
                  <a:lnTo>
                    <a:pt x="1917" y="6395"/>
                  </a:lnTo>
                  <a:lnTo>
                    <a:pt x="4263" y="9252"/>
                  </a:lnTo>
                  <a:cubicBezTo>
                    <a:pt x="4298" y="9300"/>
                    <a:pt x="4346" y="9312"/>
                    <a:pt x="4405" y="9312"/>
                  </a:cubicBezTo>
                  <a:cubicBezTo>
                    <a:pt x="4441" y="9312"/>
                    <a:pt x="4489" y="9300"/>
                    <a:pt x="4536" y="9252"/>
                  </a:cubicBezTo>
                  <a:lnTo>
                    <a:pt x="6882" y="6395"/>
                  </a:lnTo>
                  <a:lnTo>
                    <a:pt x="5489" y="9073"/>
                  </a:lnTo>
                  <a:cubicBezTo>
                    <a:pt x="5453" y="9121"/>
                    <a:pt x="5453" y="9181"/>
                    <a:pt x="5489" y="9228"/>
                  </a:cubicBezTo>
                  <a:lnTo>
                    <a:pt x="5739" y="9740"/>
                  </a:lnTo>
                  <a:cubicBezTo>
                    <a:pt x="5775" y="9800"/>
                    <a:pt x="5775" y="9871"/>
                    <a:pt x="5727" y="9943"/>
                  </a:cubicBezTo>
                  <a:lnTo>
                    <a:pt x="4965" y="11014"/>
                  </a:lnTo>
                  <a:cubicBezTo>
                    <a:pt x="4906" y="11086"/>
                    <a:pt x="4941" y="11193"/>
                    <a:pt x="5013" y="11252"/>
                  </a:cubicBezTo>
                  <a:cubicBezTo>
                    <a:pt x="5037" y="11264"/>
                    <a:pt x="5072" y="11276"/>
                    <a:pt x="5096" y="11276"/>
                  </a:cubicBezTo>
                  <a:cubicBezTo>
                    <a:pt x="5144" y="11276"/>
                    <a:pt x="5203" y="11252"/>
                    <a:pt x="5239" y="11205"/>
                  </a:cubicBezTo>
                  <a:lnTo>
                    <a:pt x="5989" y="10133"/>
                  </a:lnTo>
                  <a:cubicBezTo>
                    <a:pt x="6108" y="9966"/>
                    <a:pt x="6132" y="9776"/>
                    <a:pt x="6037" y="9597"/>
                  </a:cubicBezTo>
                  <a:lnTo>
                    <a:pt x="5810" y="9145"/>
                  </a:lnTo>
                  <a:lnTo>
                    <a:pt x="6525" y="7776"/>
                  </a:lnTo>
                  <a:lnTo>
                    <a:pt x="7834" y="8192"/>
                  </a:lnTo>
                  <a:cubicBezTo>
                    <a:pt x="7989" y="8240"/>
                    <a:pt x="8120" y="8335"/>
                    <a:pt x="8227" y="8431"/>
                  </a:cubicBezTo>
                  <a:lnTo>
                    <a:pt x="7358" y="9181"/>
                  </a:lnTo>
                  <a:cubicBezTo>
                    <a:pt x="7168" y="9347"/>
                    <a:pt x="7061" y="9585"/>
                    <a:pt x="7061" y="9847"/>
                  </a:cubicBezTo>
                  <a:lnTo>
                    <a:pt x="7061" y="11109"/>
                  </a:lnTo>
                  <a:cubicBezTo>
                    <a:pt x="7061" y="11205"/>
                    <a:pt x="7144" y="11276"/>
                    <a:pt x="7227" y="11276"/>
                  </a:cubicBezTo>
                  <a:cubicBezTo>
                    <a:pt x="7323" y="11276"/>
                    <a:pt x="7394" y="11205"/>
                    <a:pt x="7394" y="11109"/>
                  </a:cubicBezTo>
                  <a:lnTo>
                    <a:pt x="7394" y="9847"/>
                  </a:lnTo>
                  <a:cubicBezTo>
                    <a:pt x="7394" y="9681"/>
                    <a:pt x="7465" y="9538"/>
                    <a:pt x="7584" y="9431"/>
                  </a:cubicBezTo>
                  <a:lnTo>
                    <a:pt x="8418" y="8716"/>
                  </a:lnTo>
                  <a:cubicBezTo>
                    <a:pt x="8466" y="8823"/>
                    <a:pt x="8477" y="8943"/>
                    <a:pt x="8477" y="9062"/>
                  </a:cubicBezTo>
                  <a:lnTo>
                    <a:pt x="8477" y="11109"/>
                  </a:lnTo>
                  <a:cubicBezTo>
                    <a:pt x="8477" y="11205"/>
                    <a:pt x="8549" y="11276"/>
                    <a:pt x="8644" y="11276"/>
                  </a:cubicBezTo>
                  <a:cubicBezTo>
                    <a:pt x="8727" y="11276"/>
                    <a:pt x="8811" y="11205"/>
                    <a:pt x="8811" y="11109"/>
                  </a:cubicBezTo>
                  <a:lnTo>
                    <a:pt x="8811" y="9062"/>
                  </a:lnTo>
                  <a:cubicBezTo>
                    <a:pt x="8823" y="8538"/>
                    <a:pt x="8477" y="8073"/>
                    <a:pt x="7965" y="7919"/>
                  </a:cubicBezTo>
                  <a:lnTo>
                    <a:pt x="6715" y="7526"/>
                  </a:lnTo>
                  <a:lnTo>
                    <a:pt x="7811" y="5418"/>
                  </a:lnTo>
                  <a:cubicBezTo>
                    <a:pt x="7858" y="5311"/>
                    <a:pt x="7858" y="5204"/>
                    <a:pt x="7811" y="5097"/>
                  </a:cubicBezTo>
                  <a:cubicBezTo>
                    <a:pt x="7763" y="5002"/>
                    <a:pt x="7668" y="4942"/>
                    <a:pt x="7561" y="4918"/>
                  </a:cubicBezTo>
                  <a:lnTo>
                    <a:pt x="6811" y="4799"/>
                  </a:lnTo>
                  <a:cubicBezTo>
                    <a:pt x="6822" y="4728"/>
                    <a:pt x="6846" y="4656"/>
                    <a:pt x="6858" y="4597"/>
                  </a:cubicBezTo>
                  <a:lnTo>
                    <a:pt x="6965" y="4597"/>
                  </a:lnTo>
                  <a:cubicBezTo>
                    <a:pt x="7287" y="4597"/>
                    <a:pt x="7561" y="4359"/>
                    <a:pt x="7584" y="4049"/>
                  </a:cubicBezTo>
                  <a:cubicBezTo>
                    <a:pt x="7608" y="3870"/>
                    <a:pt x="7549" y="3704"/>
                    <a:pt x="7442" y="3573"/>
                  </a:cubicBezTo>
                  <a:cubicBezTo>
                    <a:pt x="7382" y="3513"/>
                    <a:pt x="7323" y="3466"/>
                    <a:pt x="7251" y="3418"/>
                  </a:cubicBezTo>
                  <a:lnTo>
                    <a:pt x="7251" y="2287"/>
                  </a:lnTo>
                  <a:cubicBezTo>
                    <a:pt x="7251" y="1025"/>
                    <a:pt x="6215" y="1"/>
                    <a:pt x="4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79"/>
            <p:cNvSpPr/>
            <p:nvPr/>
          </p:nvSpPr>
          <p:spPr>
            <a:xfrm>
              <a:off x="7248026" y="2111067"/>
              <a:ext cx="78471" cy="36052"/>
            </a:xfrm>
            <a:custGeom>
              <a:avLst/>
              <a:gdLst/>
              <a:ahLst/>
              <a:cxnLst/>
              <a:rect l="l" t="t" r="r" b="b"/>
              <a:pathLst>
                <a:path w="2477" h="1138" extrusionOk="0">
                  <a:moveTo>
                    <a:pt x="619" y="411"/>
                  </a:moveTo>
                  <a:cubicBezTo>
                    <a:pt x="679" y="411"/>
                    <a:pt x="738" y="423"/>
                    <a:pt x="798" y="423"/>
                  </a:cubicBezTo>
                  <a:lnTo>
                    <a:pt x="703" y="602"/>
                  </a:lnTo>
                  <a:lnTo>
                    <a:pt x="619" y="411"/>
                  </a:lnTo>
                  <a:close/>
                  <a:moveTo>
                    <a:pt x="1846" y="411"/>
                  </a:moveTo>
                  <a:lnTo>
                    <a:pt x="1762" y="602"/>
                  </a:lnTo>
                  <a:lnTo>
                    <a:pt x="1667" y="423"/>
                  </a:lnTo>
                  <a:cubicBezTo>
                    <a:pt x="1727" y="423"/>
                    <a:pt x="1786" y="411"/>
                    <a:pt x="1846" y="411"/>
                  </a:cubicBezTo>
                  <a:close/>
                  <a:moveTo>
                    <a:pt x="2310" y="1"/>
                  </a:moveTo>
                  <a:cubicBezTo>
                    <a:pt x="2295" y="1"/>
                    <a:pt x="2279" y="2"/>
                    <a:pt x="2262" y="7"/>
                  </a:cubicBezTo>
                  <a:cubicBezTo>
                    <a:pt x="1965" y="78"/>
                    <a:pt x="1607" y="114"/>
                    <a:pt x="1238" y="114"/>
                  </a:cubicBezTo>
                  <a:cubicBezTo>
                    <a:pt x="869" y="114"/>
                    <a:pt x="524" y="66"/>
                    <a:pt x="214" y="7"/>
                  </a:cubicBezTo>
                  <a:cubicBezTo>
                    <a:pt x="203" y="5"/>
                    <a:pt x="191" y="4"/>
                    <a:pt x="180" y="4"/>
                  </a:cubicBezTo>
                  <a:cubicBezTo>
                    <a:pt x="100" y="4"/>
                    <a:pt x="34" y="42"/>
                    <a:pt x="24" y="126"/>
                  </a:cubicBezTo>
                  <a:cubicBezTo>
                    <a:pt x="0" y="221"/>
                    <a:pt x="48" y="304"/>
                    <a:pt x="143" y="316"/>
                  </a:cubicBezTo>
                  <a:cubicBezTo>
                    <a:pt x="167" y="316"/>
                    <a:pt x="203" y="340"/>
                    <a:pt x="226" y="340"/>
                  </a:cubicBezTo>
                  <a:lnTo>
                    <a:pt x="560" y="1054"/>
                  </a:lnTo>
                  <a:cubicBezTo>
                    <a:pt x="584" y="1114"/>
                    <a:pt x="643" y="1138"/>
                    <a:pt x="703" y="1138"/>
                  </a:cubicBezTo>
                  <a:cubicBezTo>
                    <a:pt x="762" y="1138"/>
                    <a:pt x="822" y="1114"/>
                    <a:pt x="857" y="1054"/>
                  </a:cubicBezTo>
                  <a:lnTo>
                    <a:pt x="1167" y="435"/>
                  </a:lnTo>
                  <a:lnTo>
                    <a:pt x="1310" y="435"/>
                  </a:lnTo>
                  <a:lnTo>
                    <a:pt x="1619" y="1054"/>
                  </a:lnTo>
                  <a:cubicBezTo>
                    <a:pt x="1655" y="1114"/>
                    <a:pt x="1715" y="1138"/>
                    <a:pt x="1774" y="1138"/>
                  </a:cubicBezTo>
                  <a:cubicBezTo>
                    <a:pt x="1834" y="1138"/>
                    <a:pt x="1893" y="1090"/>
                    <a:pt x="1917" y="1054"/>
                  </a:cubicBezTo>
                  <a:lnTo>
                    <a:pt x="2250" y="340"/>
                  </a:lnTo>
                  <a:cubicBezTo>
                    <a:pt x="2274" y="340"/>
                    <a:pt x="2310" y="316"/>
                    <a:pt x="2334" y="316"/>
                  </a:cubicBezTo>
                  <a:cubicBezTo>
                    <a:pt x="2417" y="304"/>
                    <a:pt x="2477" y="221"/>
                    <a:pt x="2465" y="126"/>
                  </a:cubicBezTo>
                  <a:cubicBezTo>
                    <a:pt x="2445" y="47"/>
                    <a:pt x="2384" y="1"/>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6" name="Google Shape;11156;p79"/>
          <p:cNvGrpSpPr/>
          <p:nvPr/>
        </p:nvGrpSpPr>
        <p:grpSpPr>
          <a:xfrm>
            <a:off x="6697681" y="1968317"/>
            <a:ext cx="280305" cy="359093"/>
            <a:chOff x="6697681" y="1968317"/>
            <a:chExt cx="280305" cy="359093"/>
          </a:xfrm>
        </p:grpSpPr>
        <p:sp>
          <p:nvSpPr>
            <p:cNvPr id="11157" name="Google Shape;11157;p79"/>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79"/>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79"/>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79"/>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79"/>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79"/>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79"/>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4" name="Google Shape;11164;p79"/>
          <p:cNvGrpSpPr/>
          <p:nvPr/>
        </p:nvGrpSpPr>
        <p:grpSpPr>
          <a:xfrm>
            <a:off x="6248839" y="1967937"/>
            <a:ext cx="280273" cy="358744"/>
            <a:chOff x="6248839" y="1967937"/>
            <a:chExt cx="280273" cy="358744"/>
          </a:xfrm>
        </p:grpSpPr>
        <p:sp>
          <p:nvSpPr>
            <p:cNvPr id="11165" name="Google Shape;11165;p79"/>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79"/>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9"/>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9"/>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9"/>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9"/>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1" name="Google Shape;11171;p79"/>
          <p:cNvGrpSpPr/>
          <p:nvPr/>
        </p:nvGrpSpPr>
        <p:grpSpPr>
          <a:xfrm>
            <a:off x="5801485" y="1969046"/>
            <a:ext cx="279164" cy="357794"/>
            <a:chOff x="5801485" y="1969046"/>
            <a:chExt cx="279164" cy="357794"/>
          </a:xfrm>
        </p:grpSpPr>
        <p:sp>
          <p:nvSpPr>
            <p:cNvPr id="11172" name="Google Shape;11172;p79"/>
            <p:cNvSpPr/>
            <p:nvPr/>
          </p:nvSpPr>
          <p:spPr>
            <a:xfrm>
              <a:off x="5901436" y="2092408"/>
              <a:ext cx="10613" cy="16252"/>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79"/>
            <p:cNvSpPr/>
            <p:nvPr/>
          </p:nvSpPr>
          <p:spPr>
            <a:xfrm>
              <a:off x="5968597" y="2092408"/>
              <a:ext cx="10581" cy="16252"/>
            </a:xfrm>
            <a:custGeom>
              <a:avLst/>
              <a:gdLst/>
              <a:ahLst/>
              <a:cxnLst/>
              <a:rect l="l" t="t" r="r" b="b"/>
              <a:pathLst>
                <a:path w="334"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9"/>
            <p:cNvSpPr/>
            <p:nvPr/>
          </p:nvSpPr>
          <p:spPr>
            <a:xfrm>
              <a:off x="5801485" y="1969046"/>
              <a:ext cx="279164" cy="357636"/>
            </a:xfrm>
            <a:custGeom>
              <a:avLst/>
              <a:gdLst/>
              <a:ahLst/>
              <a:cxnLst/>
              <a:rect l="l" t="t" r="r" b="b"/>
              <a:pathLst>
                <a:path w="8812" h="11289" extrusionOk="0">
                  <a:moveTo>
                    <a:pt x="1739" y="1025"/>
                  </a:moveTo>
                  <a:cubicBezTo>
                    <a:pt x="1834" y="1037"/>
                    <a:pt x="1929" y="1132"/>
                    <a:pt x="1929" y="1227"/>
                  </a:cubicBezTo>
                  <a:lnTo>
                    <a:pt x="1929" y="1275"/>
                  </a:lnTo>
                  <a:cubicBezTo>
                    <a:pt x="1858" y="1323"/>
                    <a:pt x="1822" y="1370"/>
                    <a:pt x="1775" y="1406"/>
                  </a:cubicBezTo>
                  <a:lnTo>
                    <a:pt x="1739" y="1406"/>
                  </a:lnTo>
                  <a:cubicBezTo>
                    <a:pt x="1644" y="1406"/>
                    <a:pt x="1548" y="1323"/>
                    <a:pt x="1548" y="1215"/>
                  </a:cubicBezTo>
                  <a:cubicBezTo>
                    <a:pt x="1548" y="1108"/>
                    <a:pt x="1644" y="1025"/>
                    <a:pt x="1739" y="1025"/>
                  </a:cubicBezTo>
                  <a:close/>
                  <a:moveTo>
                    <a:pt x="7064" y="1048"/>
                  </a:moveTo>
                  <a:cubicBezTo>
                    <a:pt x="7143" y="1048"/>
                    <a:pt x="7228" y="1137"/>
                    <a:pt x="7228" y="1227"/>
                  </a:cubicBezTo>
                  <a:cubicBezTo>
                    <a:pt x="7228" y="1334"/>
                    <a:pt x="7133" y="1430"/>
                    <a:pt x="7025" y="1430"/>
                  </a:cubicBezTo>
                  <a:lnTo>
                    <a:pt x="7002" y="1430"/>
                  </a:lnTo>
                  <a:cubicBezTo>
                    <a:pt x="6954" y="1382"/>
                    <a:pt x="6894" y="1334"/>
                    <a:pt x="6847" y="1287"/>
                  </a:cubicBezTo>
                  <a:lnTo>
                    <a:pt x="6847" y="1251"/>
                  </a:lnTo>
                  <a:cubicBezTo>
                    <a:pt x="6847" y="1144"/>
                    <a:pt x="6942" y="1049"/>
                    <a:pt x="7049" y="1049"/>
                  </a:cubicBezTo>
                  <a:cubicBezTo>
                    <a:pt x="7054" y="1048"/>
                    <a:pt x="7059" y="1048"/>
                    <a:pt x="7064" y="1048"/>
                  </a:cubicBezTo>
                  <a:close/>
                  <a:moveTo>
                    <a:pt x="7025" y="334"/>
                  </a:moveTo>
                  <a:cubicBezTo>
                    <a:pt x="7514" y="334"/>
                    <a:pt x="7918" y="739"/>
                    <a:pt x="7918" y="1227"/>
                  </a:cubicBezTo>
                  <a:cubicBezTo>
                    <a:pt x="7918" y="1549"/>
                    <a:pt x="7764" y="1846"/>
                    <a:pt x="7490" y="1989"/>
                  </a:cubicBezTo>
                  <a:cubicBezTo>
                    <a:pt x="7418" y="1882"/>
                    <a:pt x="7335" y="1787"/>
                    <a:pt x="7252" y="1692"/>
                  </a:cubicBezTo>
                  <a:cubicBezTo>
                    <a:pt x="7418" y="1608"/>
                    <a:pt x="7537" y="1430"/>
                    <a:pt x="7537" y="1227"/>
                  </a:cubicBezTo>
                  <a:cubicBezTo>
                    <a:pt x="7537" y="953"/>
                    <a:pt x="7299" y="715"/>
                    <a:pt x="7013" y="715"/>
                  </a:cubicBezTo>
                  <a:cubicBezTo>
                    <a:pt x="6787" y="715"/>
                    <a:pt x="6609" y="846"/>
                    <a:pt x="6537" y="1037"/>
                  </a:cubicBezTo>
                  <a:cubicBezTo>
                    <a:pt x="6430" y="965"/>
                    <a:pt x="6323" y="906"/>
                    <a:pt x="6204" y="834"/>
                  </a:cubicBezTo>
                  <a:cubicBezTo>
                    <a:pt x="6371" y="537"/>
                    <a:pt x="6692" y="334"/>
                    <a:pt x="7025" y="334"/>
                  </a:cubicBezTo>
                  <a:close/>
                  <a:moveTo>
                    <a:pt x="1727" y="334"/>
                  </a:moveTo>
                  <a:cubicBezTo>
                    <a:pt x="2072" y="334"/>
                    <a:pt x="2382" y="537"/>
                    <a:pt x="2537" y="846"/>
                  </a:cubicBezTo>
                  <a:cubicBezTo>
                    <a:pt x="2430" y="906"/>
                    <a:pt x="2310" y="977"/>
                    <a:pt x="2203" y="1049"/>
                  </a:cubicBezTo>
                  <a:cubicBezTo>
                    <a:pt x="2132" y="858"/>
                    <a:pt x="1941" y="727"/>
                    <a:pt x="1727" y="727"/>
                  </a:cubicBezTo>
                  <a:cubicBezTo>
                    <a:pt x="1441" y="727"/>
                    <a:pt x="1215" y="965"/>
                    <a:pt x="1215" y="1239"/>
                  </a:cubicBezTo>
                  <a:cubicBezTo>
                    <a:pt x="1215" y="1453"/>
                    <a:pt x="1334" y="1620"/>
                    <a:pt x="1489" y="1704"/>
                  </a:cubicBezTo>
                  <a:cubicBezTo>
                    <a:pt x="1406" y="1799"/>
                    <a:pt x="1334" y="1906"/>
                    <a:pt x="1251" y="2001"/>
                  </a:cubicBezTo>
                  <a:cubicBezTo>
                    <a:pt x="1001" y="1823"/>
                    <a:pt x="834" y="1549"/>
                    <a:pt x="834" y="1227"/>
                  </a:cubicBezTo>
                  <a:cubicBezTo>
                    <a:pt x="834" y="739"/>
                    <a:pt x="1239" y="334"/>
                    <a:pt x="1727" y="334"/>
                  </a:cubicBezTo>
                  <a:close/>
                  <a:moveTo>
                    <a:pt x="4382" y="691"/>
                  </a:moveTo>
                  <a:cubicBezTo>
                    <a:pt x="6287" y="691"/>
                    <a:pt x="7835" y="2239"/>
                    <a:pt x="7835" y="4144"/>
                  </a:cubicBezTo>
                  <a:cubicBezTo>
                    <a:pt x="7847" y="6049"/>
                    <a:pt x="6287" y="7597"/>
                    <a:pt x="4382" y="7597"/>
                  </a:cubicBezTo>
                  <a:cubicBezTo>
                    <a:pt x="2477" y="7597"/>
                    <a:pt x="929" y="6049"/>
                    <a:pt x="929" y="4144"/>
                  </a:cubicBezTo>
                  <a:cubicBezTo>
                    <a:pt x="929" y="2239"/>
                    <a:pt x="2477" y="691"/>
                    <a:pt x="4382" y="691"/>
                  </a:cubicBezTo>
                  <a:close/>
                  <a:moveTo>
                    <a:pt x="1739" y="1"/>
                  </a:moveTo>
                  <a:cubicBezTo>
                    <a:pt x="1072" y="1"/>
                    <a:pt x="525" y="549"/>
                    <a:pt x="525" y="1215"/>
                  </a:cubicBezTo>
                  <a:cubicBezTo>
                    <a:pt x="525" y="1644"/>
                    <a:pt x="751" y="2037"/>
                    <a:pt x="1108" y="2263"/>
                  </a:cubicBezTo>
                  <a:cubicBezTo>
                    <a:pt x="786" y="2811"/>
                    <a:pt x="608" y="3454"/>
                    <a:pt x="608" y="4132"/>
                  </a:cubicBezTo>
                  <a:cubicBezTo>
                    <a:pt x="608" y="5621"/>
                    <a:pt x="1477" y="6918"/>
                    <a:pt x="2739" y="7538"/>
                  </a:cubicBezTo>
                  <a:lnTo>
                    <a:pt x="882" y="8097"/>
                  </a:lnTo>
                  <a:cubicBezTo>
                    <a:pt x="358" y="8240"/>
                    <a:pt x="1" y="8728"/>
                    <a:pt x="1" y="9264"/>
                  </a:cubicBezTo>
                  <a:lnTo>
                    <a:pt x="1" y="11133"/>
                  </a:lnTo>
                  <a:cubicBezTo>
                    <a:pt x="1" y="11217"/>
                    <a:pt x="72" y="11288"/>
                    <a:pt x="167" y="11288"/>
                  </a:cubicBezTo>
                  <a:cubicBezTo>
                    <a:pt x="251" y="11288"/>
                    <a:pt x="334" y="11217"/>
                    <a:pt x="334" y="11133"/>
                  </a:cubicBezTo>
                  <a:lnTo>
                    <a:pt x="334" y="9264"/>
                  </a:lnTo>
                  <a:cubicBezTo>
                    <a:pt x="334" y="8871"/>
                    <a:pt x="596" y="8526"/>
                    <a:pt x="965" y="8407"/>
                  </a:cubicBezTo>
                  <a:lnTo>
                    <a:pt x="2834" y="7859"/>
                  </a:lnTo>
                  <a:cubicBezTo>
                    <a:pt x="2930" y="7823"/>
                    <a:pt x="3025" y="7764"/>
                    <a:pt x="3108" y="7692"/>
                  </a:cubicBezTo>
                  <a:cubicBezTo>
                    <a:pt x="3513" y="7835"/>
                    <a:pt x="3965" y="7919"/>
                    <a:pt x="4406" y="7919"/>
                  </a:cubicBezTo>
                  <a:cubicBezTo>
                    <a:pt x="4858" y="7919"/>
                    <a:pt x="5299" y="7835"/>
                    <a:pt x="5704" y="7692"/>
                  </a:cubicBezTo>
                  <a:cubicBezTo>
                    <a:pt x="5775" y="7764"/>
                    <a:pt x="5882" y="7811"/>
                    <a:pt x="5990" y="7859"/>
                  </a:cubicBezTo>
                  <a:lnTo>
                    <a:pt x="7847" y="8407"/>
                  </a:lnTo>
                  <a:cubicBezTo>
                    <a:pt x="8216" y="8514"/>
                    <a:pt x="8490" y="8871"/>
                    <a:pt x="8490" y="9264"/>
                  </a:cubicBezTo>
                  <a:lnTo>
                    <a:pt x="8490" y="11133"/>
                  </a:lnTo>
                  <a:cubicBezTo>
                    <a:pt x="8490" y="11217"/>
                    <a:pt x="8561" y="11288"/>
                    <a:pt x="8645" y="11288"/>
                  </a:cubicBezTo>
                  <a:cubicBezTo>
                    <a:pt x="8740" y="11288"/>
                    <a:pt x="8811" y="11217"/>
                    <a:pt x="8811" y="11133"/>
                  </a:cubicBezTo>
                  <a:lnTo>
                    <a:pt x="8811" y="9264"/>
                  </a:lnTo>
                  <a:cubicBezTo>
                    <a:pt x="8787" y="8728"/>
                    <a:pt x="8430" y="8252"/>
                    <a:pt x="7906" y="8097"/>
                  </a:cubicBezTo>
                  <a:lnTo>
                    <a:pt x="6049" y="7538"/>
                  </a:lnTo>
                  <a:cubicBezTo>
                    <a:pt x="7299" y="6918"/>
                    <a:pt x="8180" y="5633"/>
                    <a:pt x="8180" y="4132"/>
                  </a:cubicBezTo>
                  <a:cubicBezTo>
                    <a:pt x="8180" y="3454"/>
                    <a:pt x="7990" y="2811"/>
                    <a:pt x="7680" y="2263"/>
                  </a:cubicBezTo>
                  <a:cubicBezTo>
                    <a:pt x="8037" y="2037"/>
                    <a:pt x="8264" y="1644"/>
                    <a:pt x="8264" y="1215"/>
                  </a:cubicBezTo>
                  <a:cubicBezTo>
                    <a:pt x="8264" y="549"/>
                    <a:pt x="7716" y="1"/>
                    <a:pt x="7049" y="1"/>
                  </a:cubicBezTo>
                  <a:cubicBezTo>
                    <a:pt x="6573" y="1"/>
                    <a:pt x="6156" y="263"/>
                    <a:pt x="5942" y="680"/>
                  </a:cubicBezTo>
                  <a:cubicBezTo>
                    <a:pt x="5466" y="477"/>
                    <a:pt x="4942" y="358"/>
                    <a:pt x="4394" y="358"/>
                  </a:cubicBezTo>
                  <a:cubicBezTo>
                    <a:pt x="3846" y="358"/>
                    <a:pt x="3323" y="477"/>
                    <a:pt x="2846" y="680"/>
                  </a:cubicBezTo>
                  <a:cubicBezTo>
                    <a:pt x="2632" y="263"/>
                    <a:pt x="2215" y="1"/>
                    <a:pt x="1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9"/>
            <p:cNvSpPr/>
            <p:nvPr/>
          </p:nvSpPr>
          <p:spPr>
            <a:xfrm>
              <a:off x="5895797" y="2075427"/>
              <a:ext cx="21891" cy="10581"/>
            </a:xfrm>
            <a:custGeom>
              <a:avLst/>
              <a:gdLst/>
              <a:ahLst/>
              <a:cxnLst/>
              <a:rect l="l" t="t" r="r" b="b"/>
              <a:pathLst>
                <a:path w="691" h="334" extrusionOk="0">
                  <a:moveTo>
                    <a:pt x="167" y="0"/>
                  </a:moveTo>
                  <a:cubicBezTo>
                    <a:pt x="84" y="0"/>
                    <a:pt x="0" y="72"/>
                    <a:pt x="0" y="167"/>
                  </a:cubicBezTo>
                  <a:cubicBezTo>
                    <a:pt x="0" y="251"/>
                    <a:pt x="84" y="334"/>
                    <a:pt x="167" y="334"/>
                  </a:cubicBezTo>
                  <a:lnTo>
                    <a:pt x="524" y="334"/>
                  </a:lnTo>
                  <a:cubicBezTo>
                    <a:pt x="619" y="334"/>
                    <a:pt x="691" y="251"/>
                    <a:pt x="691" y="167"/>
                  </a:cubicBezTo>
                  <a:cubicBezTo>
                    <a:pt x="691" y="72"/>
                    <a:pt x="619"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9"/>
            <p:cNvSpPr/>
            <p:nvPr/>
          </p:nvSpPr>
          <p:spPr>
            <a:xfrm>
              <a:off x="5962927" y="2075427"/>
              <a:ext cx="21542" cy="10581"/>
            </a:xfrm>
            <a:custGeom>
              <a:avLst/>
              <a:gdLst/>
              <a:ahLst/>
              <a:cxnLst/>
              <a:rect l="l" t="t" r="r" b="b"/>
              <a:pathLst>
                <a:path w="680" h="334" extrusionOk="0">
                  <a:moveTo>
                    <a:pt x="155" y="0"/>
                  </a:moveTo>
                  <a:cubicBezTo>
                    <a:pt x="72" y="0"/>
                    <a:pt x="1" y="72"/>
                    <a:pt x="1" y="167"/>
                  </a:cubicBezTo>
                  <a:cubicBezTo>
                    <a:pt x="1" y="251"/>
                    <a:pt x="72" y="334"/>
                    <a:pt x="155" y="334"/>
                  </a:cubicBezTo>
                  <a:lnTo>
                    <a:pt x="513" y="334"/>
                  </a:lnTo>
                  <a:cubicBezTo>
                    <a:pt x="608" y="334"/>
                    <a:pt x="679" y="251"/>
                    <a:pt x="679" y="167"/>
                  </a:cubicBezTo>
                  <a:cubicBezTo>
                    <a:pt x="679"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79"/>
            <p:cNvSpPr/>
            <p:nvPr/>
          </p:nvSpPr>
          <p:spPr>
            <a:xfrm>
              <a:off x="5845615" y="2282868"/>
              <a:ext cx="10233" cy="43813"/>
            </a:xfrm>
            <a:custGeom>
              <a:avLst/>
              <a:gdLst/>
              <a:ahLst/>
              <a:cxnLst/>
              <a:rect l="l" t="t" r="r" b="b"/>
              <a:pathLst>
                <a:path w="323" h="1383" extrusionOk="0">
                  <a:moveTo>
                    <a:pt x="155" y="1"/>
                  </a:moveTo>
                  <a:cubicBezTo>
                    <a:pt x="72" y="1"/>
                    <a:pt x="1" y="72"/>
                    <a:pt x="1" y="168"/>
                  </a:cubicBezTo>
                  <a:lnTo>
                    <a:pt x="1" y="1227"/>
                  </a:lnTo>
                  <a:cubicBezTo>
                    <a:pt x="1" y="1311"/>
                    <a:pt x="72" y="1382"/>
                    <a:pt x="155" y="1382"/>
                  </a:cubicBezTo>
                  <a:cubicBezTo>
                    <a:pt x="251" y="1382"/>
                    <a:pt x="322" y="1311"/>
                    <a:pt x="322" y="1227"/>
                  </a:cubicBezTo>
                  <a:lnTo>
                    <a:pt x="322" y="168"/>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79"/>
            <p:cNvSpPr/>
            <p:nvPr/>
          </p:nvSpPr>
          <p:spPr>
            <a:xfrm>
              <a:off x="6024798" y="2282868"/>
              <a:ext cx="10201" cy="43813"/>
            </a:xfrm>
            <a:custGeom>
              <a:avLst/>
              <a:gdLst/>
              <a:ahLst/>
              <a:cxnLst/>
              <a:rect l="l" t="t" r="r" b="b"/>
              <a:pathLst>
                <a:path w="322" h="1383" extrusionOk="0">
                  <a:moveTo>
                    <a:pt x="155" y="1"/>
                  </a:moveTo>
                  <a:cubicBezTo>
                    <a:pt x="72" y="1"/>
                    <a:pt x="0" y="72"/>
                    <a:pt x="0" y="168"/>
                  </a:cubicBezTo>
                  <a:lnTo>
                    <a:pt x="0" y="1227"/>
                  </a:lnTo>
                  <a:cubicBezTo>
                    <a:pt x="0" y="1311"/>
                    <a:pt x="72" y="1382"/>
                    <a:pt x="155" y="1382"/>
                  </a:cubicBezTo>
                  <a:cubicBezTo>
                    <a:pt x="250" y="1382"/>
                    <a:pt x="322" y="1311"/>
                    <a:pt x="322" y="1227"/>
                  </a:cubicBezTo>
                  <a:lnTo>
                    <a:pt x="322" y="168"/>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9"/>
            <p:cNvSpPr/>
            <p:nvPr/>
          </p:nvSpPr>
          <p:spPr>
            <a:xfrm>
              <a:off x="5868267" y="2260248"/>
              <a:ext cx="144112" cy="66591"/>
            </a:xfrm>
            <a:custGeom>
              <a:avLst/>
              <a:gdLst/>
              <a:ahLst/>
              <a:cxnLst/>
              <a:rect l="l" t="t" r="r" b="b"/>
              <a:pathLst>
                <a:path w="4549" h="2102" extrusionOk="0">
                  <a:moveTo>
                    <a:pt x="2274" y="1"/>
                  </a:moveTo>
                  <a:cubicBezTo>
                    <a:pt x="1715" y="1"/>
                    <a:pt x="1203" y="191"/>
                    <a:pt x="786" y="548"/>
                  </a:cubicBezTo>
                  <a:cubicBezTo>
                    <a:pt x="381" y="894"/>
                    <a:pt x="95" y="1382"/>
                    <a:pt x="12" y="1906"/>
                  </a:cubicBezTo>
                  <a:cubicBezTo>
                    <a:pt x="0" y="2001"/>
                    <a:pt x="48" y="2084"/>
                    <a:pt x="143" y="2096"/>
                  </a:cubicBezTo>
                  <a:cubicBezTo>
                    <a:pt x="155" y="2100"/>
                    <a:pt x="168" y="2101"/>
                    <a:pt x="181" y="2101"/>
                  </a:cubicBezTo>
                  <a:cubicBezTo>
                    <a:pt x="253" y="2101"/>
                    <a:pt x="323" y="2046"/>
                    <a:pt x="333" y="1965"/>
                  </a:cubicBezTo>
                  <a:cubicBezTo>
                    <a:pt x="500" y="1024"/>
                    <a:pt x="1310" y="334"/>
                    <a:pt x="2262" y="334"/>
                  </a:cubicBezTo>
                  <a:cubicBezTo>
                    <a:pt x="3215" y="334"/>
                    <a:pt x="4024" y="1013"/>
                    <a:pt x="4179" y="1965"/>
                  </a:cubicBezTo>
                  <a:cubicBezTo>
                    <a:pt x="4191" y="2036"/>
                    <a:pt x="4263" y="2096"/>
                    <a:pt x="4346" y="2096"/>
                  </a:cubicBezTo>
                  <a:lnTo>
                    <a:pt x="4370" y="2096"/>
                  </a:lnTo>
                  <a:cubicBezTo>
                    <a:pt x="4489" y="2084"/>
                    <a:pt x="4548" y="2001"/>
                    <a:pt x="4536" y="1906"/>
                  </a:cubicBezTo>
                  <a:cubicBezTo>
                    <a:pt x="4441" y="1382"/>
                    <a:pt x="4179" y="894"/>
                    <a:pt x="3762" y="548"/>
                  </a:cubicBezTo>
                  <a:cubicBezTo>
                    <a:pt x="3346" y="191"/>
                    <a:pt x="2822" y="1"/>
                    <a:pt x="2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79"/>
            <p:cNvSpPr/>
            <p:nvPr/>
          </p:nvSpPr>
          <p:spPr>
            <a:xfrm>
              <a:off x="5890126" y="2013556"/>
              <a:ext cx="10581" cy="10613"/>
            </a:xfrm>
            <a:custGeom>
              <a:avLst/>
              <a:gdLst/>
              <a:ahLst/>
              <a:cxnLst/>
              <a:rect l="l" t="t" r="r" b="b"/>
              <a:pathLst>
                <a:path w="334" h="335" extrusionOk="0">
                  <a:moveTo>
                    <a:pt x="167" y="1"/>
                  </a:moveTo>
                  <a:cubicBezTo>
                    <a:pt x="84" y="1"/>
                    <a:pt x="1" y="84"/>
                    <a:pt x="1" y="168"/>
                  </a:cubicBezTo>
                  <a:cubicBezTo>
                    <a:pt x="1" y="263"/>
                    <a:pt x="84" y="334"/>
                    <a:pt x="167" y="334"/>
                  </a:cubicBezTo>
                  <a:cubicBezTo>
                    <a:pt x="251" y="334"/>
                    <a:pt x="334" y="263"/>
                    <a:pt x="334" y="168"/>
                  </a:cubicBez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79"/>
            <p:cNvSpPr/>
            <p:nvPr/>
          </p:nvSpPr>
          <p:spPr>
            <a:xfrm>
              <a:off x="5979907" y="2013556"/>
              <a:ext cx="10201" cy="10613"/>
            </a:xfrm>
            <a:custGeom>
              <a:avLst/>
              <a:gdLst/>
              <a:ahLst/>
              <a:cxnLst/>
              <a:rect l="l" t="t" r="r" b="b"/>
              <a:pathLst>
                <a:path w="322" h="335" extrusionOk="0">
                  <a:moveTo>
                    <a:pt x="167" y="1"/>
                  </a:moveTo>
                  <a:cubicBezTo>
                    <a:pt x="72" y="1"/>
                    <a:pt x="0" y="84"/>
                    <a:pt x="0" y="168"/>
                  </a:cubicBezTo>
                  <a:cubicBezTo>
                    <a:pt x="0" y="263"/>
                    <a:pt x="72" y="334"/>
                    <a:pt x="167" y="334"/>
                  </a:cubicBezTo>
                  <a:cubicBezTo>
                    <a:pt x="250" y="334"/>
                    <a:pt x="322" y="263"/>
                    <a:pt x="322" y="168"/>
                  </a:cubicBez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79"/>
            <p:cNvSpPr/>
            <p:nvPr/>
          </p:nvSpPr>
          <p:spPr>
            <a:xfrm>
              <a:off x="5861455" y="2002247"/>
              <a:ext cx="127892" cy="155454"/>
            </a:xfrm>
            <a:custGeom>
              <a:avLst/>
              <a:gdLst/>
              <a:ahLst/>
              <a:cxnLst/>
              <a:rect l="l" t="t" r="r" b="b"/>
              <a:pathLst>
                <a:path w="4037" h="4907" extrusionOk="0">
                  <a:moveTo>
                    <a:pt x="2489" y="346"/>
                  </a:moveTo>
                  <a:cubicBezTo>
                    <a:pt x="2596" y="346"/>
                    <a:pt x="2680" y="441"/>
                    <a:pt x="2680" y="536"/>
                  </a:cubicBezTo>
                  <a:cubicBezTo>
                    <a:pt x="2680" y="644"/>
                    <a:pt x="2596" y="739"/>
                    <a:pt x="2489" y="739"/>
                  </a:cubicBezTo>
                  <a:cubicBezTo>
                    <a:pt x="2382" y="739"/>
                    <a:pt x="2299" y="644"/>
                    <a:pt x="2299" y="536"/>
                  </a:cubicBezTo>
                  <a:cubicBezTo>
                    <a:pt x="2311" y="441"/>
                    <a:pt x="2382" y="346"/>
                    <a:pt x="2489" y="346"/>
                  </a:cubicBezTo>
                  <a:close/>
                  <a:moveTo>
                    <a:pt x="2954" y="715"/>
                  </a:moveTo>
                  <a:cubicBezTo>
                    <a:pt x="3084" y="775"/>
                    <a:pt x="3192" y="894"/>
                    <a:pt x="3192" y="1060"/>
                  </a:cubicBezTo>
                  <a:cubicBezTo>
                    <a:pt x="3204" y="1275"/>
                    <a:pt x="3037" y="1429"/>
                    <a:pt x="2846" y="1429"/>
                  </a:cubicBezTo>
                  <a:lnTo>
                    <a:pt x="2132" y="1429"/>
                  </a:lnTo>
                  <a:cubicBezTo>
                    <a:pt x="1918" y="1429"/>
                    <a:pt x="1763" y="1275"/>
                    <a:pt x="1763" y="1060"/>
                  </a:cubicBezTo>
                  <a:cubicBezTo>
                    <a:pt x="1763" y="917"/>
                    <a:pt x="1858" y="775"/>
                    <a:pt x="2001" y="715"/>
                  </a:cubicBezTo>
                  <a:cubicBezTo>
                    <a:pt x="2072" y="917"/>
                    <a:pt x="2263" y="1048"/>
                    <a:pt x="2477" y="1048"/>
                  </a:cubicBezTo>
                  <a:cubicBezTo>
                    <a:pt x="2692" y="1048"/>
                    <a:pt x="2870" y="917"/>
                    <a:pt x="2954" y="715"/>
                  </a:cubicBezTo>
                  <a:close/>
                  <a:moveTo>
                    <a:pt x="2501" y="1"/>
                  </a:moveTo>
                  <a:cubicBezTo>
                    <a:pt x="2263" y="1"/>
                    <a:pt x="2072" y="155"/>
                    <a:pt x="2013" y="370"/>
                  </a:cubicBezTo>
                  <a:cubicBezTo>
                    <a:pt x="1703" y="429"/>
                    <a:pt x="1453" y="715"/>
                    <a:pt x="1453" y="1060"/>
                  </a:cubicBezTo>
                  <a:lnTo>
                    <a:pt x="1453" y="1132"/>
                  </a:lnTo>
                  <a:cubicBezTo>
                    <a:pt x="1203" y="1251"/>
                    <a:pt x="965" y="1418"/>
                    <a:pt x="763" y="1632"/>
                  </a:cubicBezTo>
                  <a:cubicBezTo>
                    <a:pt x="346" y="2049"/>
                    <a:pt x="84" y="2596"/>
                    <a:pt x="48" y="3192"/>
                  </a:cubicBezTo>
                  <a:cubicBezTo>
                    <a:pt x="1" y="3763"/>
                    <a:pt x="167" y="4346"/>
                    <a:pt x="501" y="4823"/>
                  </a:cubicBezTo>
                  <a:cubicBezTo>
                    <a:pt x="537" y="4870"/>
                    <a:pt x="596" y="4906"/>
                    <a:pt x="644" y="4906"/>
                  </a:cubicBezTo>
                  <a:cubicBezTo>
                    <a:pt x="668" y="4906"/>
                    <a:pt x="715" y="4882"/>
                    <a:pt x="739" y="4870"/>
                  </a:cubicBezTo>
                  <a:cubicBezTo>
                    <a:pt x="822" y="4811"/>
                    <a:pt x="834" y="4704"/>
                    <a:pt x="775" y="4632"/>
                  </a:cubicBezTo>
                  <a:cubicBezTo>
                    <a:pt x="477" y="4227"/>
                    <a:pt x="334" y="3727"/>
                    <a:pt x="370" y="3215"/>
                  </a:cubicBezTo>
                  <a:cubicBezTo>
                    <a:pt x="406" y="2715"/>
                    <a:pt x="632" y="2227"/>
                    <a:pt x="1001" y="1858"/>
                  </a:cubicBezTo>
                  <a:cubicBezTo>
                    <a:pt x="1156" y="1703"/>
                    <a:pt x="1358" y="1548"/>
                    <a:pt x="1584" y="1465"/>
                  </a:cubicBezTo>
                  <a:cubicBezTo>
                    <a:pt x="1703" y="1656"/>
                    <a:pt x="1918" y="1775"/>
                    <a:pt x="2156" y="1775"/>
                  </a:cubicBezTo>
                  <a:lnTo>
                    <a:pt x="2870" y="1775"/>
                  </a:lnTo>
                  <a:cubicBezTo>
                    <a:pt x="3108" y="1775"/>
                    <a:pt x="3335" y="1656"/>
                    <a:pt x="3454" y="1465"/>
                  </a:cubicBezTo>
                  <a:cubicBezTo>
                    <a:pt x="3573" y="1525"/>
                    <a:pt x="3680" y="1584"/>
                    <a:pt x="3787" y="1656"/>
                  </a:cubicBezTo>
                  <a:cubicBezTo>
                    <a:pt x="3811" y="1668"/>
                    <a:pt x="3846" y="1679"/>
                    <a:pt x="3882" y="1679"/>
                  </a:cubicBezTo>
                  <a:cubicBezTo>
                    <a:pt x="3930" y="1679"/>
                    <a:pt x="3989" y="1656"/>
                    <a:pt x="4025" y="1608"/>
                  </a:cubicBezTo>
                  <a:cubicBezTo>
                    <a:pt x="4037" y="1537"/>
                    <a:pt x="4013" y="1429"/>
                    <a:pt x="3942" y="1370"/>
                  </a:cubicBezTo>
                  <a:cubicBezTo>
                    <a:pt x="3811" y="1287"/>
                    <a:pt x="3680" y="1191"/>
                    <a:pt x="3537" y="1132"/>
                  </a:cubicBezTo>
                  <a:lnTo>
                    <a:pt x="3537" y="1060"/>
                  </a:lnTo>
                  <a:cubicBezTo>
                    <a:pt x="3537" y="739"/>
                    <a:pt x="3311" y="453"/>
                    <a:pt x="2989" y="370"/>
                  </a:cubicBezTo>
                  <a:cubicBezTo>
                    <a:pt x="2930" y="167"/>
                    <a:pt x="2727"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79"/>
            <p:cNvSpPr/>
            <p:nvPr/>
          </p:nvSpPr>
          <p:spPr>
            <a:xfrm>
              <a:off x="5890886" y="2060633"/>
              <a:ext cx="128652" cy="127227"/>
            </a:xfrm>
            <a:custGeom>
              <a:avLst/>
              <a:gdLst/>
              <a:ahLst/>
              <a:cxnLst/>
              <a:rect l="l" t="t" r="r" b="b"/>
              <a:pathLst>
                <a:path w="4061" h="4016" extrusionOk="0">
                  <a:moveTo>
                    <a:pt x="3421" y="1"/>
                  </a:moveTo>
                  <a:cubicBezTo>
                    <a:pt x="3385" y="1"/>
                    <a:pt x="3346" y="13"/>
                    <a:pt x="3310" y="39"/>
                  </a:cubicBezTo>
                  <a:cubicBezTo>
                    <a:pt x="3239" y="98"/>
                    <a:pt x="3227" y="206"/>
                    <a:pt x="3287" y="277"/>
                  </a:cubicBezTo>
                  <a:cubicBezTo>
                    <a:pt x="3584" y="682"/>
                    <a:pt x="3727" y="1182"/>
                    <a:pt x="3691" y="1694"/>
                  </a:cubicBezTo>
                  <a:cubicBezTo>
                    <a:pt x="3656" y="2194"/>
                    <a:pt x="3429" y="2682"/>
                    <a:pt x="3060" y="3039"/>
                  </a:cubicBezTo>
                  <a:cubicBezTo>
                    <a:pt x="2703" y="3396"/>
                    <a:pt x="2215" y="3623"/>
                    <a:pt x="1703" y="3670"/>
                  </a:cubicBezTo>
                  <a:cubicBezTo>
                    <a:pt x="1665" y="3672"/>
                    <a:pt x="1626" y="3673"/>
                    <a:pt x="1588" y="3673"/>
                  </a:cubicBezTo>
                  <a:cubicBezTo>
                    <a:pt x="1125" y="3673"/>
                    <a:pt x="661" y="3540"/>
                    <a:pt x="298" y="3265"/>
                  </a:cubicBezTo>
                  <a:cubicBezTo>
                    <a:pt x="263" y="3241"/>
                    <a:pt x="227" y="3228"/>
                    <a:pt x="191" y="3228"/>
                  </a:cubicBezTo>
                  <a:cubicBezTo>
                    <a:pt x="142" y="3228"/>
                    <a:pt x="95" y="3253"/>
                    <a:pt x="60" y="3301"/>
                  </a:cubicBezTo>
                  <a:cubicBezTo>
                    <a:pt x="0" y="3373"/>
                    <a:pt x="12" y="3480"/>
                    <a:pt x="84" y="3539"/>
                  </a:cubicBezTo>
                  <a:cubicBezTo>
                    <a:pt x="501" y="3849"/>
                    <a:pt x="1024" y="4016"/>
                    <a:pt x="1548" y="4016"/>
                  </a:cubicBezTo>
                  <a:lnTo>
                    <a:pt x="1727" y="4016"/>
                  </a:lnTo>
                  <a:cubicBezTo>
                    <a:pt x="2322" y="3968"/>
                    <a:pt x="2870" y="3718"/>
                    <a:pt x="3287" y="3301"/>
                  </a:cubicBezTo>
                  <a:cubicBezTo>
                    <a:pt x="3703" y="2884"/>
                    <a:pt x="3953" y="2325"/>
                    <a:pt x="4001" y="1730"/>
                  </a:cubicBezTo>
                  <a:cubicBezTo>
                    <a:pt x="4060" y="1122"/>
                    <a:pt x="3894" y="539"/>
                    <a:pt x="3549" y="63"/>
                  </a:cubicBezTo>
                  <a:cubicBezTo>
                    <a:pt x="3515" y="22"/>
                    <a:pt x="3469" y="1"/>
                    <a:pt x="34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9"/>
            <p:cNvSpPr/>
            <p:nvPr/>
          </p:nvSpPr>
          <p:spPr>
            <a:xfrm>
              <a:off x="5910116" y="2122947"/>
              <a:ext cx="61142" cy="33232"/>
            </a:xfrm>
            <a:custGeom>
              <a:avLst/>
              <a:gdLst/>
              <a:ahLst/>
              <a:cxnLst/>
              <a:rect l="l" t="t" r="r" b="b"/>
              <a:pathLst>
                <a:path w="1930" h="1049" extrusionOk="0">
                  <a:moveTo>
                    <a:pt x="1560" y="346"/>
                  </a:moveTo>
                  <a:cubicBezTo>
                    <a:pt x="1477" y="560"/>
                    <a:pt x="1239" y="715"/>
                    <a:pt x="953" y="715"/>
                  </a:cubicBezTo>
                  <a:cubicBezTo>
                    <a:pt x="667" y="715"/>
                    <a:pt x="429" y="548"/>
                    <a:pt x="358" y="346"/>
                  </a:cubicBezTo>
                  <a:close/>
                  <a:moveTo>
                    <a:pt x="167" y="1"/>
                  </a:moveTo>
                  <a:cubicBezTo>
                    <a:pt x="72" y="1"/>
                    <a:pt x="1" y="84"/>
                    <a:pt x="1" y="167"/>
                  </a:cubicBezTo>
                  <a:cubicBezTo>
                    <a:pt x="1" y="644"/>
                    <a:pt x="429" y="1048"/>
                    <a:pt x="965" y="1048"/>
                  </a:cubicBezTo>
                  <a:cubicBezTo>
                    <a:pt x="1501" y="1048"/>
                    <a:pt x="1929" y="656"/>
                    <a:pt x="1929" y="167"/>
                  </a:cubicBezTo>
                  <a:cubicBezTo>
                    <a:pt x="1918" y="84"/>
                    <a:pt x="1846" y="1"/>
                    <a:pt x="17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79"/>
          <p:cNvGrpSpPr/>
          <p:nvPr/>
        </p:nvGrpSpPr>
        <p:grpSpPr>
          <a:xfrm>
            <a:off x="5352643" y="1969046"/>
            <a:ext cx="278404" cy="358364"/>
            <a:chOff x="5352643" y="1969046"/>
            <a:chExt cx="278404" cy="358364"/>
          </a:xfrm>
        </p:grpSpPr>
        <p:sp>
          <p:nvSpPr>
            <p:cNvPr id="11186" name="Google Shape;11186;p79"/>
            <p:cNvSpPr/>
            <p:nvPr/>
          </p:nvSpPr>
          <p:spPr>
            <a:xfrm>
              <a:off x="5352643" y="1969046"/>
              <a:ext cx="278404" cy="358364"/>
            </a:xfrm>
            <a:custGeom>
              <a:avLst/>
              <a:gdLst/>
              <a:ahLst/>
              <a:cxnLst/>
              <a:rect l="l" t="t" r="r" b="b"/>
              <a:pathLst>
                <a:path w="8788" h="11312" extrusionOk="0">
                  <a:moveTo>
                    <a:pt x="4882" y="453"/>
                  </a:moveTo>
                  <a:cubicBezTo>
                    <a:pt x="5418" y="739"/>
                    <a:pt x="5834" y="1430"/>
                    <a:pt x="5953" y="2299"/>
                  </a:cubicBezTo>
                  <a:lnTo>
                    <a:pt x="5239" y="2299"/>
                  </a:lnTo>
                  <a:cubicBezTo>
                    <a:pt x="5215" y="1632"/>
                    <a:pt x="5096" y="918"/>
                    <a:pt x="4882" y="453"/>
                  </a:cubicBezTo>
                  <a:close/>
                  <a:moveTo>
                    <a:pt x="5667" y="687"/>
                  </a:moveTo>
                  <a:lnTo>
                    <a:pt x="5667" y="687"/>
                  </a:lnTo>
                  <a:cubicBezTo>
                    <a:pt x="6245" y="1045"/>
                    <a:pt x="6669" y="1625"/>
                    <a:pt x="6811" y="2299"/>
                  </a:cubicBezTo>
                  <a:lnTo>
                    <a:pt x="6299" y="2299"/>
                  </a:lnTo>
                  <a:cubicBezTo>
                    <a:pt x="6227" y="1692"/>
                    <a:pt x="6013" y="1144"/>
                    <a:pt x="5691" y="727"/>
                  </a:cubicBezTo>
                  <a:cubicBezTo>
                    <a:pt x="5682" y="708"/>
                    <a:pt x="5680" y="697"/>
                    <a:pt x="5667" y="687"/>
                  </a:cubicBezTo>
                  <a:close/>
                  <a:moveTo>
                    <a:pt x="3894" y="477"/>
                  </a:moveTo>
                  <a:lnTo>
                    <a:pt x="3894" y="477"/>
                  </a:lnTo>
                  <a:cubicBezTo>
                    <a:pt x="3679" y="918"/>
                    <a:pt x="3572" y="1632"/>
                    <a:pt x="3524" y="2311"/>
                  </a:cubicBezTo>
                  <a:lnTo>
                    <a:pt x="2810" y="2311"/>
                  </a:lnTo>
                  <a:cubicBezTo>
                    <a:pt x="2810" y="2263"/>
                    <a:pt x="2834" y="2215"/>
                    <a:pt x="2846" y="2156"/>
                  </a:cubicBezTo>
                  <a:cubicBezTo>
                    <a:pt x="2858" y="2061"/>
                    <a:pt x="2798" y="1977"/>
                    <a:pt x="2715" y="1954"/>
                  </a:cubicBezTo>
                  <a:cubicBezTo>
                    <a:pt x="2707" y="1953"/>
                    <a:pt x="2699" y="1952"/>
                    <a:pt x="2691" y="1952"/>
                  </a:cubicBezTo>
                  <a:cubicBezTo>
                    <a:pt x="2606" y="1952"/>
                    <a:pt x="2534" y="2009"/>
                    <a:pt x="2512" y="2096"/>
                  </a:cubicBezTo>
                  <a:cubicBezTo>
                    <a:pt x="2501" y="2168"/>
                    <a:pt x="2489" y="2239"/>
                    <a:pt x="2489" y="2311"/>
                  </a:cubicBezTo>
                  <a:lnTo>
                    <a:pt x="1977" y="2311"/>
                  </a:lnTo>
                  <a:cubicBezTo>
                    <a:pt x="2108" y="1620"/>
                    <a:pt x="2512" y="1037"/>
                    <a:pt x="3096" y="691"/>
                  </a:cubicBezTo>
                  <a:lnTo>
                    <a:pt x="3096" y="691"/>
                  </a:lnTo>
                  <a:cubicBezTo>
                    <a:pt x="2953" y="870"/>
                    <a:pt x="2834" y="1096"/>
                    <a:pt x="2727" y="1346"/>
                  </a:cubicBezTo>
                  <a:cubicBezTo>
                    <a:pt x="2703" y="1442"/>
                    <a:pt x="2727" y="1525"/>
                    <a:pt x="2810" y="1573"/>
                  </a:cubicBezTo>
                  <a:cubicBezTo>
                    <a:pt x="2835" y="1582"/>
                    <a:pt x="2860" y="1586"/>
                    <a:pt x="2884" y="1586"/>
                  </a:cubicBezTo>
                  <a:cubicBezTo>
                    <a:pt x="2951" y="1586"/>
                    <a:pt x="3010" y="1551"/>
                    <a:pt x="3036" y="1489"/>
                  </a:cubicBezTo>
                  <a:cubicBezTo>
                    <a:pt x="3251" y="1013"/>
                    <a:pt x="3548" y="644"/>
                    <a:pt x="3894" y="477"/>
                  </a:cubicBezTo>
                  <a:close/>
                  <a:moveTo>
                    <a:pt x="4382" y="334"/>
                  </a:moveTo>
                  <a:cubicBezTo>
                    <a:pt x="4417" y="334"/>
                    <a:pt x="4560" y="441"/>
                    <a:pt x="4691" y="894"/>
                  </a:cubicBezTo>
                  <a:cubicBezTo>
                    <a:pt x="4810" y="1263"/>
                    <a:pt x="4882" y="1763"/>
                    <a:pt x="4918" y="2323"/>
                  </a:cubicBezTo>
                  <a:lnTo>
                    <a:pt x="3846" y="2323"/>
                  </a:lnTo>
                  <a:cubicBezTo>
                    <a:pt x="3870" y="1763"/>
                    <a:pt x="3941" y="1263"/>
                    <a:pt x="4060" y="894"/>
                  </a:cubicBezTo>
                  <a:cubicBezTo>
                    <a:pt x="4203" y="430"/>
                    <a:pt x="4334" y="334"/>
                    <a:pt x="4382" y="334"/>
                  </a:cubicBezTo>
                  <a:close/>
                  <a:moveTo>
                    <a:pt x="7025" y="2632"/>
                  </a:moveTo>
                  <a:cubicBezTo>
                    <a:pt x="7025" y="2632"/>
                    <a:pt x="7037" y="2632"/>
                    <a:pt x="7037" y="2644"/>
                  </a:cubicBezTo>
                  <a:lnTo>
                    <a:pt x="7037" y="3180"/>
                  </a:lnTo>
                  <a:lnTo>
                    <a:pt x="1715" y="3180"/>
                  </a:lnTo>
                  <a:lnTo>
                    <a:pt x="1715" y="2644"/>
                  </a:lnTo>
                  <a:cubicBezTo>
                    <a:pt x="1715" y="2644"/>
                    <a:pt x="1715" y="2632"/>
                    <a:pt x="1727" y="2632"/>
                  </a:cubicBezTo>
                  <a:close/>
                  <a:moveTo>
                    <a:pt x="1905" y="3525"/>
                  </a:moveTo>
                  <a:lnTo>
                    <a:pt x="1905" y="3716"/>
                  </a:lnTo>
                  <a:lnTo>
                    <a:pt x="1834" y="3716"/>
                  </a:lnTo>
                  <a:cubicBezTo>
                    <a:pt x="1810" y="3716"/>
                    <a:pt x="1762" y="3716"/>
                    <a:pt x="1715" y="3728"/>
                  </a:cubicBezTo>
                  <a:lnTo>
                    <a:pt x="1715" y="3525"/>
                  </a:lnTo>
                  <a:close/>
                  <a:moveTo>
                    <a:pt x="7049" y="3525"/>
                  </a:moveTo>
                  <a:lnTo>
                    <a:pt x="7049" y="3728"/>
                  </a:lnTo>
                  <a:cubicBezTo>
                    <a:pt x="7013" y="3728"/>
                    <a:pt x="6977" y="3716"/>
                    <a:pt x="6942" y="3716"/>
                  </a:cubicBezTo>
                  <a:lnTo>
                    <a:pt x="6846" y="3716"/>
                  </a:lnTo>
                  <a:lnTo>
                    <a:pt x="6846" y="3525"/>
                  </a:lnTo>
                  <a:close/>
                  <a:moveTo>
                    <a:pt x="1905" y="4049"/>
                  </a:moveTo>
                  <a:lnTo>
                    <a:pt x="1905" y="4585"/>
                  </a:lnTo>
                  <a:lnTo>
                    <a:pt x="1905" y="4597"/>
                  </a:lnTo>
                  <a:lnTo>
                    <a:pt x="1822" y="4597"/>
                  </a:lnTo>
                  <a:cubicBezTo>
                    <a:pt x="1750" y="4597"/>
                    <a:pt x="1667" y="4561"/>
                    <a:pt x="1608" y="4501"/>
                  </a:cubicBezTo>
                  <a:cubicBezTo>
                    <a:pt x="1548" y="4442"/>
                    <a:pt x="1536" y="4371"/>
                    <a:pt x="1536" y="4299"/>
                  </a:cubicBezTo>
                  <a:cubicBezTo>
                    <a:pt x="1548" y="4168"/>
                    <a:pt x="1691" y="4049"/>
                    <a:pt x="1834" y="4049"/>
                  </a:cubicBezTo>
                  <a:close/>
                  <a:moveTo>
                    <a:pt x="6953" y="4049"/>
                  </a:moveTo>
                  <a:cubicBezTo>
                    <a:pt x="7025" y="4049"/>
                    <a:pt x="7108" y="4073"/>
                    <a:pt x="7168" y="4132"/>
                  </a:cubicBezTo>
                  <a:cubicBezTo>
                    <a:pt x="7204" y="4192"/>
                    <a:pt x="7227" y="4263"/>
                    <a:pt x="7227" y="4359"/>
                  </a:cubicBezTo>
                  <a:cubicBezTo>
                    <a:pt x="7204" y="4490"/>
                    <a:pt x="7073" y="4609"/>
                    <a:pt x="6930" y="4609"/>
                  </a:cubicBezTo>
                  <a:lnTo>
                    <a:pt x="6846" y="4609"/>
                  </a:lnTo>
                  <a:lnTo>
                    <a:pt x="6846" y="4597"/>
                  </a:lnTo>
                  <a:lnTo>
                    <a:pt x="6846" y="4049"/>
                  </a:lnTo>
                  <a:close/>
                  <a:moveTo>
                    <a:pt x="6525" y="3525"/>
                  </a:moveTo>
                  <a:lnTo>
                    <a:pt x="6513" y="4049"/>
                  </a:lnTo>
                  <a:lnTo>
                    <a:pt x="5644" y="4644"/>
                  </a:lnTo>
                  <a:cubicBezTo>
                    <a:pt x="5559" y="4703"/>
                    <a:pt x="5463" y="4727"/>
                    <a:pt x="5363" y="4727"/>
                  </a:cubicBezTo>
                  <a:cubicBezTo>
                    <a:pt x="5322" y="4727"/>
                    <a:pt x="5281" y="4723"/>
                    <a:pt x="5239" y="4716"/>
                  </a:cubicBezTo>
                  <a:cubicBezTo>
                    <a:pt x="5108" y="4668"/>
                    <a:pt x="4989" y="4561"/>
                    <a:pt x="4929" y="4442"/>
                  </a:cubicBezTo>
                  <a:cubicBezTo>
                    <a:pt x="4846" y="4228"/>
                    <a:pt x="4620" y="4085"/>
                    <a:pt x="4382" y="4085"/>
                  </a:cubicBezTo>
                  <a:cubicBezTo>
                    <a:pt x="4144" y="4085"/>
                    <a:pt x="3917" y="4228"/>
                    <a:pt x="3834" y="4442"/>
                  </a:cubicBezTo>
                  <a:cubicBezTo>
                    <a:pt x="3775" y="4585"/>
                    <a:pt x="3655" y="4680"/>
                    <a:pt x="3513" y="4716"/>
                  </a:cubicBezTo>
                  <a:cubicBezTo>
                    <a:pt x="3473" y="4730"/>
                    <a:pt x="3431" y="4737"/>
                    <a:pt x="3390" y="4737"/>
                  </a:cubicBezTo>
                  <a:cubicBezTo>
                    <a:pt x="3296" y="4737"/>
                    <a:pt x="3202" y="4702"/>
                    <a:pt x="3120" y="4644"/>
                  </a:cubicBezTo>
                  <a:lnTo>
                    <a:pt x="2251" y="4049"/>
                  </a:lnTo>
                  <a:lnTo>
                    <a:pt x="2251" y="3525"/>
                  </a:lnTo>
                  <a:close/>
                  <a:moveTo>
                    <a:pt x="4382" y="4406"/>
                  </a:moveTo>
                  <a:cubicBezTo>
                    <a:pt x="4501" y="4406"/>
                    <a:pt x="4584" y="4466"/>
                    <a:pt x="4632" y="4561"/>
                  </a:cubicBezTo>
                  <a:cubicBezTo>
                    <a:pt x="4715" y="4787"/>
                    <a:pt x="4918" y="4954"/>
                    <a:pt x="5156" y="5025"/>
                  </a:cubicBezTo>
                  <a:cubicBezTo>
                    <a:pt x="5227" y="5037"/>
                    <a:pt x="5299" y="5061"/>
                    <a:pt x="5382" y="5061"/>
                  </a:cubicBezTo>
                  <a:cubicBezTo>
                    <a:pt x="5537" y="5061"/>
                    <a:pt x="5703" y="5013"/>
                    <a:pt x="5834" y="4906"/>
                  </a:cubicBezTo>
                  <a:lnTo>
                    <a:pt x="6501" y="4442"/>
                  </a:lnTo>
                  <a:lnTo>
                    <a:pt x="6501" y="4597"/>
                  </a:lnTo>
                  <a:cubicBezTo>
                    <a:pt x="6501" y="5775"/>
                    <a:pt x="5549" y="6728"/>
                    <a:pt x="4382" y="6728"/>
                  </a:cubicBezTo>
                  <a:cubicBezTo>
                    <a:pt x="3203" y="6728"/>
                    <a:pt x="2251" y="5775"/>
                    <a:pt x="2251" y="4597"/>
                  </a:cubicBezTo>
                  <a:lnTo>
                    <a:pt x="2251" y="4442"/>
                  </a:lnTo>
                  <a:lnTo>
                    <a:pt x="2917" y="4906"/>
                  </a:lnTo>
                  <a:cubicBezTo>
                    <a:pt x="3070" y="5000"/>
                    <a:pt x="3235" y="5051"/>
                    <a:pt x="3403" y="5051"/>
                  </a:cubicBezTo>
                  <a:cubicBezTo>
                    <a:pt x="3471" y="5051"/>
                    <a:pt x="3539" y="5042"/>
                    <a:pt x="3608" y="5025"/>
                  </a:cubicBezTo>
                  <a:cubicBezTo>
                    <a:pt x="3846" y="4954"/>
                    <a:pt x="4036" y="4787"/>
                    <a:pt x="4120" y="4561"/>
                  </a:cubicBezTo>
                  <a:cubicBezTo>
                    <a:pt x="4167" y="4478"/>
                    <a:pt x="4263" y="4406"/>
                    <a:pt x="4382" y="4406"/>
                  </a:cubicBezTo>
                  <a:close/>
                  <a:moveTo>
                    <a:pt x="2977" y="7228"/>
                  </a:moveTo>
                  <a:lnTo>
                    <a:pt x="2977" y="7561"/>
                  </a:lnTo>
                  <a:cubicBezTo>
                    <a:pt x="2977" y="7704"/>
                    <a:pt x="2893" y="7835"/>
                    <a:pt x="2739" y="7895"/>
                  </a:cubicBezTo>
                  <a:lnTo>
                    <a:pt x="2358" y="7645"/>
                  </a:lnTo>
                  <a:cubicBezTo>
                    <a:pt x="2251" y="7573"/>
                    <a:pt x="2239" y="7466"/>
                    <a:pt x="2262" y="7395"/>
                  </a:cubicBezTo>
                  <a:cubicBezTo>
                    <a:pt x="2298" y="7323"/>
                    <a:pt x="2358" y="7228"/>
                    <a:pt x="2477" y="7228"/>
                  </a:cubicBezTo>
                  <a:close/>
                  <a:moveTo>
                    <a:pt x="6275" y="7228"/>
                  </a:moveTo>
                  <a:cubicBezTo>
                    <a:pt x="6382" y="7228"/>
                    <a:pt x="6465" y="7323"/>
                    <a:pt x="6477" y="7395"/>
                  </a:cubicBezTo>
                  <a:cubicBezTo>
                    <a:pt x="6513" y="7466"/>
                    <a:pt x="6489" y="7573"/>
                    <a:pt x="6394" y="7645"/>
                  </a:cubicBezTo>
                  <a:lnTo>
                    <a:pt x="6001" y="7895"/>
                  </a:lnTo>
                  <a:cubicBezTo>
                    <a:pt x="5882" y="7835"/>
                    <a:pt x="5775" y="7704"/>
                    <a:pt x="5775" y="7561"/>
                  </a:cubicBezTo>
                  <a:lnTo>
                    <a:pt x="5775" y="7228"/>
                  </a:lnTo>
                  <a:close/>
                  <a:moveTo>
                    <a:pt x="2977" y="6704"/>
                  </a:moveTo>
                  <a:lnTo>
                    <a:pt x="2977" y="6907"/>
                  </a:lnTo>
                  <a:lnTo>
                    <a:pt x="2489" y="6907"/>
                  </a:lnTo>
                  <a:cubicBezTo>
                    <a:pt x="2239" y="6907"/>
                    <a:pt x="2024" y="7049"/>
                    <a:pt x="1953" y="7288"/>
                  </a:cubicBezTo>
                  <a:cubicBezTo>
                    <a:pt x="1881" y="7526"/>
                    <a:pt x="1965" y="7764"/>
                    <a:pt x="2179" y="7919"/>
                  </a:cubicBezTo>
                  <a:lnTo>
                    <a:pt x="4167" y="9240"/>
                  </a:lnTo>
                  <a:cubicBezTo>
                    <a:pt x="4036" y="9300"/>
                    <a:pt x="3929" y="9419"/>
                    <a:pt x="3894" y="9550"/>
                  </a:cubicBezTo>
                  <a:lnTo>
                    <a:pt x="3501" y="9550"/>
                  </a:lnTo>
                  <a:cubicBezTo>
                    <a:pt x="2429" y="9550"/>
                    <a:pt x="1548" y="8669"/>
                    <a:pt x="1548" y="7597"/>
                  </a:cubicBezTo>
                  <a:cubicBezTo>
                    <a:pt x="1548" y="7109"/>
                    <a:pt x="1953" y="6704"/>
                    <a:pt x="2441" y="6704"/>
                  </a:cubicBezTo>
                  <a:close/>
                  <a:moveTo>
                    <a:pt x="6311" y="6728"/>
                  </a:moveTo>
                  <a:cubicBezTo>
                    <a:pt x="6811" y="6728"/>
                    <a:pt x="7204" y="7121"/>
                    <a:pt x="7204" y="7621"/>
                  </a:cubicBezTo>
                  <a:cubicBezTo>
                    <a:pt x="7227" y="8669"/>
                    <a:pt x="6346" y="9550"/>
                    <a:pt x="5263" y="9550"/>
                  </a:cubicBezTo>
                  <a:lnTo>
                    <a:pt x="4870" y="9550"/>
                  </a:lnTo>
                  <a:cubicBezTo>
                    <a:pt x="4822" y="9419"/>
                    <a:pt x="4727" y="9300"/>
                    <a:pt x="4584" y="9240"/>
                  </a:cubicBezTo>
                  <a:lnTo>
                    <a:pt x="5168" y="8847"/>
                  </a:lnTo>
                  <a:cubicBezTo>
                    <a:pt x="5239" y="8812"/>
                    <a:pt x="5263" y="8704"/>
                    <a:pt x="5215" y="8633"/>
                  </a:cubicBezTo>
                  <a:cubicBezTo>
                    <a:pt x="5186" y="8582"/>
                    <a:pt x="5134" y="8557"/>
                    <a:pt x="5082" y="8557"/>
                  </a:cubicBezTo>
                  <a:cubicBezTo>
                    <a:pt x="5049" y="8557"/>
                    <a:pt x="5016" y="8567"/>
                    <a:pt x="4989" y="8585"/>
                  </a:cubicBezTo>
                  <a:lnTo>
                    <a:pt x="4382" y="9002"/>
                  </a:lnTo>
                  <a:lnTo>
                    <a:pt x="3036" y="8109"/>
                  </a:lnTo>
                  <a:cubicBezTo>
                    <a:pt x="3203" y="7978"/>
                    <a:pt x="3310" y="7776"/>
                    <a:pt x="3310" y="7561"/>
                  </a:cubicBezTo>
                  <a:lnTo>
                    <a:pt x="3310" y="6811"/>
                  </a:lnTo>
                  <a:cubicBezTo>
                    <a:pt x="3632" y="6978"/>
                    <a:pt x="3989" y="7061"/>
                    <a:pt x="4382" y="7061"/>
                  </a:cubicBezTo>
                  <a:cubicBezTo>
                    <a:pt x="4763" y="7061"/>
                    <a:pt x="5120" y="6978"/>
                    <a:pt x="5453" y="6811"/>
                  </a:cubicBezTo>
                  <a:lnTo>
                    <a:pt x="5453" y="7561"/>
                  </a:lnTo>
                  <a:cubicBezTo>
                    <a:pt x="5453" y="7764"/>
                    <a:pt x="5560" y="7978"/>
                    <a:pt x="5715" y="8109"/>
                  </a:cubicBezTo>
                  <a:lnTo>
                    <a:pt x="5620" y="8181"/>
                  </a:lnTo>
                  <a:cubicBezTo>
                    <a:pt x="5537" y="8228"/>
                    <a:pt x="5525" y="8335"/>
                    <a:pt x="5572" y="8407"/>
                  </a:cubicBezTo>
                  <a:cubicBezTo>
                    <a:pt x="5596" y="8454"/>
                    <a:pt x="5656" y="8478"/>
                    <a:pt x="5703" y="8478"/>
                  </a:cubicBezTo>
                  <a:cubicBezTo>
                    <a:pt x="5739" y="8478"/>
                    <a:pt x="5763" y="8466"/>
                    <a:pt x="5799" y="8454"/>
                  </a:cubicBezTo>
                  <a:lnTo>
                    <a:pt x="6584" y="7930"/>
                  </a:lnTo>
                  <a:cubicBezTo>
                    <a:pt x="6787" y="7800"/>
                    <a:pt x="6882" y="7538"/>
                    <a:pt x="6811" y="7299"/>
                  </a:cubicBezTo>
                  <a:cubicBezTo>
                    <a:pt x="6727" y="7061"/>
                    <a:pt x="6525" y="6918"/>
                    <a:pt x="6275" y="6918"/>
                  </a:cubicBezTo>
                  <a:lnTo>
                    <a:pt x="5775" y="6918"/>
                  </a:lnTo>
                  <a:lnTo>
                    <a:pt x="5775" y="6728"/>
                  </a:lnTo>
                  <a:close/>
                  <a:moveTo>
                    <a:pt x="4382" y="9526"/>
                  </a:moveTo>
                  <a:cubicBezTo>
                    <a:pt x="4489" y="9538"/>
                    <a:pt x="4572" y="9609"/>
                    <a:pt x="4572" y="9716"/>
                  </a:cubicBezTo>
                  <a:cubicBezTo>
                    <a:pt x="4572" y="9824"/>
                    <a:pt x="4489" y="9907"/>
                    <a:pt x="4382" y="9907"/>
                  </a:cubicBezTo>
                  <a:cubicBezTo>
                    <a:pt x="4275" y="9907"/>
                    <a:pt x="4191" y="9824"/>
                    <a:pt x="4191" y="9716"/>
                  </a:cubicBezTo>
                  <a:cubicBezTo>
                    <a:pt x="4191" y="9609"/>
                    <a:pt x="4275" y="9526"/>
                    <a:pt x="4382" y="9526"/>
                  </a:cubicBezTo>
                  <a:close/>
                  <a:moveTo>
                    <a:pt x="4406" y="1"/>
                  </a:moveTo>
                  <a:cubicBezTo>
                    <a:pt x="3727" y="1"/>
                    <a:pt x="3060" y="251"/>
                    <a:pt x="2548" y="691"/>
                  </a:cubicBezTo>
                  <a:cubicBezTo>
                    <a:pt x="2072" y="1108"/>
                    <a:pt x="1750" y="1692"/>
                    <a:pt x="1643" y="2323"/>
                  </a:cubicBezTo>
                  <a:cubicBezTo>
                    <a:pt x="1512" y="2358"/>
                    <a:pt x="1417" y="2501"/>
                    <a:pt x="1417" y="2644"/>
                  </a:cubicBezTo>
                  <a:lnTo>
                    <a:pt x="1417" y="3906"/>
                  </a:lnTo>
                  <a:cubicBezTo>
                    <a:pt x="1334" y="4001"/>
                    <a:pt x="1250" y="4132"/>
                    <a:pt x="1238" y="4263"/>
                  </a:cubicBezTo>
                  <a:cubicBezTo>
                    <a:pt x="1227" y="4442"/>
                    <a:pt x="1286" y="4609"/>
                    <a:pt x="1393" y="4740"/>
                  </a:cubicBezTo>
                  <a:cubicBezTo>
                    <a:pt x="1512" y="4882"/>
                    <a:pt x="1667" y="4942"/>
                    <a:pt x="1834" y="4942"/>
                  </a:cubicBezTo>
                  <a:lnTo>
                    <a:pt x="1953" y="4942"/>
                  </a:lnTo>
                  <a:cubicBezTo>
                    <a:pt x="2024" y="5502"/>
                    <a:pt x="2298" y="5990"/>
                    <a:pt x="2703" y="6383"/>
                  </a:cubicBezTo>
                  <a:lnTo>
                    <a:pt x="2465" y="6383"/>
                  </a:lnTo>
                  <a:cubicBezTo>
                    <a:pt x="1786" y="6383"/>
                    <a:pt x="1238" y="6930"/>
                    <a:pt x="1238" y="7597"/>
                  </a:cubicBezTo>
                  <a:cubicBezTo>
                    <a:pt x="1238" y="7859"/>
                    <a:pt x="1286" y="8097"/>
                    <a:pt x="1358" y="8311"/>
                  </a:cubicBezTo>
                  <a:lnTo>
                    <a:pt x="881" y="8454"/>
                  </a:lnTo>
                  <a:cubicBezTo>
                    <a:pt x="357" y="8597"/>
                    <a:pt x="0" y="9085"/>
                    <a:pt x="0" y="9621"/>
                  </a:cubicBezTo>
                  <a:lnTo>
                    <a:pt x="0" y="11133"/>
                  </a:lnTo>
                  <a:cubicBezTo>
                    <a:pt x="0" y="11217"/>
                    <a:pt x="84" y="11288"/>
                    <a:pt x="167" y="11288"/>
                  </a:cubicBezTo>
                  <a:cubicBezTo>
                    <a:pt x="250" y="11288"/>
                    <a:pt x="334" y="11217"/>
                    <a:pt x="334" y="11133"/>
                  </a:cubicBezTo>
                  <a:lnTo>
                    <a:pt x="334" y="9621"/>
                  </a:lnTo>
                  <a:cubicBezTo>
                    <a:pt x="334" y="9490"/>
                    <a:pt x="357" y="9359"/>
                    <a:pt x="417" y="9252"/>
                  </a:cubicBezTo>
                  <a:lnTo>
                    <a:pt x="1227" y="9955"/>
                  </a:lnTo>
                  <a:cubicBezTo>
                    <a:pt x="1346" y="10050"/>
                    <a:pt x="1417" y="10205"/>
                    <a:pt x="1417" y="10371"/>
                  </a:cubicBezTo>
                  <a:lnTo>
                    <a:pt x="1417" y="11145"/>
                  </a:lnTo>
                  <a:cubicBezTo>
                    <a:pt x="1417" y="11228"/>
                    <a:pt x="1489" y="11312"/>
                    <a:pt x="1584" y="11312"/>
                  </a:cubicBezTo>
                  <a:cubicBezTo>
                    <a:pt x="1667" y="11312"/>
                    <a:pt x="1739" y="11228"/>
                    <a:pt x="1739" y="11145"/>
                  </a:cubicBezTo>
                  <a:lnTo>
                    <a:pt x="1739" y="10359"/>
                  </a:lnTo>
                  <a:cubicBezTo>
                    <a:pt x="1739" y="10097"/>
                    <a:pt x="1643" y="9859"/>
                    <a:pt x="1441" y="9681"/>
                  </a:cubicBezTo>
                  <a:lnTo>
                    <a:pt x="607" y="8966"/>
                  </a:lnTo>
                  <a:cubicBezTo>
                    <a:pt x="715" y="8883"/>
                    <a:pt x="834" y="8812"/>
                    <a:pt x="965" y="8764"/>
                  </a:cubicBezTo>
                  <a:lnTo>
                    <a:pt x="1477" y="8609"/>
                  </a:lnTo>
                  <a:cubicBezTo>
                    <a:pt x="1846" y="9359"/>
                    <a:pt x="2620" y="9883"/>
                    <a:pt x="3513" y="9883"/>
                  </a:cubicBezTo>
                  <a:lnTo>
                    <a:pt x="3905" y="9883"/>
                  </a:lnTo>
                  <a:cubicBezTo>
                    <a:pt x="3941" y="10026"/>
                    <a:pt x="4084" y="10145"/>
                    <a:pt x="4227" y="10205"/>
                  </a:cubicBezTo>
                  <a:lnTo>
                    <a:pt x="4227" y="11133"/>
                  </a:lnTo>
                  <a:cubicBezTo>
                    <a:pt x="4227" y="11217"/>
                    <a:pt x="4298" y="11288"/>
                    <a:pt x="4394" y="11288"/>
                  </a:cubicBezTo>
                  <a:cubicBezTo>
                    <a:pt x="4477" y="11288"/>
                    <a:pt x="4560" y="11217"/>
                    <a:pt x="4560" y="11133"/>
                  </a:cubicBezTo>
                  <a:lnTo>
                    <a:pt x="4560" y="10205"/>
                  </a:lnTo>
                  <a:cubicBezTo>
                    <a:pt x="4703" y="10157"/>
                    <a:pt x="4822" y="10026"/>
                    <a:pt x="4882" y="9883"/>
                  </a:cubicBezTo>
                  <a:lnTo>
                    <a:pt x="5275" y="9883"/>
                  </a:lnTo>
                  <a:cubicBezTo>
                    <a:pt x="6168" y="9883"/>
                    <a:pt x="6942" y="9359"/>
                    <a:pt x="7311" y="8609"/>
                  </a:cubicBezTo>
                  <a:lnTo>
                    <a:pt x="7811" y="8764"/>
                  </a:lnTo>
                  <a:cubicBezTo>
                    <a:pt x="7954" y="8812"/>
                    <a:pt x="8085" y="8883"/>
                    <a:pt x="8168" y="8966"/>
                  </a:cubicBezTo>
                  <a:lnTo>
                    <a:pt x="7346" y="9681"/>
                  </a:lnTo>
                  <a:cubicBezTo>
                    <a:pt x="7144" y="9847"/>
                    <a:pt x="7049" y="10086"/>
                    <a:pt x="7049" y="10359"/>
                  </a:cubicBezTo>
                  <a:lnTo>
                    <a:pt x="7049" y="11133"/>
                  </a:lnTo>
                  <a:cubicBezTo>
                    <a:pt x="7049" y="11217"/>
                    <a:pt x="7120" y="11288"/>
                    <a:pt x="7204" y="11288"/>
                  </a:cubicBezTo>
                  <a:cubicBezTo>
                    <a:pt x="7299" y="11288"/>
                    <a:pt x="7370" y="11217"/>
                    <a:pt x="7370" y="11133"/>
                  </a:cubicBezTo>
                  <a:lnTo>
                    <a:pt x="7370" y="10359"/>
                  </a:lnTo>
                  <a:cubicBezTo>
                    <a:pt x="7370" y="10193"/>
                    <a:pt x="7442" y="10038"/>
                    <a:pt x="7561" y="9943"/>
                  </a:cubicBezTo>
                  <a:lnTo>
                    <a:pt x="8370" y="9240"/>
                  </a:lnTo>
                  <a:cubicBezTo>
                    <a:pt x="8430" y="9359"/>
                    <a:pt x="8454" y="9478"/>
                    <a:pt x="8454" y="9609"/>
                  </a:cubicBezTo>
                  <a:lnTo>
                    <a:pt x="8454" y="11109"/>
                  </a:lnTo>
                  <a:cubicBezTo>
                    <a:pt x="8454" y="11205"/>
                    <a:pt x="8525" y="11276"/>
                    <a:pt x="8620" y="11276"/>
                  </a:cubicBezTo>
                  <a:cubicBezTo>
                    <a:pt x="8704" y="11276"/>
                    <a:pt x="8787" y="11205"/>
                    <a:pt x="8787" y="11109"/>
                  </a:cubicBezTo>
                  <a:lnTo>
                    <a:pt x="8787" y="9609"/>
                  </a:lnTo>
                  <a:cubicBezTo>
                    <a:pt x="8787" y="9085"/>
                    <a:pt x="8430" y="8597"/>
                    <a:pt x="7906" y="8454"/>
                  </a:cubicBezTo>
                  <a:lnTo>
                    <a:pt x="7430" y="8311"/>
                  </a:lnTo>
                  <a:cubicBezTo>
                    <a:pt x="7501" y="8097"/>
                    <a:pt x="7549" y="7859"/>
                    <a:pt x="7549" y="7597"/>
                  </a:cubicBezTo>
                  <a:cubicBezTo>
                    <a:pt x="7549" y="6930"/>
                    <a:pt x="7001" y="6383"/>
                    <a:pt x="6322" y="6383"/>
                  </a:cubicBezTo>
                  <a:lnTo>
                    <a:pt x="6084" y="6383"/>
                  </a:lnTo>
                  <a:cubicBezTo>
                    <a:pt x="6477" y="6014"/>
                    <a:pt x="6751" y="5502"/>
                    <a:pt x="6834" y="4942"/>
                  </a:cubicBezTo>
                  <a:lnTo>
                    <a:pt x="6942" y="4942"/>
                  </a:lnTo>
                  <a:cubicBezTo>
                    <a:pt x="7263" y="4942"/>
                    <a:pt x="7537" y="4704"/>
                    <a:pt x="7561" y="4382"/>
                  </a:cubicBezTo>
                  <a:cubicBezTo>
                    <a:pt x="7573" y="4204"/>
                    <a:pt x="7525" y="4049"/>
                    <a:pt x="7418" y="3906"/>
                  </a:cubicBezTo>
                  <a:lnTo>
                    <a:pt x="7406" y="3894"/>
                  </a:lnTo>
                  <a:lnTo>
                    <a:pt x="7406" y="2644"/>
                  </a:lnTo>
                  <a:cubicBezTo>
                    <a:pt x="7406" y="2501"/>
                    <a:pt x="7311" y="2382"/>
                    <a:pt x="7180" y="2323"/>
                  </a:cubicBezTo>
                  <a:cubicBezTo>
                    <a:pt x="7073" y="1692"/>
                    <a:pt x="6751" y="1132"/>
                    <a:pt x="6275" y="691"/>
                  </a:cubicBezTo>
                  <a:cubicBezTo>
                    <a:pt x="5751" y="239"/>
                    <a:pt x="5096"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9"/>
            <p:cNvSpPr/>
            <p:nvPr/>
          </p:nvSpPr>
          <p:spPr>
            <a:xfrm>
              <a:off x="5452593" y="2092408"/>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50" y="512"/>
                    <a:pt x="334" y="429"/>
                    <a:pt x="334" y="346"/>
                  </a:cubicBezTo>
                  <a:lnTo>
                    <a:pt x="334" y="167"/>
                  </a:ln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79"/>
            <p:cNvSpPr/>
            <p:nvPr/>
          </p:nvSpPr>
          <p:spPr>
            <a:xfrm>
              <a:off x="5519723" y="2092408"/>
              <a:ext cx="10233" cy="16252"/>
            </a:xfrm>
            <a:custGeom>
              <a:avLst/>
              <a:gdLst/>
              <a:ahLst/>
              <a:cxnLst/>
              <a:rect l="l" t="t" r="r" b="b"/>
              <a:pathLst>
                <a:path w="323" h="513" extrusionOk="0">
                  <a:moveTo>
                    <a:pt x="167" y="0"/>
                  </a:moveTo>
                  <a:cubicBezTo>
                    <a:pt x="72" y="0"/>
                    <a:pt x="1" y="72"/>
                    <a:pt x="1" y="167"/>
                  </a:cubicBezTo>
                  <a:lnTo>
                    <a:pt x="1" y="346"/>
                  </a:lnTo>
                  <a:cubicBezTo>
                    <a:pt x="1" y="429"/>
                    <a:pt x="72" y="512"/>
                    <a:pt x="167" y="512"/>
                  </a:cubicBezTo>
                  <a:cubicBezTo>
                    <a:pt x="251" y="512"/>
                    <a:pt x="322" y="429"/>
                    <a:pt x="322" y="346"/>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79"/>
            <p:cNvSpPr/>
            <p:nvPr/>
          </p:nvSpPr>
          <p:spPr>
            <a:xfrm>
              <a:off x="5474833" y="2137298"/>
              <a:ext cx="32852" cy="10201"/>
            </a:xfrm>
            <a:custGeom>
              <a:avLst/>
              <a:gdLst/>
              <a:ahLst/>
              <a:cxnLst/>
              <a:rect l="l" t="t" r="r" b="b"/>
              <a:pathLst>
                <a:path w="1037" h="322" extrusionOk="0">
                  <a:moveTo>
                    <a:pt x="168" y="0"/>
                  </a:moveTo>
                  <a:cubicBezTo>
                    <a:pt x="72" y="0"/>
                    <a:pt x="1" y="72"/>
                    <a:pt x="1" y="167"/>
                  </a:cubicBezTo>
                  <a:cubicBezTo>
                    <a:pt x="1" y="250"/>
                    <a:pt x="72" y="322"/>
                    <a:pt x="168" y="322"/>
                  </a:cubicBezTo>
                  <a:lnTo>
                    <a:pt x="882" y="322"/>
                  </a:lnTo>
                  <a:cubicBezTo>
                    <a:pt x="965" y="322"/>
                    <a:pt x="1037" y="250"/>
                    <a:pt x="1037" y="167"/>
                  </a:cubicBezTo>
                  <a:cubicBezTo>
                    <a:pt x="1037" y="72"/>
                    <a:pt x="965" y="0"/>
                    <a:pt x="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0" name="Google Shape;11190;p79"/>
          <p:cNvGrpSpPr/>
          <p:nvPr/>
        </p:nvGrpSpPr>
        <p:grpSpPr>
          <a:xfrm>
            <a:off x="4897750" y="1968317"/>
            <a:ext cx="279132" cy="358364"/>
            <a:chOff x="4897750" y="1968317"/>
            <a:chExt cx="279132" cy="358364"/>
          </a:xfrm>
        </p:grpSpPr>
        <p:sp>
          <p:nvSpPr>
            <p:cNvPr id="11191" name="Google Shape;11191;p79"/>
            <p:cNvSpPr/>
            <p:nvPr/>
          </p:nvSpPr>
          <p:spPr>
            <a:xfrm>
              <a:off x="4997700" y="2075427"/>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9"/>
            <p:cNvSpPr/>
            <p:nvPr/>
          </p:nvSpPr>
          <p:spPr>
            <a:xfrm>
              <a:off x="5064830" y="2075427"/>
              <a:ext cx="10233" cy="16252"/>
            </a:xfrm>
            <a:custGeom>
              <a:avLst/>
              <a:gdLst/>
              <a:ahLst/>
              <a:cxnLst/>
              <a:rect l="l" t="t" r="r" b="b"/>
              <a:pathLst>
                <a:path w="323" h="513" extrusionOk="0">
                  <a:moveTo>
                    <a:pt x="156" y="0"/>
                  </a:moveTo>
                  <a:cubicBezTo>
                    <a:pt x="72" y="0"/>
                    <a:pt x="1" y="72"/>
                    <a:pt x="1" y="167"/>
                  </a:cubicBezTo>
                  <a:lnTo>
                    <a:pt x="1" y="346"/>
                  </a:lnTo>
                  <a:cubicBezTo>
                    <a:pt x="1" y="429"/>
                    <a:pt x="72" y="512"/>
                    <a:pt x="156" y="512"/>
                  </a:cubicBezTo>
                  <a:cubicBezTo>
                    <a:pt x="251" y="512"/>
                    <a:pt x="322" y="429"/>
                    <a:pt x="322" y="346"/>
                  </a:cubicBezTo>
                  <a:lnTo>
                    <a:pt x="322" y="167"/>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9"/>
            <p:cNvSpPr/>
            <p:nvPr/>
          </p:nvSpPr>
          <p:spPr>
            <a:xfrm>
              <a:off x="5013920" y="2115122"/>
              <a:ext cx="45302" cy="16157"/>
            </a:xfrm>
            <a:custGeom>
              <a:avLst/>
              <a:gdLst/>
              <a:ahLst/>
              <a:cxnLst/>
              <a:rect l="l" t="t" r="r" b="b"/>
              <a:pathLst>
                <a:path w="1430" h="510" extrusionOk="0">
                  <a:moveTo>
                    <a:pt x="183" y="1"/>
                  </a:moveTo>
                  <a:cubicBezTo>
                    <a:pt x="140" y="1"/>
                    <a:pt x="96" y="15"/>
                    <a:pt x="60" y="45"/>
                  </a:cubicBezTo>
                  <a:cubicBezTo>
                    <a:pt x="0" y="105"/>
                    <a:pt x="0" y="212"/>
                    <a:pt x="60" y="283"/>
                  </a:cubicBezTo>
                  <a:cubicBezTo>
                    <a:pt x="203" y="414"/>
                    <a:pt x="441" y="510"/>
                    <a:pt x="691" y="510"/>
                  </a:cubicBezTo>
                  <a:cubicBezTo>
                    <a:pt x="953" y="510"/>
                    <a:pt x="1203" y="414"/>
                    <a:pt x="1334" y="283"/>
                  </a:cubicBezTo>
                  <a:cubicBezTo>
                    <a:pt x="1429" y="212"/>
                    <a:pt x="1429" y="105"/>
                    <a:pt x="1370" y="45"/>
                  </a:cubicBezTo>
                  <a:cubicBezTo>
                    <a:pt x="1334" y="15"/>
                    <a:pt x="1292" y="1"/>
                    <a:pt x="1251" y="1"/>
                  </a:cubicBezTo>
                  <a:cubicBezTo>
                    <a:pt x="1209" y="1"/>
                    <a:pt x="1167" y="15"/>
                    <a:pt x="1132" y="45"/>
                  </a:cubicBezTo>
                  <a:cubicBezTo>
                    <a:pt x="1072" y="105"/>
                    <a:pt x="917" y="176"/>
                    <a:pt x="715" y="176"/>
                  </a:cubicBezTo>
                  <a:cubicBezTo>
                    <a:pt x="500" y="176"/>
                    <a:pt x="358" y="105"/>
                    <a:pt x="298" y="45"/>
                  </a:cubicBezTo>
                  <a:cubicBezTo>
                    <a:pt x="268" y="15"/>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79"/>
            <p:cNvSpPr/>
            <p:nvPr/>
          </p:nvSpPr>
          <p:spPr>
            <a:xfrm>
              <a:off x="4897750" y="1968317"/>
              <a:ext cx="279132" cy="358364"/>
            </a:xfrm>
            <a:custGeom>
              <a:avLst/>
              <a:gdLst/>
              <a:ahLst/>
              <a:cxnLst/>
              <a:rect l="l" t="t" r="r" b="b"/>
              <a:pathLst>
                <a:path w="8811" h="11312" extrusionOk="0">
                  <a:moveTo>
                    <a:pt x="6108" y="357"/>
                  </a:moveTo>
                  <a:cubicBezTo>
                    <a:pt x="6263" y="357"/>
                    <a:pt x="6418" y="476"/>
                    <a:pt x="6465" y="643"/>
                  </a:cubicBezTo>
                  <a:lnTo>
                    <a:pt x="6668" y="1441"/>
                  </a:lnTo>
                  <a:lnTo>
                    <a:pt x="6180" y="1441"/>
                  </a:lnTo>
                  <a:cubicBezTo>
                    <a:pt x="6084" y="1441"/>
                    <a:pt x="6013" y="1524"/>
                    <a:pt x="6013" y="1607"/>
                  </a:cubicBezTo>
                  <a:cubicBezTo>
                    <a:pt x="6013" y="1703"/>
                    <a:pt x="6084" y="1774"/>
                    <a:pt x="6180" y="1774"/>
                  </a:cubicBezTo>
                  <a:lnTo>
                    <a:pt x="6763" y="1774"/>
                  </a:lnTo>
                  <a:lnTo>
                    <a:pt x="6846" y="2143"/>
                  </a:lnTo>
                  <a:lnTo>
                    <a:pt x="1965" y="2143"/>
                  </a:lnTo>
                  <a:lnTo>
                    <a:pt x="2024" y="1774"/>
                  </a:lnTo>
                  <a:lnTo>
                    <a:pt x="5430" y="1774"/>
                  </a:lnTo>
                  <a:cubicBezTo>
                    <a:pt x="5525" y="1774"/>
                    <a:pt x="5596" y="1703"/>
                    <a:pt x="5596" y="1607"/>
                  </a:cubicBezTo>
                  <a:cubicBezTo>
                    <a:pt x="5596" y="1524"/>
                    <a:pt x="5525" y="1441"/>
                    <a:pt x="5430" y="1441"/>
                  </a:cubicBezTo>
                  <a:lnTo>
                    <a:pt x="2120" y="1441"/>
                  </a:lnTo>
                  <a:lnTo>
                    <a:pt x="2322" y="643"/>
                  </a:lnTo>
                  <a:cubicBezTo>
                    <a:pt x="2370" y="476"/>
                    <a:pt x="2513" y="357"/>
                    <a:pt x="2679" y="357"/>
                  </a:cubicBezTo>
                  <a:close/>
                  <a:moveTo>
                    <a:pt x="2262" y="2477"/>
                  </a:moveTo>
                  <a:lnTo>
                    <a:pt x="2262" y="3012"/>
                  </a:lnTo>
                  <a:cubicBezTo>
                    <a:pt x="2262" y="3120"/>
                    <a:pt x="2179" y="3203"/>
                    <a:pt x="2072" y="3203"/>
                  </a:cubicBezTo>
                  <a:lnTo>
                    <a:pt x="1881" y="3203"/>
                  </a:lnTo>
                  <a:lnTo>
                    <a:pt x="1881" y="2477"/>
                  </a:lnTo>
                  <a:close/>
                  <a:moveTo>
                    <a:pt x="6858" y="2477"/>
                  </a:moveTo>
                  <a:lnTo>
                    <a:pt x="6858" y="3203"/>
                  </a:lnTo>
                  <a:lnTo>
                    <a:pt x="6668" y="3203"/>
                  </a:lnTo>
                  <a:cubicBezTo>
                    <a:pt x="6561" y="3203"/>
                    <a:pt x="6477" y="3108"/>
                    <a:pt x="6477" y="3012"/>
                  </a:cubicBezTo>
                  <a:lnTo>
                    <a:pt x="6477" y="2477"/>
                  </a:lnTo>
                  <a:close/>
                  <a:moveTo>
                    <a:pt x="6144" y="2489"/>
                  </a:moveTo>
                  <a:lnTo>
                    <a:pt x="6144" y="3024"/>
                  </a:lnTo>
                  <a:cubicBezTo>
                    <a:pt x="6144" y="3310"/>
                    <a:pt x="6382" y="3548"/>
                    <a:pt x="6668" y="3548"/>
                  </a:cubicBezTo>
                  <a:lnTo>
                    <a:pt x="6942" y="3548"/>
                  </a:lnTo>
                  <a:cubicBezTo>
                    <a:pt x="7013" y="3548"/>
                    <a:pt x="7085" y="3572"/>
                    <a:pt x="7144" y="3632"/>
                  </a:cubicBezTo>
                  <a:cubicBezTo>
                    <a:pt x="7204" y="3691"/>
                    <a:pt x="7215" y="3774"/>
                    <a:pt x="7215" y="3846"/>
                  </a:cubicBezTo>
                  <a:cubicBezTo>
                    <a:pt x="7204" y="3977"/>
                    <a:pt x="7073" y="4096"/>
                    <a:pt x="6918" y="4096"/>
                  </a:cubicBezTo>
                  <a:lnTo>
                    <a:pt x="6846" y="4096"/>
                  </a:lnTo>
                  <a:lnTo>
                    <a:pt x="6846" y="4084"/>
                  </a:lnTo>
                  <a:cubicBezTo>
                    <a:pt x="6846" y="3989"/>
                    <a:pt x="6775" y="3917"/>
                    <a:pt x="6680" y="3917"/>
                  </a:cubicBezTo>
                  <a:cubicBezTo>
                    <a:pt x="6596" y="3917"/>
                    <a:pt x="6525" y="3989"/>
                    <a:pt x="6525" y="4084"/>
                  </a:cubicBezTo>
                  <a:cubicBezTo>
                    <a:pt x="6525" y="5263"/>
                    <a:pt x="5572" y="6215"/>
                    <a:pt x="4394" y="6215"/>
                  </a:cubicBezTo>
                  <a:cubicBezTo>
                    <a:pt x="3203" y="6215"/>
                    <a:pt x="2251" y="5263"/>
                    <a:pt x="2251" y="4084"/>
                  </a:cubicBezTo>
                  <a:cubicBezTo>
                    <a:pt x="2251" y="3989"/>
                    <a:pt x="2179" y="3917"/>
                    <a:pt x="2084" y="3917"/>
                  </a:cubicBezTo>
                  <a:cubicBezTo>
                    <a:pt x="2001" y="3917"/>
                    <a:pt x="1917" y="3989"/>
                    <a:pt x="1917" y="4084"/>
                  </a:cubicBezTo>
                  <a:lnTo>
                    <a:pt x="1917" y="4096"/>
                  </a:lnTo>
                  <a:lnTo>
                    <a:pt x="1822" y="4096"/>
                  </a:lnTo>
                  <a:cubicBezTo>
                    <a:pt x="1739" y="4096"/>
                    <a:pt x="1667" y="4072"/>
                    <a:pt x="1608" y="4013"/>
                  </a:cubicBezTo>
                  <a:cubicBezTo>
                    <a:pt x="1548" y="3953"/>
                    <a:pt x="1536" y="3870"/>
                    <a:pt x="1536" y="3798"/>
                  </a:cubicBezTo>
                  <a:cubicBezTo>
                    <a:pt x="1548" y="3667"/>
                    <a:pt x="1679" y="3548"/>
                    <a:pt x="1834" y="3548"/>
                  </a:cubicBezTo>
                  <a:lnTo>
                    <a:pt x="2072" y="3548"/>
                  </a:lnTo>
                  <a:cubicBezTo>
                    <a:pt x="2358" y="3548"/>
                    <a:pt x="2584" y="3310"/>
                    <a:pt x="2584" y="3024"/>
                  </a:cubicBezTo>
                  <a:lnTo>
                    <a:pt x="2584" y="2489"/>
                  </a:lnTo>
                  <a:close/>
                  <a:moveTo>
                    <a:pt x="2989" y="6894"/>
                  </a:moveTo>
                  <a:cubicBezTo>
                    <a:pt x="3013" y="6894"/>
                    <a:pt x="3024" y="6894"/>
                    <a:pt x="3036" y="6906"/>
                  </a:cubicBezTo>
                  <a:cubicBezTo>
                    <a:pt x="3227" y="7120"/>
                    <a:pt x="3513" y="7263"/>
                    <a:pt x="3858" y="7358"/>
                  </a:cubicBezTo>
                  <a:lnTo>
                    <a:pt x="3858" y="7370"/>
                  </a:lnTo>
                  <a:lnTo>
                    <a:pt x="3858" y="8120"/>
                  </a:lnTo>
                  <a:cubicBezTo>
                    <a:pt x="3334" y="8025"/>
                    <a:pt x="2858" y="7799"/>
                    <a:pt x="2536" y="7465"/>
                  </a:cubicBezTo>
                  <a:lnTo>
                    <a:pt x="2929" y="6918"/>
                  </a:lnTo>
                  <a:cubicBezTo>
                    <a:pt x="2953" y="6906"/>
                    <a:pt x="2965" y="6894"/>
                    <a:pt x="2989" y="6894"/>
                  </a:cubicBezTo>
                  <a:close/>
                  <a:moveTo>
                    <a:pt x="5763" y="6894"/>
                  </a:moveTo>
                  <a:cubicBezTo>
                    <a:pt x="5775" y="6894"/>
                    <a:pt x="5799" y="6906"/>
                    <a:pt x="5822" y="6918"/>
                  </a:cubicBezTo>
                  <a:lnTo>
                    <a:pt x="6227" y="7465"/>
                  </a:lnTo>
                  <a:cubicBezTo>
                    <a:pt x="5894" y="7799"/>
                    <a:pt x="5418" y="8025"/>
                    <a:pt x="4894" y="8120"/>
                  </a:cubicBezTo>
                  <a:lnTo>
                    <a:pt x="4894" y="7370"/>
                  </a:lnTo>
                  <a:lnTo>
                    <a:pt x="4894" y="7358"/>
                  </a:lnTo>
                  <a:cubicBezTo>
                    <a:pt x="5239" y="7263"/>
                    <a:pt x="5525" y="7120"/>
                    <a:pt x="5715" y="6906"/>
                  </a:cubicBezTo>
                  <a:cubicBezTo>
                    <a:pt x="5727" y="6894"/>
                    <a:pt x="5751" y="6894"/>
                    <a:pt x="5763" y="6894"/>
                  </a:cubicBezTo>
                  <a:close/>
                  <a:moveTo>
                    <a:pt x="5465" y="6299"/>
                  </a:moveTo>
                  <a:lnTo>
                    <a:pt x="5465" y="6727"/>
                  </a:lnTo>
                  <a:cubicBezTo>
                    <a:pt x="5310" y="6882"/>
                    <a:pt x="5096" y="6989"/>
                    <a:pt x="4834" y="7049"/>
                  </a:cubicBezTo>
                  <a:cubicBezTo>
                    <a:pt x="4668" y="7084"/>
                    <a:pt x="4572" y="7227"/>
                    <a:pt x="4572" y="7370"/>
                  </a:cubicBezTo>
                  <a:lnTo>
                    <a:pt x="4572" y="8144"/>
                  </a:lnTo>
                  <a:cubicBezTo>
                    <a:pt x="4513" y="8150"/>
                    <a:pt x="4450" y="8153"/>
                    <a:pt x="4388" y="8153"/>
                  </a:cubicBezTo>
                  <a:cubicBezTo>
                    <a:pt x="4325" y="8153"/>
                    <a:pt x="4263" y="8150"/>
                    <a:pt x="4203" y="8144"/>
                  </a:cubicBezTo>
                  <a:lnTo>
                    <a:pt x="4203" y="7370"/>
                  </a:lnTo>
                  <a:cubicBezTo>
                    <a:pt x="4203" y="7203"/>
                    <a:pt x="4096" y="7072"/>
                    <a:pt x="3941" y="7049"/>
                  </a:cubicBezTo>
                  <a:cubicBezTo>
                    <a:pt x="3691" y="6989"/>
                    <a:pt x="3465" y="6870"/>
                    <a:pt x="3322" y="6727"/>
                  </a:cubicBezTo>
                  <a:lnTo>
                    <a:pt x="3322" y="6299"/>
                  </a:lnTo>
                  <a:cubicBezTo>
                    <a:pt x="3644" y="6465"/>
                    <a:pt x="4001" y="6549"/>
                    <a:pt x="4394" y="6549"/>
                  </a:cubicBezTo>
                  <a:cubicBezTo>
                    <a:pt x="4775" y="6549"/>
                    <a:pt x="5132" y="6465"/>
                    <a:pt x="5465" y="6299"/>
                  </a:cubicBezTo>
                  <a:close/>
                  <a:moveTo>
                    <a:pt x="2691" y="0"/>
                  </a:moveTo>
                  <a:cubicBezTo>
                    <a:pt x="2382" y="0"/>
                    <a:pt x="2096" y="226"/>
                    <a:pt x="2024" y="524"/>
                  </a:cubicBezTo>
                  <a:lnTo>
                    <a:pt x="1596" y="2250"/>
                  </a:lnTo>
                  <a:lnTo>
                    <a:pt x="1596" y="2298"/>
                  </a:lnTo>
                  <a:lnTo>
                    <a:pt x="1596" y="3251"/>
                  </a:lnTo>
                  <a:cubicBezTo>
                    <a:pt x="1393" y="3334"/>
                    <a:pt x="1262" y="3512"/>
                    <a:pt x="1239" y="3727"/>
                  </a:cubicBezTo>
                  <a:cubicBezTo>
                    <a:pt x="1215" y="3905"/>
                    <a:pt x="1274" y="4072"/>
                    <a:pt x="1381" y="4203"/>
                  </a:cubicBezTo>
                  <a:cubicBezTo>
                    <a:pt x="1500" y="4334"/>
                    <a:pt x="1667" y="4394"/>
                    <a:pt x="1834" y="4394"/>
                  </a:cubicBezTo>
                  <a:lnTo>
                    <a:pt x="1953" y="4394"/>
                  </a:lnTo>
                  <a:cubicBezTo>
                    <a:pt x="2048" y="5096"/>
                    <a:pt x="2441" y="5691"/>
                    <a:pt x="2989" y="6072"/>
                  </a:cubicBezTo>
                  <a:lnTo>
                    <a:pt x="2989" y="6537"/>
                  </a:lnTo>
                  <a:cubicBezTo>
                    <a:pt x="2870" y="6537"/>
                    <a:pt x="2763" y="6596"/>
                    <a:pt x="2691" y="6703"/>
                  </a:cubicBezTo>
                  <a:lnTo>
                    <a:pt x="2215" y="7346"/>
                  </a:lnTo>
                  <a:lnTo>
                    <a:pt x="881" y="7739"/>
                  </a:lnTo>
                  <a:cubicBezTo>
                    <a:pt x="357" y="7894"/>
                    <a:pt x="0" y="8382"/>
                    <a:pt x="0" y="8918"/>
                  </a:cubicBezTo>
                  <a:lnTo>
                    <a:pt x="0" y="11132"/>
                  </a:lnTo>
                  <a:cubicBezTo>
                    <a:pt x="0" y="11228"/>
                    <a:pt x="72" y="11299"/>
                    <a:pt x="167" y="11299"/>
                  </a:cubicBezTo>
                  <a:cubicBezTo>
                    <a:pt x="250" y="11299"/>
                    <a:pt x="322" y="11228"/>
                    <a:pt x="322" y="11132"/>
                  </a:cubicBezTo>
                  <a:lnTo>
                    <a:pt x="322" y="8918"/>
                  </a:lnTo>
                  <a:cubicBezTo>
                    <a:pt x="322" y="8513"/>
                    <a:pt x="596" y="8180"/>
                    <a:pt x="965" y="8061"/>
                  </a:cubicBezTo>
                  <a:lnTo>
                    <a:pt x="2322" y="7656"/>
                  </a:lnTo>
                  <a:cubicBezTo>
                    <a:pt x="2501" y="7846"/>
                    <a:pt x="2727" y="8001"/>
                    <a:pt x="2977" y="8132"/>
                  </a:cubicBezTo>
                  <a:lnTo>
                    <a:pt x="2286" y="8132"/>
                  </a:lnTo>
                  <a:cubicBezTo>
                    <a:pt x="1810" y="8132"/>
                    <a:pt x="1417" y="8513"/>
                    <a:pt x="1417" y="9001"/>
                  </a:cubicBezTo>
                  <a:cubicBezTo>
                    <a:pt x="1417" y="9096"/>
                    <a:pt x="1489" y="9168"/>
                    <a:pt x="1572" y="9168"/>
                  </a:cubicBezTo>
                  <a:cubicBezTo>
                    <a:pt x="1667" y="9168"/>
                    <a:pt x="1739" y="9096"/>
                    <a:pt x="1739" y="9001"/>
                  </a:cubicBezTo>
                  <a:cubicBezTo>
                    <a:pt x="1739" y="8704"/>
                    <a:pt x="1977" y="8465"/>
                    <a:pt x="2274" y="8465"/>
                  </a:cubicBezTo>
                  <a:lnTo>
                    <a:pt x="4406" y="8465"/>
                  </a:lnTo>
                  <a:cubicBezTo>
                    <a:pt x="5239" y="8465"/>
                    <a:pt x="6001" y="8168"/>
                    <a:pt x="6489" y="7668"/>
                  </a:cubicBezTo>
                  <a:lnTo>
                    <a:pt x="7847" y="8073"/>
                  </a:lnTo>
                  <a:cubicBezTo>
                    <a:pt x="8216" y="8168"/>
                    <a:pt x="8478" y="8537"/>
                    <a:pt x="8478" y="8930"/>
                  </a:cubicBezTo>
                  <a:lnTo>
                    <a:pt x="8478" y="11144"/>
                  </a:lnTo>
                  <a:cubicBezTo>
                    <a:pt x="8478" y="11240"/>
                    <a:pt x="8561" y="11311"/>
                    <a:pt x="8644" y="11311"/>
                  </a:cubicBezTo>
                  <a:cubicBezTo>
                    <a:pt x="8739" y="11311"/>
                    <a:pt x="8811" y="11240"/>
                    <a:pt x="8811" y="11144"/>
                  </a:cubicBezTo>
                  <a:lnTo>
                    <a:pt x="8811" y="8930"/>
                  </a:lnTo>
                  <a:cubicBezTo>
                    <a:pt x="8787" y="8394"/>
                    <a:pt x="8430" y="7918"/>
                    <a:pt x="7906" y="7775"/>
                  </a:cubicBezTo>
                  <a:lnTo>
                    <a:pt x="6561" y="7370"/>
                  </a:lnTo>
                  <a:lnTo>
                    <a:pt x="6084" y="6727"/>
                  </a:lnTo>
                  <a:cubicBezTo>
                    <a:pt x="6013" y="6644"/>
                    <a:pt x="5906" y="6584"/>
                    <a:pt x="5787" y="6572"/>
                  </a:cubicBezTo>
                  <a:lnTo>
                    <a:pt x="5787" y="6108"/>
                  </a:lnTo>
                  <a:cubicBezTo>
                    <a:pt x="6346" y="5715"/>
                    <a:pt x="6727" y="5120"/>
                    <a:pt x="6834" y="4417"/>
                  </a:cubicBezTo>
                  <a:lnTo>
                    <a:pt x="6942" y="4417"/>
                  </a:lnTo>
                  <a:cubicBezTo>
                    <a:pt x="7263" y="4417"/>
                    <a:pt x="7537" y="4179"/>
                    <a:pt x="7561" y="3870"/>
                  </a:cubicBezTo>
                  <a:cubicBezTo>
                    <a:pt x="7573" y="3691"/>
                    <a:pt x="7513" y="3524"/>
                    <a:pt x="7418" y="3393"/>
                  </a:cubicBezTo>
                  <a:cubicBezTo>
                    <a:pt x="7346" y="3334"/>
                    <a:pt x="7299" y="3298"/>
                    <a:pt x="7215" y="3251"/>
                  </a:cubicBezTo>
                  <a:lnTo>
                    <a:pt x="7215" y="2298"/>
                  </a:lnTo>
                  <a:lnTo>
                    <a:pt x="7215" y="2250"/>
                  </a:lnTo>
                  <a:lnTo>
                    <a:pt x="6787" y="524"/>
                  </a:lnTo>
                  <a:cubicBezTo>
                    <a:pt x="6715" y="214"/>
                    <a:pt x="6430" y="0"/>
                    <a:pt x="6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79"/>
            <p:cNvSpPr/>
            <p:nvPr/>
          </p:nvSpPr>
          <p:spPr>
            <a:xfrm>
              <a:off x="4992030" y="2058827"/>
              <a:ext cx="21923" cy="10581"/>
            </a:xfrm>
            <a:custGeom>
              <a:avLst/>
              <a:gdLst/>
              <a:ahLst/>
              <a:cxnLst/>
              <a:rect l="l" t="t" r="r" b="b"/>
              <a:pathLst>
                <a:path w="692" h="334" extrusionOk="0">
                  <a:moveTo>
                    <a:pt x="168" y="1"/>
                  </a:moveTo>
                  <a:cubicBezTo>
                    <a:pt x="72" y="1"/>
                    <a:pt x="1" y="84"/>
                    <a:pt x="1" y="167"/>
                  </a:cubicBezTo>
                  <a:cubicBezTo>
                    <a:pt x="1" y="263"/>
                    <a:pt x="72" y="334"/>
                    <a:pt x="168" y="334"/>
                  </a:cubicBezTo>
                  <a:lnTo>
                    <a:pt x="525" y="334"/>
                  </a:lnTo>
                  <a:cubicBezTo>
                    <a:pt x="608" y="334"/>
                    <a:pt x="691" y="263"/>
                    <a:pt x="691" y="167"/>
                  </a:cubicBezTo>
                  <a:cubicBezTo>
                    <a:pt x="691" y="60"/>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79"/>
            <p:cNvSpPr/>
            <p:nvPr/>
          </p:nvSpPr>
          <p:spPr>
            <a:xfrm>
              <a:off x="5059191" y="2058827"/>
              <a:ext cx="21511" cy="10581"/>
            </a:xfrm>
            <a:custGeom>
              <a:avLst/>
              <a:gdLst/>
              <a:ahLst/>
              <a:cxnLst/>
              <a:rect l="l" t="t" r="r" b="b"/>
              <a:pathLst>
                <a:path w="679" h="334" extrusionOk="0">
                  <a:moveTo>
                    <a:pt x="155" y="1"/>
                  </a:moveTo>
                  <a:cubicBezTo>
                    <a:pt x="72" y="1"/>
                    <a:pt x="0" y="84"/>
                    <a:pt x="0" y="167"/>
                  </a:cubicBezTo>
                  <a:cubicBezTo>
                    <a:pt x="0" y="263"/>
                    <a:pt x="72" y="334"/>
                    <a:pt x="155" y="334"/>
                  </a:cubicBezTo>
                  <a:lnTo>
                    <a:pt x="512" y="334"/>
                  </a:lnTo>
                  <a:cubicBezTo>
                    <a:pt x="607" y="334"/>
                    <a:pt x="679" y="263"/>
                    <a:pt x="679" y="167"/>
                  </a:cubicBezTo>
                  <a:cubicBezTo>
                    <a:pt x="679" y="60"/>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79"/>
            <p:cNvSpPr/>
            <p:nvPr/>
          </p:nvSpPr>
          <p:spPr>
            <a:xfrm>
              <a:off x="4941500" y="2271558"/>
              <a:ext cx="10581" cy="55123"/>
            </a:xfrm>
            <a:custGeom>
              <a:avLst/>
              <a:gdLst/>
              <a:ahLst/>
              <a:cxnLst/>
              <a:rect l="l" t="t" r="r" b="b"/>
              <a:pathLst>
                <a:path w="334" h="1740" extrusionOk="0">
                  <a:moveTo>
                    <a:pt x="167" y="1"/>
                  </a:moveTo>
                  <a:cubicBezTo>
                    <a:pt x="84" y="1"/>
                    <a:pt x="0" y="72"/>
                    <a:pt x="0" y="167"/>
                  </a:cubicBezTo>
                  <a:lnTo>
                    <a:pt x="0" y="1584"/>
                  </a:lnTo>
                  <a:cubicBezTo>
                    <a:pt x="0" y="1668"/>
                    <a:pt x="84" y="1739"/>
                    <a:pt x="167" y="1739"/>
                  </a:cubicBezTo>
                  <a:cubicBezTo>
                    <a:pt x="250" y="1739"/>
                    <a:pt x="334" y="1668"/>
                    <a:pt x="334" y="1584"/>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79"/>
            <p:cNvSpPr/>
            <p:nvPr/>
          </p:nvSpPr>
          <p:spPr>
            <a:xfrm>
              <a:off x="4963739" y="225457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79"/>
            <p:cNvSpPr/>
            <p:nvPr/>
          </p:nvSpPr>
          <p:spPr>
            <a:xfrm>
              <a:off x="5098791" y="225457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9"/>
            <p:cNvSpPr/>
            <p:nvPr/>
          </p:nvSpPr>
          <p:spPr>
            <a:xfrm>
              <a:off x="5098791" y="2282868"/>
              <a:ext cx="10201" cy="10613"/>
            </a:xfrm>
            <a:custGeom>
              <a:avLst/>
              <a:gdLst/>
              <a:ahLst/>
              <a:cxnLst/>
              <a:rect l="l" t="t" r="r" b="b"/>
              <a:pathLst>
                <a:path w="322" h="335" extrusionOk="0">
                  <a:moveTo>
                    <a:pt x="155" y="1"/>
                  </a:moveTo>
                  <a:cubicBezTo>
                    <a:pt x="72" y="1"/>
                    <a:pt x="0" y="72"/>
                    <a:pt x="0" y="168"/>
                  </a:cubicBezTo>
                  <a:cubicBezTo>
                    <a:pt x="0" y="251"/>
                    <a:pt x="72" y="334"/>
                    <a:pt x="155" y="334"/>
                  </a:cubicBezTo>
                  <a:cubicBezTo>
                    <a:pt x="250" y="334"/>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9"/>
            <p:cNvSpPr/>
            <p:nvPr/>
          </p:nvSpPr>
          <p:spPr>
            <a:xfrm>
              <a:off x="4963739" y="2282868"/>
              <a:ext cx="10993" cy="10613"/>
            </a:xfrm>
            <a:custGeom>
              <a:avLst/>
              <a:gdLst/>
              <a:ahLst/>
              <a:cxnLst/>
              <a:rect l="l" t="t" r="r" b="b"/>
              <a:pathLst>
                <a:path w="347" h="335" extrusionOk="0">
                  <a:moveTo>
                    <a:pt x="168" y="1"/>
                  </a:moveTo>
                  <a:cubicBezTo>
                    <a:pt x="72" y="1"/>
                    <a:pt x="1" y="72"/>
                    <a:pt x="1" y="168"/>
                  </a:cubicBezTo>
                  <a:cubicBezTo>
                    <a:pt x="1" y="251"/>
                    <a:pt x="72" y="334"/>
                    <a:pt x="168" y="334"/>
                  </a:cubicBezTo>
                  <a:cubicBezTo>
                    <a:pt x="251" y="334"/>
                    <a:pt x="322" y="251"/>
                    <a:pt x="322" y="168"/>
                  </a:cubicBez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9"/>
            <p:cNvSpPr/>
            <p:nvPr/>
          </p:nvSpPr>
          <p:spPr>
            <a:xfrm>
              <a:off x="5098791" y="2310778"/>
              <a:ext cx="10201" cy="10233"/>
            </a:xfrm>
            <a:custGeom>
              <a:avLst/>
              <a:gdLst/>
              <a:ahLst/>
              <a:cxnLst/>
              <a:rect l="l" t="t" r="r" b="b"/>
              <a:pathLst>
                <a:path w="322" h="323" extrusionOk="0">
                  <a:moveTo>
                    <a:pt x="155" y="1"/>
                  </a:moveTo>
                  <a:cubicBezTo>
                    <a:pt x="72" y="1"/>
                    <a:pt x="0" y="72"/>
                    <a:pt x="0" y="168"/>
                  </a:cubicBezTo>
                  <a:cubicBezTo>
                    <a:pt x="0" y="251"/>
                    <a:pt x="72" y="322"/>
                    <a:pt x="155" y="322"/>
                  </a:cubicBezTo>
                  <a:cubicBezTo>
                    <a:pt x="250" y="322"/>
                    <a:pt x="322" y="251"/>
                    <a:pt x="322" y="168"/>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79"/>
            <p:cNvSpPr/>
            <p:nvPr/>
          </p:nvSpPr>
          <p:spPr>
            <a:xfrm>
              <a:off x="4963739" y="2310778"/>
              <a:ext cx="10233" cy="10233"/>
            </a:xfrm>
            <a:custGeom>
              <a:avLst/>
              <a:gdLst/>
              <a:ahLst/>
              <a:cxnLst/>
              <a:rect l="l" t="t" r="r" b="b"/>
              <a:pathLst>
                <a:path w="323" h="323" extrusionOk="0">
                  <a:moveTo>
                    <a:pt x="168" y="1"/>
                  </a:moveTo>
                  <a:cubicBezTo>
                    <a:pt x="72" y="1"/>
                    <a:pt x="1" y="72"/>
                    <a:pt x="1" y="168"/>
                  </a:cubicBezTo>
                  <a:cubicBezTo>
                    <a:pt x="1" y="251"/>
                    <a:pt x="72" y="322"/>
                    <a:pt x="168" y="322"/>
                  </a:cubicBezTo>
                  <a:cubicBezTo>
                    <a:pt x="251" y="322"/>
                    <a:pt x="322" y="251"/>
                    <a:pt x="322" y="168"/>
                  </a:cubicBezTo>
                  <a:cubicBezTo>
                    <a:pt x="322"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4" name="Google Shape;11204;p79"/>
          <p:cNvSpPr/>
          <p:nvPr/>
        </p:nvSpPr>
        <p:spPr>
          <a:xfrm>
            <a:off x="872362" y="1513044"/>
            <a:ext cx="325164" cy="347783"/>
          </a:xfrm>
          <a:custGeom>
            <a:avLst/>
            <a:gdLst/>
            <a:ahLst/>
            <a:cxnLst/>
            <a:rect l="l" t="t" r="r" b="b"/>
            <a:pathLst>
              <a:path w="10264" h="10978" extrusionOk="0">
                <a:moveTo>
                  <a:pt x="3096" y="310"/>
                </a:moveTo>
                <a:lnTo>
                  <a:pt x="3096" y="381"/>
                </a:lnTo>
                <a:lnTo>
                  <a:pt x="3096" y="3870"/>
                </a:lnTo>
                <a:cubicBezTo>
                  <a:pt x="3096" y="4787"/>
                  <a:pt x="3811" y="5549"/>
                  <a:pt x="4704" y="5644"/>
                </a:cubicBezTo>
                <a:lnTo>
                  <a:pt x="4704" y="6965"/>
                </a:lnTo>
                <a:lnTo>
                  <a:pt x="2656" y="6965"/>
                </a:lnTo>
                <a:lnTo>
                  <a:pt x="2656" y="310"/>
                </a:lnTo>
                <a:close/>
                <a:moveTo>
                  <a:pt x="7585" y="310"/>
                </a:moveTo>
                <a:lnTo>
                  <a:pt x="7585" y="6965"/>
                </a:lnTo>
                <a:lnTo>
                  <a:pt x="5549" y="6965"/>
                </a:lnTo>
                <a:lnTo>
                  <a:pt x="5549" y="5644"/>
                </a:lnTo>
                <a:cubicBezTo>
                  <a:pt x="6454" y="5549"/>
                  <a:pt x="7168" y="4787"/>
                  <a:pt x="7168" y="3870"/>
                </a:cubicBezTo>
                <a:lnTo>
                  <a:pt x="7168" y="381"/>
                </a:lnTo>
                <a:lnTo>
                  <a:pt x="7168" y="310"/>
                </a:lnTo>
                <a:close/>
                <a:moveTo>
                  <a:pt x="2370" y="310"/>
                </a:moveTo>
                <a:lnTo>
                  <a:pt x="2370" y="7132"/>
                </a:lnTo>
                <a:cubicBezTo>
                  <a:pt x="2370" y="7215"/>
                  <a:pt x="2453" y="7287"/>
                  <a:pt x="2537" y="7287"/>
                </a:cubicBezTo>
                <a:lnTo>
                  <a:pt x="4728" y="7287"/>
                </a:lnTo>
                <a:lnTo>
                  <a:pt x="4728" y="7823"/>
                </a:lnTo>
                <a:lnTo>
                  <a:pt x="334" y="7823"/>
                </a:lnTo>
                <a:lnTo>
                  <a:pt x="334" y="7287"/>
                </a:lnTo>
                <a:lnTo>
                  <a:pt x="1668" y="7287"/>
                </a:lnTo>
                <a:cubicBezTo>
                  <a:pt x="1751" y="7287"/>
                  <a:pt x="1822" y="7215"/>
                  <a:pt x="1822" y="7132"/>
                </a:cubicBezTo>
                <a:lnTo>
                  <a:pt x="1822" y="6692"/>
                </a:lnTo>
                <a:cubicBezTo>
                  <a:pt x="1822" y="6608"/>
                  <a:pt x="1751" y="6537"/>
                  <a:pt x="1668" y="6537"/>
                </a:cubicBezTo>
                <a:cubicBezTo>
                  <a:pt x="1572" y="6537"/>
                  <a:pt x="1501" y="6608"/>
                  <a:pt x="1501" y="6692"/>
                </a:cubicBezTo>
                <a:lnTo>
                  <a:pt x="1501" y="6965"/>
                </a:lnTo>
                <a:lnTo>
                  <a:pt x="322" y="6965"/>
                </a:lnTo>
                <a:lnTo>
                  <a:pt x="322" y="5501"/>
                </a:lnTo>
                <a:cubicBezTo>
                  <a:pt x="596" y="5477"/>
                  <a:pt x="846" y="5346"/>
                  <a:pt x="1049" y="5144"/>
                </a:cubicBezTo>
                <a:cubicBezTo>
                  <a:pt x="1287" y="4906"/>
                  <a:pt x="1430" y="4596"/>
                  <a:pt x="1430" y="4275"/>
                </a:cubicBezTo>
                <a:lnTo>
                  <a:pt x="1430" y="310"/>
                </a:lnTo>
                <a:lnTo>
                  <a:pt x="1513" y="310"/>
                </a:lnTo>
                <a:lnTo>
                  <a:pt x="1513" y="6061"/>
                </a:lnTo>
                <a:cubicBezTo>
                  <a:pt x="1513" y="6144"/>
                  <a:pt x="1584" y="6215"/>
                  <a:pt x="1680" y="6215"/>
                </a:cubicBezTo>
                <a:cubicBezTo>
                  <a:pt x="1763" y="6215"/>
                  <a:pt x="1846" y="6144"/>
                  <a:pt x="1846" y="6061"/>
                </a:cubicBezTo>
                <a:lnTo>
                  <a:pt x="1846" y="310"/>
                </a:lnTo>
                <a:close/>
                <a:moveTo>
                  <a:pt x="8430" y="310"/>
                </a:moveTo>
                <a:lnTo>
                  <a:pt x="8430" y="7132"/>
                </a:lnTo>
                <a:cubicBezTo>
                  <a:pt x="8430" y="7215"/>
                  <a:pt x="8502" y="7287"/>
                  <a:pt x="8597" y="7287"/>
                </a:cubicBezTo>
                <a:lnTo>
                  <a:pt x="9943" y="7287"/>
                </a:lnTo>
                <a:lnTo>
                  <a:pt x="9943" y="7823"/>
                </a:lnTo>
                <a:lnTo>
                  <a:pt x="5549" y="7823"/>
                </a:lnTo>
                <a:lnTo>
                  <a:pt x="5549" y="7287"/>
                </a:lnTo>
                <a:lnTo>
                  <a:pt x="7728" y="7287"/>
                </a:lnTo>
                <a:cubicBezTo>
                  <a:pt x="7823" y="7287"/>
                  <a:pt x="7895" y="7215"/>
                  <a:pt x="7895" y="7132"/>
                </a:cubicBezTo>
                <a:lnTo>
                  <a:pt x="7895" y="310"/>
                </a:lnTo>
                <a:close/>
                <a:moveTo>
                  <a:pt x="4716" y="8144"/>
                </a:moveTo>
                <a:lnTo>
                  <a:pt x="4716" y="8751"/>
                </a:lnTo>
                <a:lnTo>
                  <a:pt x="322" y="8751"/>
                </a:lnTo>
                <a:lnTo>
                  <a:pt x="322" y="8144"/>
                </a:lnTo>
                <a:close/>
                <a:moveTo>
                  <a:pt x="9943" y="8144"/>
                </a:moveTo>
                <a:lnTo>
                  <a:pt x="9943" y="8751"/>
                </a:lnTo>
                <a:lnTo>
                  <a:pt x="5549" y="8751"/>
                </a:lnTo>
                <a:lnTo>
                  <a:pt x="5549" y="8144"/>
                </a:lnTo>
                <a:close/>
                <a:moveTo>
                  <a:pt x="4716" y="9073"/>
                </a:moveTo>
                <a:lnTo>
                  <a:pt x="4716" y="9609"/>
                </a:lnTo>
                <a:lnTo>
                  <a:pt x="322" y="9609"/>
                </a:lnTo>
                <a:lnTo>
                  <a:pt x="322" y="9073"/>
                </a:lnTo>
                <a:close/>
                <a:moveTo>
                  <a:pt x="9943" y="9073"/>
                </a:moveTo>
                <a:lnTo>
                  <a:pt x="9943" y="9609"/>
                </a:lnTo>
                <a:lnTo>
                  <a:pt x="5549" y="9609"/>
                </a:lnTo>
                <a:lnTo>
                  <a:pt x="5549" y="9073"/>
                </a:lnTo>
                <a:close/>
                <a:moveTo>
                  <a:pt x="6823" y="619"/>
                </a:moveTo>
                <a:lnTo>
                  <a:pt x="6823" y="3834"/>
                </a:lnTo>
                <a:cubicBezTo>
                  <a:pt x="6847" y="4668"/>
                  <a:pt x="6192" y="5322"/>
                  <a:pt x="5394" y="5322"/>
                </a:cubicBezTo>
                <a:cubicBezTo>
                  <a:pt x="5311" y="5322"/>
                  <a:pt x="5240" y="5406"/>
                  <a:pt x="5240" y="5489"/>
                </a:cubicBezTo>
                <a:lnTo>
                  <a:pt x="5240" y="7132"/>
                </a:lnTo>
                <a:lnTo>
                  <a:pt x="5240" y="7977"/>
                </a:lnTo>
                <a:lnTo>
                  <a:pt x="5240" y="8918"/>
                </a:lnTo>
                <a:lnTo>
                  <a:pt x="5240" y="9763"/>
                </a:lnTo>
                <a:lnTo>
                  <a:pt x="5240" y="10644"/>
                </a:lnTo>
                <a:lnTo>
                  <a:pt x="5025" y="10644"/>
                </a:lnTo>
                <a:lnTo>
                  <a:pt x="5025" y="9752"/>
                </a:lnTo>
                <a:lnTo>
                  <a:pt x="5025" y="8894"/>
                </a:lnTo>
                <a:lnTo>
                  <a:pt x="5025" y="7966"/>
                </a:lnTo>
                <a:lnTo>
                  <a:pt x="5025" y="7108"/>
                </a:lnTo>
                <a:lnTo>
                  <a:pt x="5025" y="5465"/>
                </a:lnTo>
                <a:cubicBezTo>
                  <a:pt x="5025" y="5370"/>
                  <a:pt x="4954" y="5299"/>
                  <a:pt x="4859" y="5299"/>
                </a:cubicBezTo>
                <a:cubicBezTo>
                  <a:pt x="4061" y="5299"/>
                  <a:pt x="3406" y="4644"/>
                  <a:pt x="3406" y="3834"/>
                </a:cubicBezTo>
                <a:lnTo>
                  <a:pt x="3406" y="619"/>
                </a:lnTo>
                <a:cubicBezTo>
                  <a:pt x="3942" y="869"/>
                  <a:pt x="4525" y="1012"/>
                  <a:pt x="5120" y="1012"/>
                </a:cubicBezTo>
                <a:cubicBezTo>
                  <a:pt x="5716" y="1012"/>
                  <a:pt x="6287" y="881"/>
                  <a:pt x="6823" y="619"/>
                </a:cubicBezTo>
                <a:close/>
                <a:moveTo>
                  <a:pt x="4716" y="9930"/>
                </a:moveTo>
                <a:lnTo>
                  <a:pt x="4716" y="10656"/>
                </a:lnTo>
                <a:lnTo>
                  <a:pt x="322" y="10656"/>
                </a:lnTo>
                <a:lnTo>
                  <a:pt x="322" y="9930"/>
                </a:lnTo>
                <a:close/>
                <a:moveTo>
                  <a:pt x="1251" y="0"/>
                </a:moveTo>
                <a:cubicBezTo>
                  <a:pt x="1156" y="0"/>
                  <a:pt x="1084" y="72"/>
                  <a:pt x="1084" y="155"/>
                </a:cubicBezTo>
                <a:lnTo>
                  <a:pt x="1084" y="4287"/>
                </a:lnTo>
                <a:cubicBezTo>
                  <a:pt x="1084" y="4537"/>
                  <a:pt x="989" y="4763"/>
                  <a:pt x="810" y="4941"/>
                </a:cubicBezTo>
                <a:cubicBezTo>
                  <a:pt x="632" y="5120"/>
                  <a:pt x="418" y="5203"/>
                  <a:pt x="156" y="5203"/>
                </a:cubicBezTo>
                <a:cubicBezTo>
                  <a:pt x="72" y="5203"/>
                  <a:pt x="1" y="5275"/>
                  <a:pt x="1" y="5370"/>
                </a:cubicBezTo>
                <a:lnTo>
                  <a:pt x="1" y="7144"/>
                </a:lnTo>
                <a:lnTo>
                  <a:pt x="1" y="7989"/>
                </a:lnTo>
                <a:lnTo>
                  <a:pt x="1" y="8930"/>
                </a:lnTo>
                <a:lnTo>
                  <a:pt x="1" y="9775"/>
                </a:lnTo>
                <a:lnTo>
                  <a:pt x="1" y="10811"/>
                </a:lnTo>
                <a:cubicBezTo>
                  <a:pt x="1" y="10906"/>
                  <a:pt x="72" y="10978"/>
                  <a:pt x="156" y="10978"/>
                </a:cubicBezTo>
                <a:lnTo>
                  <a:pt x="8180" y="10978"/>
                </a:lnTo>
                <a:cubicBezTo>
                  <a:pt x="8276" y="10978"/>
                  <a:pt x="8347" y="10906"/>
                  <a:pt x="8347" y="10811"/>
                </a:cubicBezTo>
                <a:cubicBezTo>
                  <a:pt x="8347" y="10728"/>
                  <a:pt x="8276" y="10656"/>
                  <a:pt x="8180" y="10656"/>
                </a:cubicBezTo>
                <a:lnTo>
                  <a:pt x="5549" y="10656"/>
                </a:lnTo>
                <a:lnTo>
                  <a:pt x="5549" y="9918"/>
                </a:lnTo>
                <a:lnTo>
                  <a:pt x="9943" y="9918"/>
                </a:lnTo>
                <a:lnTo>
                  <a:pt x="9943" y="10656"/>
                </a:lnTo>
                <a:lnTo>
                  <a:pt x="8811" y="10656"/>
                </a:lnTo>
                <a:cubicBezTo>
                  <a:pt x="8716" y="10656"/>
                  <a:pt x="8645" y="10728"/>
                  <a:pt x="8645" y="10811"/>
                </a:cubicBezTo>
                <a:cubicBezTo>
                  <a:pt x="8645" y="10906"/>
                  <a:pt x="8716" y="10978"/>
                  <a:pt x="8811" y="10978"/>
                </a:cubicBezTo>
                <a:lnTo>
                  <a:pt x="10085" y="10978"/>
                </a:lnTo>
                <a:cubicBezTo>
                  <a:pt x="10181" y="10978"/>
                  <a:pt x="10252" y="10906"/>
                  <a:pt x="10252" y="10811"/>
                </a:cubicBezTo>
                <a:lnTo>
                  <a:pt x="10252" y="6644"/>
                </a:lnTo>
                <a:cubicBezTo>
                  <a:pt x="10252" y="6561"/>
                  <a:pt x="10181" y="6489"/>
                  <a:pt x="10085" y="6489"/>
                </a:cubicBezTo>
                <a:cubicBezTo>
                  <a:pt x="10002" y="6489"/>
                  <a:pt x="9919" y="6561"/>
                  <a:pt x="9919" y="6644"/>
                </a:cubicBezTo>
                <a:lnTo>
                  <a:pt x="9919" y="6977"/>
                </a:lnTo>
                <a:lnTo>
                  <a:pt x="8752" y="6977"/>
                </a:lnTo>
                <a:lnTo>
                  <a:pt x="8752" y="322"/>
                </a:lnTo>
                <a:lnTo>
                  <a:pt x="8835" y="322"/>
                </a:lnTo>
                <a:lnTo>
                  <a:pt x="8835" y="4287"/>
                </a:lnTo>
                <a:cubicBezTo>
                  <a:pt x="8835" y="4608"/>
                  <a:pt x="8966" y="4941"/>
                  <a:pt x="9204" y="5156"/>
                </a:cubicBezTo>
                <a:cubicBezTo>
                  <a:pt x="9407" y="5358"/>
                  <a:pt x="9657" y="5489"/>
                  <a:pt x="9943" y="5513"/>
                </a:cubicBezTo>
                <a:lnTo>
                  <a:pt x="9943" y="6013"/>
                </a:lnTo>
                <a:cubicBezTo>
                  <a:pt x="9943" y="6096"/>
                  <a:pt x="10014" y="6180"/>
                  <a:pt x="10097" y="6180"/>
                </a:cubicBezTo>
                <a:cubicBezTo>
                  <a:pt x="10193" y="6180"/>
                  <a:pt x="10264" y="6096"/>
                  <a:pt x="10264" y="6013"/>
                </a:cubicBezTo>
                <a:lnTo>
                  <a:pt x="10264" y="5370"/>
                </a:lnTo>
                <a:cubicBezTo>
                  <a:pt x="10264" y="5275"/>
                  <a:pt x="10193" y="5203"/>
                  <a:pt x="10097" y="5203"/>
                </a:cubicBezTo>
                <a:cubicBezTo>
                  <a:pt x="9847" y="5203"/>
                  <a:pt x="9621" y="5120"/>
                  <a:pt x="9442" y="4941"/>
                </a:cubicBezTo>
                <a:cubicBezTo>
                  <a:pt x="9264" y="4763"/>
                  <a:pt x="9181" y="4537"/>
                  <a:pt x="9181" y="4287"/>
                </a:cubicBezTo>
                <a:lnTo>
                  <a:pt x="9181" y="155"/>
                </a:lnTo>
                <a:cubicBezTo>
                  <a:pt x="9181" y="72"/>
                  <a:pt x="9109" y="0"/>
                  <a:pt x="9014" y="0"/>
                </a:cubicBezTo>
                <a:lnTo>
                  <a:pt x="7002" y="0"/>
                </a:lnTo>
                <a:cubicBezTo>
                  <a:pt x="6918" y="0"/>
                  <a:pt x="6847" y="72"/>
                  <a:pt x="6847" y="155"/>
                </a:cubicBezTo>
                <a:lnTo>
                  <a:pt x="6847" y="310"/>
                </a:lnTo>
                <a:cubicBezTo>
                  <a:pt x="6323" y="596"/>
                  <a:pt x="5728" y="738"/>
                  <a:pt x="5132" y="738"/>
                </a:cubicBezTo>
                <a:cubicBezTo>
                  <a:pt x="4537" y="738"/>
                  <a:pt x="3942" y="596"/>
                  <a:pt x="3418" y="310"/>
                </a:cubicBezTo>
                <a:lnTo>
                  <a:pt x="3418" y="155"/>
                </a:lnTo>
                <a:cubicBezTo>
                  <a:pt x="3418"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5" name="Google Shape;11205;p79"/>
          <p:cNvGrpSpPr/>
          <p:nvPr/>
        </p:nvGrpSpPr>
        <p:grpSpPr>
          <a:xfrm>
            <a:off x="1767449" y="1513044"/>
            <a:ext cx="324403" cy="347783"/>
            <a:chOff x="1767449" y="1513044"/>
            <a:chExt cx="324403" cy="347783"/>
          </a:xfrm>
        </p:grpSpPr>
        <p:sp>
          <p:nvSpPr>
            <p:cNvPr id="11206" name="Google Shape;11206;p79"/>
            <p:cNvSpPr/>
            <p:nvPr/>
          </p:nvSpPr>
          <p:spPr>
            <a:xfrm>
              <a:off x="1850039" y="1513044"/>
              <a:ext cx="159604" cy="347783"/>
            </a:xfrm>
            <a:custGeom>
              <a:avLst/>
              <a:gdLst/>
              <a:ahLst/>
              <a:cxnLst/>
              <a:rect l="l" t="t" r="r" b="b"/>
              <a:pathLst>
                <a:path w="5038" h="10978" extrusionOk="0">
                  <a:moveTo>
                    <a:pt x="1918" y="1893"/>
                  </a:moveTo>
                  <a:cubicBezTo>
                    <a:pt x="2156" y="1893"/>
                    <a:pt x="2358" y="2084"/>
                    <a:pt x="2358" y="2322"/>
                  </a:cubicBezTo>
                  <a:lnTo>
                    <a:pt x="2358" y="3465"/>
                  </a:lnTo>
                  <a:lnTo>
                    <a:pt x="1501" y="3465"/>
                  </a:lnTo>
                  <a:lnTo>
                    <a:pt x="1501" y="2703"/>
                  </a:lnTo>
                  <a:lnTo>
                    <a:pt x="1501" y="2310"/>
                  </a:lnTo>
                  <a:cubicBezTo>
                    <a:pt x="1501" y="2191"/>
                    <a:pt x="1549" y="2084"/>
                    <a:pt x="1620" y="2012"/>
                  </a:cubicBezTo>
                  <a:cubicBezTo>
                    <a:pt x="1703" y="1929"/>
                    <a:pt x="1822" y="1893"/>
                    <a:pt x="1918" y="1893"/>
                  </a:cubicBezTo>
                  <a:close/>
                  <a:moveTo>
                    <a:pt x="751" y="322"/>
                  </a:moveTo>
                  <a:cubicBezTo>
                    <a:pt x="989" y="322"/>
                    <a:pt x="1180" y="524"/>
                    <a:pt x="1180" y="750"/>
                  </a:cubicBezTo>
                  <a:lnTo>
                    <a:pt x="1180" y="2322"/>
                  </a:lnTo>
                  <a:lnTo>
                    <a:pt x="1180" y="2715"/>
                  </a:lnTo>
                  <a:lnTo>
                    <a:pt x="1180" y="3465"/>
                  </a:lnTo>
                  <a:lnTo>
                    <a:pt x="715" y="3465"/>
                  </a:lnTo>
                  <a:cubicBezTo>
                    <a:pt x="572" y="3465"/>
                    <a:pt x="429" y="3513"/>
                    <a:pt x="310" y="3584"/>
                  </a:cubicBezTo>
                  <a:lnTo>
                    <a:pt x="310" y="738"/>
                  </a:lnTo>
                  <a:lnTo>
                    <a:pt x="334" y="738"/>
                  </a:lnTo>
                  <a:cubicBezTo>
                    <a:pt x="334" y="619"/>
                    <a:pt x="370" y="524"/>
                    <a:pt x="453" y="441"/>
                  </a:cubicBezTo>
                  <a:cubicBezTo>
                    <a:pt x="525" y="369"/>
                    <a:pt x="644" y="322"/>
                    <a:pt x="751" y="322"/>
                  </a:cubicBezTo>
                  <a:close/>
                  <a:moveTo>
                    <a:pt x="4335" y="1870"/>
                  </a:moveTo>
                  <a:cubicBezTo>
                    <a:pt x="4537" y="1870"/>
                    <a:pt x="4716" y="2036"/>
                    <a:pt x="4716" y="2262"/>
                  </a:cubicBezTo>
                  <a:lnTo>
                    <a:pt x="4716" y="3275"/>
                  </a:lnTo>
                  <a:cubicBezTo>
                    <a:pt x="4704" y="3477"/>
                    <a:pt x="4537" y="3656"/>
                    <a:pt x="4335" y="3656"/>
                  </a:cubicBezTo>
                  <a:lnTo>
                    <a:pt x="4239" y="3656"/>
                  </a:lnTo>
                  <a:cubicBezTo>
                    <a:pt x="4037" y="3656"/>
                    <a:pt x="3858" y="3501"/>
                    <a:pt x="3858" y="3275"/>
                  </a:cubicBezTo>
                  <a:lnTo>
                    <a:pt x="3858" y="2286"/>
                  </a:lnTo>
                  <a:lnTo>
                    <a:pt x="3858" y="2262"/>
                  </a:lnTo>
                  <a:cubicBezTo>
                    <a:pt x="3858" y="2048"/>
                    <a:pt x="4013" y="1870"/>
                    <a:pt x="4239" y="1870"/>
                  </a:cubicBezTo>
                  <a:close/>
                  <a:moveTo>
                    <a:pt x="3108" y="1870"/>
                  </a:moveTo>
                  <a:cubicBezTo>
                    <a:pt x="3335" y="1870"/>
                    <a:pt x="3525" y="2048"/>
                    <a:pt x="3525" y="2286"/>
                  </a:cubicBezTo>
                  <a:lnTo>
                    <a:pt x="3525" y="3275"/>
                  </a:lnTo>
                  <a:lnTo>
                    <a:pt x="3525" y="3501"/>
                  </a:lnTo>
                  <a:cubicBezTo>
                    <a:pt x="3525" y="3715"/>
                    <a:pt x="3346" y="3917"/>
                    <a:pt x="3108" y="3917"/>
                  </a:cubicBezTo>
                  <a:lnTo>
                    <a:pt x="3037" y="3917"/>
                  </a:lnTo>
                  <a:lnTo>
                    <a:pt x="3037" y="3620"/>
                  </a:lnTo>
                  <a:cubicBezTo>
                    <a:pt x="3037" y="3525"/>
                    <a:pt x="2965" y="3453"/>
                    <a:pt x="2870" y="3453"/>
                  </a:cubicBezTo>
                  <a:lnTo>
                    <a:pt x="2668" y="3453"/>
                  </a:lnTo>
                  <a:lnTo>
                    <a:pt x="2668" y="2310"/>
                  </a:lnTo>
                  <a:lnTo>
                    <a:pt x="2668" y="2286"/>
                  </a:lnTo>
                  <a:cubicBezTo>
                    <a:pt x="2668" y="2072"/>
                    <a:pt x="2846" y="1870"/>
                    <a:pt x="3085" y="1870"/>
                  </a:cubicBezTo>
                  <a:close/>
                  <a:moveTo>
                    <a:pt x="2727" y="3763"/>
                  </a:moveTo>
                  <a:lnTo>
                    <a:pt x="2727" y="4632"/>
                  </a:lnTo>
                  <a:cubicBezTo>
                    <a:pt x="2727" y="4846"/>
                    <a:pt x="2549" y="5025"/>
                    <a:pt x="2323" y="5025"/>
                  </a:cubicBezTo>
                  <a:lnTo>
                    <a:pt x="727" y="5025"/>
                  </a:lnTo>
                  <a:cubicBezTo>
                    <a:pt x="513" y="5025"/>
                    <a:pt x="334" y="4846"/>
                    <a:pt x="334" y="4632"/>
                  </a:cubicBezTo>
                  <a:lnTo>
                    <a:pt x="334" y="4167"/>
                  </a:lnTo>
                  <a:cubicBezTo>
                    <a:pt x="334" y="3941"/>
                    <a:pt x="513" y="3763"/>
                    <a:pt x="727" y="3763"/>
                  </a:cubicBezTo>
                  <a:close/>
                  <a:moveTo>
                    <a:pt x="763" y="0"/>
                  </a:moveTo>
                  <a:cubicBezTo>
                    <a:pt x="572" y="0"/>
                    <a:pt x="370" y="72"/>
                    <a:pt x="227" y="227"/>
                  </a:cubicBezTo>
                  <a:cubicBezTo>
                    <a:pt x="72" y="369"/>
                    <a:pt x="1" y="548"/>
                    <a:pt x="1" y="762"/>
                  </a:cubicBezTo>
                  <a:lnTo>
                    <a:pt x="1" y="6751"/>
                  </a:lnTo>
                  <a:cubicBezTo>
                    <a:pt x="1" y="6846"/>
                    <a:pt x="72" y="6918"/>
                    <a:pt x="167" y="6918"/>
                  </a:cubicBezTo>
                  <a:cubicBezTo>
                    <a:pt x="251" y="6918"/>
                    <a:pt x="334" y="6846"/>
                    <a:pt x="334" y="6751"/>
                  </a:cubicBezTo>
                  <a:lnTo>
                    <a:pt x="334" y="5239"/>
                  </a:lnTo>
                  <a:cubicBezTo>
                    <a:pt x="453" y="5310"/>
                    <a:pt x="584" y="5358"/>
                    <a:pt x="727" y="5358"/>
                  </a:cubicBezTo>
                  <a:lnTo>
                    <a:pt x="2323" y="5358"/>
                  </a:lnTo>
                  <a:cubicBezTo>
                    <a:pt x="2727" y="5358"/>
                    <a:pt x="3037" y="5025"/>
                    <a:pt x="3037" y="4644"/>
                  </a:cubicBezTo>
                  <a:lnTo>
                    <a:pt x="3037" y="4239"/>
                  </a:lnTo>
                  <a:lnTo>
                    <a:pt x="3108" y="4239"/>
                  </a:lnTo>
                  <a:cubicBezTo>
                    <a:pt x="3394" y="4239"/>
                    <a:pt x="3644" y="4072"/>
                    <a:pt x="3763" y="3822"/>
                  </a:cubicBezTo>
                  <a:cubicBezTo>
                    <a:pt x="3882" y="3929"/>
                    <a:pt x="4049" y="3989"/>
                    <a:pt x="4216" y="3989"/>
                  </a:cubicBezTo>
                  <a:lnTo>
                    <a:pt x="4299" y="3989"/>
                  </a:lnTo>
                  <a:cubicBezTo>
                    <a:pt x="4442" y="3989"/>
                    <a:pt x="4573" y="3941"/>
                    <a:pt x="4692" y="3870"/>
                  </a:cubicBezTo>
                  <a:lnTo>
                    <a:pt x="4692" y="8335"/>
                  </a:lnTo>
                  <a:lnTo>
                    <a:pt x="2989" y="8335"/>
                  </a:lnTo>
                  <a:cubicBezTo>
                    <a:pt x="2906" y="8335"/>
                    <a:pt x="2834" y="8406"/>
                    <a:pt x="2834" y="8501"/>
                  </a:cubicBezTo>
                  <a:cubicBezTo>
                    <a:pt x="2834" y="8585"/>
                    <a:pt x="2906" y="8656"/>
                    <a:pt x="2989" y="8656"/>
                  </a:cubicBezTo>
                  <a:lnTo>
                    <a:pt x="4692" y="8656"/>
                  </a:lnTo>
                  <a:lnTo>
                    <a:pt x="4692" y="9299"/>
                  </a:lnTo>
                  <a:lnTo>
                    <a:pt x="334" y="9299"/>
                  </a:lnTo>
                  <a:lnTo>
                    <a:pt x="334" y="8656"/>
                  </a:lnTo>
                  <a:lnTo>
                    <a:pt x="2311" y="8656"/>
                  </a:lnTo>
                  <a:cubicBezTo>
                    <a:pt x="2394" y="8656"/>
                    <a:pt x="2477" y="8585"/>
                    <a:pt x="2477" y="8501"/>
                  </a:cubicBezTo>
                  <a:cubicBezTo>
                    <a:pt x="2477" y="8406"/>
                    <a:pt x="2394" y="8335"/>
                    <a:pt x="2311" y="8335"/>
                  </a:cubicBezTo>
                  <a:lnTo>
                    <a:pt x="346" y="8335"/>
                  </a:lnTo>
                  <a:lnTo>
                    <a:pt x="346" y="7382"/>
                  </a:lnTo>
                  <a:cubicBezTo>
                    <a:pt x="346" y="7287"/>
                    <a:pt x="275" y="7215"/>
                    <a:pt x="179" y="7215"/>
                  </a:cubicBezTo>
                  <a:cubicBezTo>
                    <a:pt x="96" y="7215"/>
                    <a:pt x="13" y="7287"/>
                    <a:pt x="13" y="7382"/>
                  </a:cubicBezTo>
                  <a:lnTo>
                    <a:pt x="13" y="9454"/>
                  </a:lnTo>
                  <a:cubicBezTo>
                    <a:pt x="13" y="9537"/>
                    <a:pt x="96" y="9609"/>
                    <a:pt x="179" y="9609"/>
                  </a:cubicBezTo>
                  <a:lnTo>
                    <a:pt x="1299" y="9609"/>
                  </a:lnTo>
                  <a:lnTo>
                    <a:pt x="1299" y="10823"/>
                  </a:lnTo>
                  <a:cubicBezTo>
                    <a:pt x="1299" y="10906"/>
                    <a:pt x="1370" y="10978"/>
                    <a:pt x="1465" y="10978"/>
                  </a:cubicBezTo>
                  <a:lnTo>
                    <a:pt x="2203" y="10978"/>
                  </a:lnTo>
                  <a:cubicBezTo>
                    <a:pt x="2299" y="10978"/>
                    <a:pt x="2370" y="10906"/>
                    <a:pt x="2370" y="10823"/>
                  </a:cubicBezTo>
                  <a:cubicBezTo>
                    <a:pt x="2370" y="10728"/>
                    <a:pt x="2299" y="10656"/>
                    <a:pt x="2203" y="10656"/>
                  </a:cubicBezTo>
                  <a:lnTo>
                    <a:pt x="1608" y="10656"/>
                  </a:lnTo>
                  <a:lnTo>
                    <a:pt x="1608" y="9597"/>
                  </a:lnTo>
                  <a:lnTo>
                    <a:pt x="3442" y="9597"/>
                  </a:lnTo>
                  <a:lnTo>
                    <a:pt x="3442" y="10656"/>
                  </a:lnTo>
                  <a:lnTo>
                    <a:pt x="2834" y="10656"/>
                  </a:lnTo>
                  <a:cubicBezTo>
                    <a:pt x="2739" y="10656"/>
                    <a:pt x="2668" y="10728"/>
                    <a:pt x="2668" y="10823"/>
                  </a:cubicBezTo>
                  <a:cubicBezTo>
                    <a:pt x="2668" y="10906"/>
                    <a:pt x="2739" y="10978"/>
                    <a:pt x="2834" y="10978"/>
                  </a:cubicBezTo>
                  <a:lnTo>
                    <a:pt x="3585" y="10978"/>
                  </a:lnTo>
                  <a:cubicBezTo>
                    <a:pt x="3680" y="10978"/>
                    <a:pt x="3751" y="10906"/>
                    <a:pt x="3751" y="10823"/>
                  </a:cubicBezTo>
                  <a:lnTo>
                    <a:pt x="3751" y="9609"/>
                  </a:lnTo>
                  <a:lnTo>
                    <a:pt x="4870" y="9609"/>
                  </a:lnTo>
                  <a:cubicBezTo>
                    <a:pt x="4954" y="9609"/>
                    <a:pt x="5037" y="9537"/>
                    <a:pt x="5037" y="9454"/>
                  </a:cubicBezTo>
                  <a:lnTo>
                    <a:pt x="5037" y="2703"/>
                  </a:lnTo>
                  <a:lnTo>
                    <a:pt x="5037" y="2262"/>
                  </a:lnTo>
                  <a:cubicBezTo>
                    <a:pt x="5037" y="1870"/>
                    <a:pt x="4716" y="1560"/>
                    <a:pt x="4335" y="1560"/>
                  </a:cubicBezTo>
                  <a:lnTo>
                    <a:pt x="4239" y="1560"/>
                  </a:lnTo>
                  <a:cubicBezTo>
                    <a:pt x="4025" y="1560"/>
                    <a:pt x="3823" y="1667"/>
                    <a:pt x="3692" y="1834"/>
                  </a:cubicBezTo>
                  <a:cubicBezTo>
                    <a:pt x="3561" y="1667"/>
                    <a:pt x="3346" y="1560"/>
                    <a:pt x="3132" y="1560"/>
                  </a:cubicBezTo>
                  <a:lnTo>
                    <a:pt x="3096" y="1560"/>
                  </a:lnTo>
                  <a:cubicBezTo>
                    <a:pt x="2858" y="1560"/>
                    <a:pt x="2656" y="1667"/>
                    <a:pt x="2513" y="1846"/>
                  </a:cubicBezTo>
                  <a:cubicBezTo>
                    <a:pt x="2382" y="1679"/>
                    <a:pt x="2180" y="1560"/>
                    <a:pt x="1942" y="1560"/>
                  </a:cubicBezTo>
                  <a:cubicBezTo>
                    <a:pt x="1787" y="1560"/>
                    <a:pt x="1644" y="1608"/>
                    <a:pt x="1501" y="1691"/>
                  </a:cubicBezTo>
                  <a:lnTo>
                    <a:pt x="1501" y="738"/>
                  </a:lnTo>
                  <a:cubicBezTo>
                    <a:pt x="1501" y="322"/>
                    <a:pt x="1168"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79"/>
            <p:cNvSpPr/>
            <p:nvPr/>
          </p:nvSpPr>
          <p:spPr>
            <a:xfrm>
              <a:off x="1887009" y="1702332"/>
              <a:ext cx="53222" cy="48375"/>
            </a:xfrm>
            <a:custGeom>
              <a:avLst/>
              <a:gdLst/>
              <a:ahLst/>
              <a:cxnLst/>
              <a:rect l="l" t="t" r="r" b="b"/>
              <a:pathLst>
                <a:path w="1680" h="1527" extrusionOk="0">
                  <a:moveTo>
                    <a:pt x="1084" y="562"/>
                  </a:moveTo>
                  <a:lnTo>
                    <a:pt x="1013" y="979"/>
                  </a:lnTo>
                  <a:lnTo>
                    <a:pt x="608" y="979"/>
                  </a:lnTo>
                  <a:lnTo>
                    <a:pt x="679" y="562"/>
                  </a:lnTo>
                  <a:close/>
                  <a:moveTo>
                    <a:pt x="572" y="1"/>
                  </a:moveTo>
                  <a:cubicBezTo>
                    <a:pt x="487" y="1"/>
                    <a:pt x="415" y="57"/>
                    <a:pt x="394" y="133"/>
                  </a:cubicBezTo>
                  <a:lnTo>
                    <a:pt x="382" y="228"/>
                  </a:lnTo>
                  <a:lnTo>
                    <a:pt x="310" y="228"/>
                  </a:lnTo>
                  <a:cubicBezTo>
                    <a:pt x="215" y="228"/>
                    <a:pt x="143" y="300"/>
                    <a:pt x="143" y="395"/>
                  </a:cubicBezTo>
                  <a:cubicBezTo>
                    <a:pt x="143" y="478"/>
                    <a:pt x="215" y="562"/>
                    <a:pt x="310" y="562"/>
                  </a:cubicBezTo>
                  <a:lnTo>
                    <a:pt x="322" y="562"/>
                  </a:lnTo>
                  <a:lnTo>
                    <a:pt x="251" y="979"/>
                  </a:lnTo>
                  <a:lnTo>
                    <a:pt x="155" y="979"/>
                  </a:lnTo>
                  <a:cubicBezTo>
                    <a:pt x="72" y="979"/>
                    <a:pt x="1" y="1050"/>
                    <a:pt x="1" y="1133"/>
                  </a:cubicBezTo>
                  <a:cubicBezTo>
                    <a:pt x="1" y="1229"/>
                    <a:pt x="72" y="1300"/>
                    <a:pt x="155" y="1300"/>
                  </a:cubicBezTo>
                  <a:lnTo>
                    <a:pt x="191" y="1300"/>
                  </a:lnTo>
                  <a:lnTo>
                    <a:pt x="191" y="1336"/>
                  </a:lnTo>
                  <a:cubicBezTo>
                    <a:pt x="167" y="1419"/>
                    <a:pt x="239" y="1514"/>
                    <a:pt x="322" y="1526"/>
                  </a:cubicBezTo>
                  <a:lnTo>
                    <a:pt x="346" y="1526"/>
                  </a:lnTo>
                  <a:cubicBezTo>
                    <a:pt x="429" y="1526"/>
                    <a:pt x="501" y="1467"/>
                    <a:pt x="513" y="1395"/>
                  </a:cubicBezTo>
                  <a:lnTo>
                    <a:pt x="536" y="1300"/>
                  </a:lnTo>
                  <a:lnTo>
                    <a:pt x="929" y="1300"/>
                  </a:lnTo>
                  <a:lnTo>
                    <a:pt x="929" y="1336"/>
                  </a:lnTo>
                  <a:cubicBezTo>
                    <a:pt x="917" y="1419"/>
                    <a:pt x="977" y="1514"/>
                    <a:pt x="1060" y="1526"/>
                  </a:cubicBezTo>
                  <a:lnTo>
                    <a:pt x="1096" y="1526"/>
                  </a:lnTo>
                  <a:cubicBezTo>
                    <a:pt x="1167" y="1526"/>
                    <a:pt x="1239" y="1467"/>
                    <a:pt x="1263" y="1395"/>
                  </a:cubicBezTo>
                  <a:lnTo>
                    <a:pt x="1275" y="1300"/>
                  </a:lnTo>
                  <a:lnTo>
                    <a:pt x="1370" y="1300"/>
                  </a:lnTo>
                  <a:cubicBezTo>
                    <a:pt x="1453" y="1300"/>
                    <a:pt x="1525" y="1229"/>
                    <a:pt x="1525" y="1133"/>
                  </a:cubicBezTo>
                  <a:cubicBezTo>
                    <a:pt x="1525" y="1050"/>
                    <a:pt x="1453" y="979"/>
                    <a:pt x="1370" y="979"/>
                  </a:cubicBezTo>
                  <a:lnTo>
                    <a:pt x="1334" y="979"/>
                  </a:lnTo>
                  <a:lnTo>
                    <a:pt x="1406" y="562"/>
                  </a:lnTo>
                  <a:lnTo>
                    <a:pt x="1513" y="562"/>
                  </a:lnTo>
                  <a:cubicBezTo>
                    <a:pt x="1608" y="562"/>
                    <a:pt x="1679" y="478"/>
                    <a:pt x="1679" y="395"/>
                  </a:cubicBezTo>
                  <a:cubicBezTo>
                    <a:pt x="1679" y="300"/>
                    <a:pt x="1608" y="228"/>
                    <a:pt x="1513" y="228"/>
                  </a:cubicBezTo>
                  <a:lnTo>
                    <a:pt x="1465" y="228"/>
                  </a:lnTo>
                  <a:lnTo>
                    <a:pt x="1465" y="205"/>
                  </a:lnTo>
                  <a:cubicBezTo>
                    <a:pt x="1489" y="109"/>
                    <a:pt x="1429" y="26"/>
                    <a:pt x="1334" y="2"/>
                  </a:cubicBezTo>
                  <a:cubicBezTo>
                    <a:pt x="1327" y="1"/>
                    <a:pt x="1320" y="1"/>
                    <a:pt x="1312" y="1"/>
                  </a:cubicBezTo>
                  <a:cubicBezTo>
                    <a:pt x="1235" y="1"/>
                    <a:pt x="1154" y="57"/>
                    <a:pt x="1144" y="133"/>
                  </a:cubicBezTo>
                  <a:lnTo>
                    <a:pt x="1132" y="228"/>
                  </a:lnTo>
                  <a:lnTo>
                    <a:pt x="727" y="228"/>
                  </a:lnTo>
                  <a:lnTo>
                    <a:pt x="727" y="205"/>
                  </a:lnTo>
                  <a:cubicBezTo>
                    <a:pt x="739" y="109"/>
                    <a:pt x="679" y="26"/>
                    <a:pt x="596" y="2"/>
                  </a:cubicBezTo>
                  <a:cubicBezTo>
                    <a:pt x="588" y="1"/>
                    <a:pt x="580" y="1"/>
                    <a:pt x="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79"/>
            <p:cNvSpPr/>
            <p:nvPr/>
          </p:nvSpPr>
          <p:spPr>
            <a:xfrm>
              <a:off x="1943970" y="1686745"/>
              <a:ext cx="28702" cy="63962"/>
            </a:xfrm>
            <a:custGeom>
              <a:avLst/>
              <a:gdLst/>
              <a:ahLst/>
              <a:cxnLst/>
              <a:rect l="l" t="t" r="r" b="b"/>
              <a:pathLst>
                <a:path w="906" h="2019" extrusionOk="0">
                  <a:moveTo>
                    <a:pt x="457" y="0"/>
                  </a:moveTo>
                  <a:cubicBezTo>
                    <a:pt x="429" y="0"/>
                    <a:pt x="399" y="6"/>
                    <a:pt x="370" y="18"/>
                  </a:cubicBezTo>
                  <a:lnTo>
                    <a:pt x="108" y="173"/>
                  </a:lnTo>
                  <a:cubicBezTo>
                    <a:pt x="24" y="220"/>
                    <a:pt x="0" y="304"/>
                    <a:pt x="48" y="399"/>
                  </a:cubicBezTo>
                  <a:cubicBezTo>
                    <a:pt x="73" y="448"/>
                    <a:pt x="126" y="475"/>
                    <a:pt x="184" y="475"/>
                  </a:cubicBezTo>
                  <a:cubicBezTo>
                    <a:pt x="210" y="475"/>
                    <a:pt x="237" y="470"/>
                    <a:pt x="262" y="459"/>
                  </a:cubicBezTo>
                  <a:lnTo>
                    <a:pt x="298" y="435"/>
                  </a:lnTo>
                  <a:lnTo>
                    <a:pt x="298" y="1685"/>
                  </a:lnTo>
                  <a:lnTo>
                    <a:pt x="191" y="1685"/>
                  </a:lnTo>
                  <a:cubicBezTo>
                    <a:pt x="108" y="1685"/>
                    <a:pt x="24" y="1768"/>
                    <a:pt x="24" y="1852"/>
                  </a:cubicBezTo>
                  <a:cubicBezTo>
                    <a:pt x="24" y="1947"/>
                    <a:pt x="108" y="2018"/>
                    <a:pt x="191" y="2018"/>
                  </a:cubicBezTo>
                  <a:lnTo>
                    <a:pt x="739" y="2018"/>
                  </a:lnTo>
                  <a:cubicBezTo>
                    <a:pt x="834" y="2018"/>
                    <a:pt x="905" y="1947"/>
                    <a:pt x="905" y="1852"/>
                  </a:cubicBezTo>
                  <a:cubicBezTo>
                    <a:pt x="905" y="1768"/>
                    <a:pt x="822" y="1673"/>
                    <a:pt x="727" y="1673"/>
                  </a:cubicBezTo>
                  <a:lnTo>
                    <a:pt x="608" y="1673"/>
                  </a:lnTo>
                  <a:lnTo>
                    <a:pt x="608" y="161"/>
                  </a:lnTo>
                  <a:cubicBezTo>
                    <a:pt x="608" y="101"/>
                    <a:pt x="584" y="54"/>
                    <a:pt x="536" y="18"/>
                  </a:cubicBezTo>
                  <a:cubicBezTo>
                    <a:pt x="512" y="6"/>
                    <a:pt x="486" y="0"/>
                    <a:pt x="4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9"/>
            <p:cNvSpPr/>
            <p:nvPr/>
          </p:nvSpPr>
          <p:spPr>
            <a:xfrm>
              <a:off x="2029221" y="1707306"/>
              <a:ext cx="62631" cy="10201"/>
            </a:xfrm>
            <a:custGeom>
              <a:avLst/>
              <a:gdLst/>
              <a:ahLst/>
              <a:cxnLst/>
              <a:rect l="l" t="t" r="r" b="b"/>
              <a:pathLst>
                <a:path w="1977" h="322" extrusionOk="0">
                  <a:moveTo>
                    <a:pt x="167" y="0"/>
                  </a:moveTo>
                  <a:cubicBezTo>
                    <a:pt x="72" y="0"/>
                    <a:pt x="0" y="71"/>
                    <a:pt x="0" y="167"/>
                  </a:cubicBezTo>
                  <a:cubicBezTo>
                    <a:pt x="0" y="250"/>
                    <a:pt x="72" y="321"/>
                    <a:pt x="167" y="321"/>
                  </a:cubicBezTo>
                  <a:lnTo>
                    <a:pt x="1822" y="321"/>
                  </a:lnTo>
                  <a:cubicBezTo>
                    <a:pt x="1905" y="321"/>
                    <a:pt x="1977" y="250"/>
                    <a:pt x="1977" y="167"/>
                  </a:cubicBezTo>
                  <a:cubicBezTo>
                    <a:pt x="1977" y="60"/>
                    <a:pt x="1905"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9"/>
            <p:cNvSpPr/>
            <p:nvPr/>
          </p:nvSpPr>
          <p:spPr>
            <a:xfrm>
              <a:off x="2029221" y="1758311"/>
              <a:ext cx="47552" cy="46696"/>
            </a:xfrm>
            <a:custGeom>
              <a:avLst/>
              <a:gdLst/>
              <a:ahLst/>
              <a:cxnLst/>
              <a:rect l="l" t="t" r="r" b="b"/>
              <a:pathLst>
                <a:path w="1501" h="1474" extrusionOk="0">
                  <a:moveTo>
                    <a:pt x="173" y="0"/>
                  </a:moveTo>
                  <a:cubicBezTo>
                    <a:pt x="131" y="0"/>
                    <a:pt x="90" y="15"/>
                    <a:pt x="60" y="45"/>
                  </a:cubicBezTo>
                  <a:cubicBezTo>
                    <a:pt x="0" y="105"/>
                    <a:pt x="0" y="200"/>
                    <a:pt x="60" y="259"/>
                  </a:cubicBezTo>
                  <a:lnTo>
                    <a:pt x="1227" y="1426"/>
                  </a:lnTo>
                  <a:cubicBezTo>
                    <a:pt x="1250" y="1450"/>
                    <a:pt x="1298" y="1474"/>
                    <a:pt x="1346" y="1474"/>
                  </a:cubicBezTo>
                  <a:cubicBezTo>
                    <a:pt x="1381" y="1474"/>
                    <a:pt x="1429" y="1450"/>
                    <a:pt x="1465" y="1426"/>
                  </a:cubicBezTo>
                  <a:cubicBezTo>
                    <a:pt x="1500" y="1378"/>
                    <a:pt x="1500" y="1271"/>
                    <a:pt x="1441" y="1200"/>
                  </a:cubicBezTo>
                  <a:lnTo>
                    <a:pt x="286" y="45"/>
                  </a:lnTo>
                  <a:cubicBezTo>
                    <a:pt x="256"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79"/>
            <p:cNvSpPr/>
            <p:nvPr/>
          </p:nvSpPr>
          <p:spPr>
            <a:xfrm>
              <a:off x="2029221" y="1615339"/>
              <a:ext cx="47552" cy="46728"/>
            </a:xfrm>
            <a:custGeom>
              <a:avLst/>
              <a:gdLst/>
              <a:ahLst/>
              <a:cxnLst/>
              <a:rect l="l" t="t" r="r" b="b"/>
              <a:pathLst>
                <a:path w="1501" h="1475" extrusionOk="0">
                  <a:moveTo>
                    <a:pt x="1334" y="1"/>
                  </a:moveTo>
                  <a:cubicBezTo>
                    <a:pt x="1295" y="1"/>
                    <a:pt x="1256" y="16"/>
                    <a:pt x="1227" y="46"/>
                  </a:cubicBezTo>
                  <a:lnTo>
                    <a:pt x="60" y="1200"/>
                  </a:lnTo>
                  <a:cubicBezTo>
                    <a:pt x="0" y="1260"/>
                    <a:pt x="0" y="1367"/>
                    <a:pt x="60" y="1427"/>
                  </a:cubicBezTo>
                  <a:cubicBezTo>
                    <a:pt x="96" y="1462"/>
                    <a:pt x="131" y="1474"/>
                    <a:pt x="179" y="1474"/>
                  </a:cubicBezTo>
                  <a:cubicBezTo>
                    <a:pt x="226" y="1474"/>
                    <a:pt x="274" y="1462"/>
                    <a:pt x="298" y="1427"/>
                  </a:cubicBezTo>
                  <a:lnTo>
                    <a:pt x="1465" y="272"/>
                  </a:lnTo>
                  <a:cubicBezTo>
                    <a:pt x="1500" y="212"/>
                    <a:pt x="1500" y="105"/>
                    <a:pt x="1441" y="46"/>
                  </a:cubicBezTo>
                  <a:cubicBezTo>
                    <a:pt x="1411" y="16"/>
                    <a:pt x="1372"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79"/>
            <p:cNvSpPr/>
            <p:nvPr/>
          </p:nvSpPr>
          <p:spPr>
            <a:xfrm>
              <a:off x="1767449" y="1703504"/>
              <a:ext cx="63012" cy="10233"/>
            </a:xfrm>
            <a:custGeom>
              <a:avLst/>
              <a:gdLst/>
              <a:ahLst/>
              <a:cxnLst/>
              <a:rect l="l" t="t" r="r" b="b"/>
              <a:pathLst>
                <a:path w="1989" h="323" extrusionOk="0">
                  <a:moveTo>
                    <a:pt x="167" y="1"/>
                  </a:moveTo>
                  <a:cubicBezTo>
                    <a:pt x="72" y="1"/>
                    <a:pt x="0" y="72"/>
                    <a:pt x="0" y="168"/>
                  </a:cubicBezTo>
                  <a:cubicBezTo>
                    <a:pt x="0" y="251"/>
                    <a:pt x="72" y="322"/>
                    <a:pt x="167" y="322"/>
                  </a:cubicBezTo>
                  <a:lnTo>
                    <a:pt x="1822" y="322"/>
                  </a:lnTo>
                  <a:cubicBezTo>
                    <a:pt x="1905" y="322"/>
                    <a:pt x="1989" y="251"/>
                    <a:pt x="1989" y="168"/>
                  </a:cubicBezTo>
                  <a:cubicBezTo>
                    <a:pt x="1989" y="72"/>
                    <a:pt x="1905" y="1"/>
                    <a:pt x="1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9"/>
            <p:cNvSpPr/>
            <p:nvPr/>
          </p:nvSpPr>
          <p:spPr>
            <a:xfrm>
              <a:off x="1783289" y="1615719"/>
              <a:ext cx="47552" cy="46728"/>
            </a:xfrm>
            <a:custGeom>
              <a:avLst/>
              <a:gdLst/>
              <a:ahLst/>
              <a:cxnLst/>
              <a:rect l="l" t="t" r="r" b="b"/>
              <a:pathLst>
                <a:path w="1501" h="1475" extrusionOk="0">
                  <a:moveTo>
                    <a:pt x="167" y="1"/>
                  </a:moveTo>
                  <a:cubicBezTo>
                    <a:pt x="128" y="1"/>
                    <a:pt x="90" y="16"/>
                    <a:pt x="60" y="45"/>
                  </a:cubicBezTo>
                  <a:cubicBezTo>
                    <a:pt x="0" y="105"/>
                    <a:pt x="0" y="212"/>
                    <a:pt x="60" y="272"/>
                  </a:cubicBezTo>
                  <a:lnTo>
                    <a:pt x="1215" y="1427"/>
                  </a:lnTo>
                  <a:cubicBezTo>
                    <a:pt x="1251" y="1462"/>
                    <a:pt x="1286" y="1474"/>
                    <a:pt x="1334" y="1474"/>
                  </a:cubicBezTo>
                  <a:cubicBezTo>
                    <a:pt x="1382" y="1474"/>
                    <a:pt x="1429" y="1462"/>
                    <a:pt x="1453" y="1427"/>
                  </a:cubicBezTo>
                  <a:cubicBezTo>
                    <a:pt x="1501" y="1367"/>
                    <a:pt x="1501" y="1272"/>
                    <a:pt x="1441" y="1212"/>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79"/>
            <p:cNvSpPr/>
            <p:nvPr/>
          </p:nvSpPr>
          <p:spPr>
            <a:xfrm>
              <a:off x="1783289" y="1758311"/>
              <a:ext cx="47552" cy="46696"/>
            </a:xfrm>
            <a:custGeom>
              <a:avLst/>
              <a:gdLst/>
              <a:ahLst/>
              <a:cxnLst/>
              <a:rect l="l" t="t" r="r" b="b"/>
              <a:pathLst>
                <a:path w="1501" h="1474" extrusionOk="0">
                  <a:moveTo>
                    <a:pt x="1328" y="0"/>
                  </a:moveTo>
                  <a:cubicBezTo>
                    <a:pt x="1286" y="0"/>
                    <a:pt x="1245" y="15"/>
                    <a:pt x="1215" y="45"/>
                  </a:cubicBezTo>
                  <a:lnTo>
                    <a:pt x="60" y="1200"/>
                  </a:lnTo>
                  <a:cubicBezTo>
                    <a:pt x="0" y="1259"/>
                    <a:pt x="0" y="1367"/>
                    <a:pt x="60" y="1426"/>
                  </a:cubicBezTo>
                  <a:cubicBezTo>
                    <a:pt x="84" y="1450"/>
                    <a:pt x="131" y="1474"/>
                    <a:pt x="179" y="1474"/>
                  </a:cubicBezTo>
                  <a:cubicBezTo>
                    <a:pt x="215" y="1474"/>
                    <a:pt x="262" y="1450"/>
                    <a:pt x="298" y="1426"/>
                  </a:cubicBezTo>
                  <a:lnTo>
                    <a:pt x="1453" y="259"/>
                  </a:lnTo>
                  <a:cubicBezTo>
                    <a:pt x="1501" y="200"/>
                    <a:pt x="1501" y="105"/>
                    <a:pt x="1441" y="45"/>
                  </a:cubicBezTo>
                  <a:cubicBezTo>
                    <a:pt x="1411" y="15"/>
                    <a:pt x="1370" y="0"/>
                    <a:pt x="13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5" name="Google Shape;11215;p79"/>
          <p:cNvGrpSpPr/>
          <p:nvPr/>
        </p:nvGrpSpPr>
        <p:grpSpPr>
          <a:xfrm>
            <a:off x="4007193" y="1512727"/>
            <a:ext cx="320633" cy="348100"/>
            <a:chOff x="4007193" y="1512727"/>
            <a:chExt cx="320633" cy="348100"/>
          </a:xfrm>
        </p:grpSpPr>
        <p:sp>
          <p:nvSpPr>
            <p:cNvPr id="11216" name="Google Shape;11216;p79"/>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9"/>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9"/>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9"/>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79"/>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1" name="Google Shape;11221;p79"/>
          <p:cNvGrpSpPr/>
          <p:nvPr/>
        </p:nvGrpSpPr>
        <p:grpSpPr>
          <a:xfrm>
            <a:off x="3530425" y="1508747"/>
            <a:ext cx="368175" cy="344594"/>
            <a:chOff x="3530425" y="1508747"/>
            <a:chExt cx="368175" cy="344594"/>
          </a:xfrm>
        </p:grpSpPr>
        <p:sp>
          <p:nvSpPr>
            <p:cNvPr id="11222" name="Google Shape;11222;p79"/>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79"/>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79"/>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9"/>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6" name="Google Shape;11226;p79"/>
          <p:cNvGrpSpPr/>
          <p:nvPr/>
        </p:nvGrpSpPr>
        <p:grpSpPr>
          <a:xfrm>
            <a:off x="3127598" y="1513234"/>
            <a:ext cx="289714" cy="347593"/>
            <a:chOff x="3127598" y="1513234"/>
            <a:chExt cx="289714" cy="347593"/>
          </a:xfrm>
        </p:grpSpPr>
        <p:sp>
          <p:nvSpPr>
            <p:cNvPr id="11227" name="Google Shape;11227;p79"/>
            <p:cNvSpPr/>
            <p:nvPr/>
          </p:nvSpPr>
          <p:spPr>
            <a:xfrm>
              <a:off x="3127598" y="1513234"/>
              <a:ext cx="289714" cy="347593"/>
            </a:xfrm>
            <a:custGeom>
              <a:avLst/>
              <a:gdLst/>
              <a:ahLst/>
              <a:cxnLst/>
              <a:rect l="l" t="t" r="r" b="b"/>
              <a:pathLst>
                <a:path w="9145" h="10972" extrusionOk="0">
                  <a:moveTo>
                    <a:pt x="1917" y="8995"/>
                  </a:moveTo>
                  <a:lnTo>
                    <a:pt x="1917" y="10412"/>
                  </a:lnTo>
                  <a:lnTo>
                    <a:pt x="1358" y="9841"/>
                  </a:lnTo>
                  <a:lnTo>
                    <a:pt x="548" y="8995"/>
                  </a:lnTo>
                  <a:close/>
                  <a:moveTo>
                    <a:pt x="6192" y="0"/>
                  </a:moveTo>
                  <a:cubicBezTo>
                    <a:pt x="5828" y="0"/>
                    <a:pt x="5465" y="137"/>
                    <a:pt x="5191" y="411"/>
                  </a:cubicBezTo>
                  <a:lnTo>
                    <a:pt x="5156" y="435"/>
                  </a:lnTo>
                  <a:cubicBezTo>
                    <a:pt x="5096" y="494"/>
                    <a:pt x="5096" y="602"/>
                    <a:pt x="5168" y="661"/>
                  </a:cubicBezTo>
                  <a:cubicBezTo>
                    <a:pt x="5196" y="689"/>
                    <a:pt x="5235" y="704"/>
                    <a:pt x="5275" y="704"/>
                  </a:cubicBezTo>
                  <a:cubicBezTo>
                    <a:pt x="5319" y="704"/>
                    <a:pt x="5363" y="686"/>
                    <a:pt x="5394" y="649"/>
                  </a:cubicBezTo>
                  <a:lnTo>
                    <a:pt x="5430" y="613"/>
                  </a:lnTo>
                  <a:cubicBezTo>
                    <a:pt x="5644" y="399"/>
                    <a:pt x="5927" y="292"/>
                    <a:pt x="6209" y="292"/>
                  </a:cubicBezTo>
                  <a:cubicBezTo>
                    <a:pt x="6492" y="292"/>
                    <a:pt x="6775" y="399"/>
                    <a:pt x="6989" y="613"/>
                  </a:cubicBezTo>
                  <a:cubicBezTo>
                    <a:pt x="7418" y="1042"/>
                    <a:pt x="7418" y="1745"/>
                    <a:pt x="6989" y="2185"/>
                  </a:cubicBezTo>
                  <a:cubicBezTo>
                    <a:pt x="6775" y="2399"/>
                    <a:pt x="6492" y="2507"/>
                    <a:pt x="6209" y="2507"/>
                  </a:cubicBezTo>
                  <a:cubicBezTo>
                    <a:pt x="5927" y="2507"/>
                    <a:pt x="5644" y="2399"/>
                    <a:pt x="5430" y="2185"/>
                  </a:cubicBezTo>
                  <a:cubicBezTo>
                    <a:pt x="5168" y="1923"/>
                    <a:pt x="5049" y="1554"/>
                    <a:pt x="5132" y="1209"/>
                  </a:cubicBezTo>
                  <a:cubicBezTo>
                    <a:pt x="5144" y="1125"/>
                    <a:pt x="5084" y="1030"/>
                    <a:pt x="4989" y="1018"/>
                  </a:cubicBezTo>
                  <a:cubicBezTo>
                    <a:pt x="4982" y="1017"/>
                    <a:pt x="4975" y="1017"/>
                    <a:pt x="4967" y="1017"/>
                  </a:cubicBezTo>
                  <a:cubicBezTo>
                    <a:pt x="4890" y="1017"/>
                    <a:pt x="4809" y="1073"/>
                    <a:pt x="4798" y="1149"/>
                  </a:cubicBezTo>
                  <a:cubicBezTo>
                    <a:pt x="4751" y="1387"/>
                    <a:pt x="4775" y="1614"/>
                    <a:pt x="4846" y="1840"/>
                  </a:cubicBezTo>
                  <a:lnTo>
                    <a:pt x="3132" y="1840"/>
                  </a:lnTo>
                  <a:cubicBezTo>
                    <a:pt x="3048" y="1840"/>
                    <a:pt x="2965" y="1911"/>
                    <a:pt x="2965" y="2006"/>
                  </a:cubicBezTo>
                  <a:cubicBezTo>
                    <a:pt x="2965" y="2090"/>
                    <a:pt x="3048" y="2161"/>
                    <a:pt x="3132" y="2161"/>
                  </a:cubicBezTo>
                  <a:lnTo>
                    <a:pt x="4989" y="2161"/>
                  </a:lnTo>
                  <a:lnTo>
                    <a:pt x="5084" y="2304"/>
                  </a:lnTo>
                  <a:lnTo>
                    <a:pt x="4310" y="3078"/>
                  </a:lnTo>
                  <a:cubicBezTo>
                    <a:pt x="4251" y="3126"/>
                    <a:pt x="4251" y="3233"/>
                    <a:pt x="4310" y="3292"/>
                  </a:cubicBezTo>
                  <a:cubicBezTo>
                    <a:pt x="4334" y="3328"/>
                    <a:pt x="4382" y="3340"/>
                    <a:pt x="4429" y="3340"/>
                  </a:cubicBezTo>
                  <a:cubicBezTo>
                    <a:pt x="4477" y="3340"/>
                    <a:pt x="4513" y="3328"/>
                    <a:pt x="4548" y="3292"/>
                  </a:cubicBezTo>
                  <a:lnTo>
                    <a:pt x="5322" y="2518"/>
                  </a:lnTo>
                  <a:cubicBezTo>
                    <a:pt x="5572" y="2733"/>
                    <a:pt x="5882" y="2840"/>
                    <a:pt x="6203" y="2840"/>
                  </a:cubicBezTo>
                  <a:cubicBezTo>
                    <a:pt x="6561" y="2840"/>
                    <a:pt x="6930" y="2697"/>
                    <a:pt x="7215" y="2423"/>
                  </a:cubicBezTo>
                  <a:cubicBezTo>
                    <a:pt x="7287" y="2340"/>
                    <a:pt x="7358" y="2256"/>
                    <a:pt x="7418" y="2161"/>
                  </a:cubicBezTo>
                  <a:lnTo>
                    <a:pt x="8835" y="2161"/>
                  </a:lnTo>
                  <a:lnTo>
                    <a:pt x="8835" y="10662"/>
                  </a:lnTo>
                  <a:lnTo>
                    <a:pt x="2239" y="10662"/>
                  </a:lnTo>
                  <a:lnTo>
                    <a:pt x="2239" y="8864"/>
                  </a:lnTo>
                  <a:cubicBezTo>
                    <a:pt x="2239" y="8769"/>
                    <a:pt x="2167" y="8698"/>
                    <a:pt x="2072" y="8698"/>
                  </a:cubicBezTo>
                  <a:lnTo>
                    <a:pt x="334" y="8698"/>
                  </a:lnTo>
                  <a:lnTo>
                    <a:pt x="334" y="2161"/>
                  </a:lnTo>
                  <a:lnTo>
                    <a:pt x="2489" y="2161"/>
                  </a:lnTo>
                  <a:cubicBezTo>
                    <a:pt x="2584" y="2161"/>
                    <a:pt x="2655" y="2090"/>
                    <a:pt x="2655" y="2006"/>
                  </a:cubicBezTo>
                  <a:cubicBezTo>
                    <a:pt x="2655" y="1911"/>
                    <a:pt x="2584" y="1840"/>
                    <a:pt x="2489" y="1840"/>
                  </a:cubicBezTo>
                  <a:lnTo>
                    <a:pt x="167" y="1840"/>
                  </a:lnTo>
                  <a:cubicBezTo>
                    <a:pt x="84" y="1840"/>
                    <a:pt x="0" y="1911"/>
                    <a:pt x="0" y="2006"/>
                  </a:cubicBezTo>
                  <a:lnTo>
                    <a:pt x="0" y="8853"/>
                  </a:lnTo>
                  <a:cubicBezTo>
                    <a:pt x="0" y="8888"/>
                    <a:pt x="24" y="8936"/>
                    <a:pt x="48" y="8972"/>
                  </a:cubicBezTo>
                  <a:lnTo>
                    <a:pt x="1060" y="10007"/>
                  </a:lnTo>
                  <a:lnTo>
                    <a:pt x="1953" y="10936"/>
                  </a:lnTo>
                  <a:cubicBezTo>
                    <a:pt x="1989" y="10960"/>
                    <a:pt x="2024" y="10972"/>
                    <a:pt x="2072" y="10972"/>
                  </a:cubicBezTo>
                  <a:lnTo>
                    <a:pt x="8978" y="10972"/>
                  </a:lnTo>
                  <a:cubicBezTo>
                    <a:pt x="9073" y="10972"/>
                    <a:pt x="9144" y="10900"/>
                    <a:pt x="9144" y="10817"/>
                  </a:cubicBezTo>
                  <a:lnTo>
                    <a:pt x="9144" y="2006"/>
                  </a:lnTo>
                  <a:cubicBezTo>
                    <a:pt x="9132" y="1911"/>
                    <a:pt x="9073" y="1840"/>
                    <a:pt x="8978" y="1840"/>
                  </a:cubicBezTo>
                  <a:lnTo>
                    <a:pt x="7549" y="1840"/>
                  </a:lnTo>
                  <a:cubicBezTo>
                    <a:pt x="7704" y="1352"/>
                    <a:pt x="7585" y="792"/>
                    <a:pt x="7192" y="411"/>
                  </a:cubicBezTo>
                  <a:cubicBezTo>
                    <a:pt x="6918" y="137"/>
                    <a:pt x="6555" y="0"/>
                    <a:pt x="6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79"/>
            <p:cNvSpPr/>
            <p:nvPr/>
          </p:nvSpPr>
          <p:spPr>
            <a:xfrm>
              <a:off x="3254698" y="1788375"/>
              <a:ext cx="121493" cy="10233"/>
            </a:xfrm>
            <a:custGeom>
              <a:avLst/>
              <a:gdLst/>
              <a:ahLst/>
              <a:cxnLst/>
              <a:rect l="l" t="t" r="r" b="b"/>
              <a:pathLst>
                <a:path w="3835" h="323" extrusionOk="0">
                  <a:moveTo>
                    <a:pt x="167" y="1"/>
                  </a:moveTo>
                  <a:cubicBezTo>
                    <a:pt x="72" y="1"/>
                    <a:pt x="1" y="72"/>
                    <a:pt x="1" y="168"/>
                  </a:cubicBezTo>
                  <a:cubicBezTo>
                    <a:pt x="1" y="251"/>
                    <a:pt x="72" y="322"/>
                    <a:pt x="167" y="322"/>
                  </a:cubicBezTo>
                  <a:lnTo>
                    <a:pt x="3680" y="322"/>
                  </a:lnTo>
                  <a:cubicBezTo>
                    <a:pt x="3763" y="322"/>
                    <a:pt x="3834" y="251"/>
                    <a:pt x="3834" y="168"/>
                  </a:cubicBezTo>
                  <a:cubicBezTo>
                    <a:pt x="3834" y="72"/>
                    <a:pt x="3763" y="1"/>
                    <a:pt x="3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79"/>
            <p:cNvSpPr/>
            <p:nvPr/>
          </p:nvSpPr>
          <p:spPr>
            <a:xfrm>
              <a:off x="3185668" y="1638275"/>
              <a:ext cx="172783" cy="29051"/>
            </a:xfrm>
            <a:custGeom>
              <a:avLst/>
              <a:gdLst/>
              <a:ahLst/>
              <a:cxnLst/>
              <a:rect l="l" t="t" r="r" b="b"/>
              <a:pathLst>
                <a:path w="5454" h="917" extrusionOk="0">
                  <a:moveTo>
                    <a:pt x="168" y="0"/>
                  </a:moveTo>
                  <a:cubicBezTo>
                    <a:pt x="72" y="0"/>
                    <a:pt x="1" y="84"/>
                    <a:pt x="1" y="167"/>
                  </a:cubicBezTo>
                  <a:lnTo>
                    <a:pt x="1" y="750"/>
                  </a:lnTo>
                  <a:cubicBezTo>
                    <a:pt x="1" y="834"/>
                    <a:pt x="72" y="917"/>
                    <a:pt x="168" y="917"/>
                  </a:cubicBezTo>
                  <a:lnTo>
                    <a:pt x="5275" y="917"/>
                  </a:lnTo>
                  <a:cubicBezTo>
                    <a:pt x="5359" y="917"/>
                    <a:pt x="5430" y="834"/>
                    <a:pt x="5430" y="750"/>
                  </a:cubicBezTo>
                  <a:lnTo>
                    <a:pt x="5430" y="167"/>
                  </a:lnTo>
                  <a:cubicBezTo>
                    <a:pt x="5454" y="84"/>
                    <a:pt x="5382" y="0"/>
                    <a:pt x="5287" y="0"/>
                  </a:cubicBezTo>
                  <a:lnTo>
                    <a:pt x="4228" y="0"/>
                  </a:lnTo>
                  <a:cubicBezTo>
                    <a:pt x="4144" y="0"/>
                    <a:pt x="4073" y="84"/>
                    <a:pt x="4073" y="167"/>
                  </a:cubicBezTo>
                  <a:cubicBezTo>
                    <a:pt x="4073" y="262"/>
                    <a:pt x="4144" y="334"/>
                    <a:pt x="4228" y="334"/>
                  </a:cubicBezTo>
                  <a:lnTo>
                    <a:pt x="5121" y="334"/>
                  </a:lnTo>
                  <a:lnTo>
                    <a:pt x="5121" y="584"/>
                  </a:lnTo>
                  <a:lnTo>
                    <a:pt x="334" y="584"/>
                  </a:lnTo>
                  <a:lnTo>
                    <a:pt x="334" y="334"/>
                  </a:lnTo>
                  <a:lnTo>
                    <a:pt x="3597" y="334"/>
                  </a:lnTo>
                  <a:cubicBezTo>
                    <a:pt x="3680" y="334"/>
                    <a:pt x="3751" y="262"/>
                    <a:pt x="3751" y="167"/>
                  </a:cubicBezTo>
                  <a:cubicBezTo>
                    <a:pt x="3751" y="84"/>
                    <a:pt x="3680" y="0"/>
                    <a:pt x="3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79"/>
            <p:cNvSpPr/>
            <p:nvPr/>
          </p:nvSpPr>
          <p:spPr>
            <a:xfrm>
              <a:off x="3186428" y="1681645"/>
              <a:ext cx="172022" cy="10581"/>
            </a:xfrm>
            <a:custGeom>
              <a:avLst/>
              <a:gdLst/>
              <a:ahLst/>
              <a:cxnLst/>
              <a:rect l="l" t="t" r="r" b="b"/>
              <a:pathLst>
                <a:path w="5430" h="334" extrusionOk="0">
                  <a:moveTo>
                    <a:pt x="155" y="0"/>
                  </a:moveTo>
                  <a:cubicBezTo>
                    <a:pt x="72" y="0"/>
                    <a:pt x="1" y="84"/>
                    <a:pt x="1" y="167"/>
                  </a:cubicBezTo>
                  <a:cubicBezTo>
                    <a:pt x="1" y="262"/>
                    <a:pt x="72" y="334"/>
                    <a:pt x="155" y="334"/>
                  </a:cubicBezTo>
                  <a:lnTo>
                    <a:pt x="5263" y="334"/>
                  </a:lnTo>
                  <a:cubicBezTo>
                    <a:pt x="5358" y="334"/>
                    <a:pt x="5430" y="262"/>
                    <a:pt x="5430" y="167"/>
                  </a:cubicBezTo>
                  <a:cubicBezTo>
                    <a:pt x="5430" y="84"/>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79"/>
            <p:cNvSpPr/>
            <p:nvPr/>
          </p:nvSpPr>
          <p:spPr>
            <a:xfrm>
              <a:off x="3186428" y="1707306"/>
              <a:ext cx="172022" cy="10201"/>
            </a:xfrm>
            <a:custGeom>
              <a:avLst/>
              <a:gdLst/>
              <a:ahLst/>
              <a:cxnLst/>
              <a:rect l="l" t="t" r="r" b="b"/>
              <a:pathLst>
                <a:path w="5430" h="322" extrusionOk="0">
                  <a:moveTo>
                    <a:pt x="155" y="0"/>
                  </a:moveTo>
                  <a:cubicBezTo>
                    <a:pt x="72" y="0"/>
                    <a:pt x="1" y="71"/>
                    <a:pt x="1" y="167"/>
                  </a:cubicBezTo>
                  <a:cubicBezTo>
                    <a:pt x="1" y="250"/>
                    <a:pt x="72" y="321"/>
                    <a:pt x="155" y="321"/>
                  </a:cubicBezTo>
                  <a:lnTo>
                    <a:pt x="5263" y="321"/>
                  </a:lnTo>
                  <a:cubicBezTo>
                    <a:pt x="5358" y="321"/>
                    <a:pt x="5430" y="250"/>
                    <a:pt x="5430" y="167"/>
                  </a:cubicBezTo>
                  <a:cubicBezTo>
                    <a:pt x="5430" y="71"/>
                    <a:pt x="5358" y="0"/>
                    <a:pt x="5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2" name="Google Shape;11232;p79"/>
          <p:cNvGrpSpPr/>
          <p:nvPr/>
        </p:nvGrpSpPr>
        <p:grpSpPr>
          <a:xfrm>
            <a:off x="2662884" y="1513044"/>
            <a:ext cx="322914" cy="348543"/>
            <a:chOff x="2662884" y="1513044"/>
            <a:chExt cx="322914" cy="348543"/>
          </a:xfrm>
        </p:grpSpPr>
        <p:sp>
          <p:nvSpPr>
            <p:cNvPr id="11233" name="Google Shape;11233;p79"/>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79"/>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9"/>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9"/>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9"/>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79"/>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79"/>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9"/>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9"/>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79"/>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3" name="Google Shape;11243;p79"/>
          <p:cNvGrpSpPr/>
          <p:nvPr/>
        </p:nvGrpSpPr>
        <p:grpSpPr>
          <a:xfrm>
            <a:off x="2232511" y="1512759"/>
            <a:ext cx="299534" cy="348068"/>
            <a:chOff x="2232511" y="1512759"/>
            <a:chExt cx="299534" cy="348068"/>
          </a:xfrm>
        </p:grpSpPr>
        <p:sp>
          <p:nvSpPr>
            <p:cNvPr id="11244" name="Google Shape;11244;p79"/>
            <p:cNvSpPr/>
            <p:nvPr/>
          </p:nvSpPr>
          <p:spPr>
            <a:xfrm>
              <a:off x="2278162" y="1715226"/>
              <a:ext cx="95452" cy="10581"/>
            </a:xfrm>
            <a:custGeom>
              <a:avLst/>
              <a:gdLst/>
              <a:ahLst/>
              <a:cxnLst/>
              <a:rect l="l" t="t" r="r" b="b"/>
              <a:pathLst>
                <a:path w="3013" h="334" extrusionOk="0">
                  <a:moveTo>
                    <a:pt x="167" y="0"/>
                  </a:moveTo>
                  <a:cubicBezTo>
                    <a:pt x="72" y="0"/>
                    <a:pt x="0" y="71"/>
                    <a:pt x="0" y="167"/>
                  </a:cubicBezTo>
                  <a:cubicBezTo>
                    <a:pt x="0" y="250"/>
                    <a:pt x="72" y="333"/>
                    <a:pt x="167" y="333"/>
                  </a:cubicBezTo>
                  <a:lnTo>
                    <a:pt x="2846" y="333"/>
                  </a:lnTo>
                  <a:cubicBezTo>
                    <a:pt x="2929" y="333"/>
                    <a:pt x="3013" y="250"/>
                    <a:pt x="3013" y="167"/>
                  </a:cubicBezTo>
                  <a:cubicBezTo>
                    <a:pt x="3013" y="71"/>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79"/>
            <p:cNvSpPr/>
            <p:nvPr/>
          </p:nvSpPr>
          <p:spPr>
            <a:xfrm>
              <a:off x="2278162" y="1734455"/>
              <a:ext cx="95452" cy="10581"/>
            </a:xfrm>
            <a:custGeom>
              <a:avLst/>
              <a:gdLst/>
              <a:ahLst/>
              <a:cxnLst/>
              <a:rect l="l" t="t" r="r" b="b"/>
              <a:pathLst>
                <a:path w="3013" h="334" extrusionOk="0">
                  <a:moveTo>
                    <a:pt x="167" y="0"/>
                  </a:moveTo>
                  <a:cubicBezTo>
                    <a:pt x="72" y="0"/>
                    <a:pt x="0" y="84"/>
                    <a:pt x="0" y="167"/>
                  </a:cubicBezTo>
                  <a:cubicBezTo>
                    <a:pt x="0" y="262"/>
                    <a:pt x="72" y="334"/>
                    <a:pt x="167" y="334"/>
                  </a:cubicBezTo>
                  <a:lnTo>
                    <a:pt x="2846" y="334"/>
                  </a:lnTo>
                  <a:cubicBezTo>
                    <a:pt x="2929" y="334"/>
                    <a:pt x="3013" y="262"/>
                    <a:pt x="3013" y="167"/>
                  </a:cubicBezTo>
                  <a:cubicBezTo>
                    <a:pt x="3013" y="84"/>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9"/>
            <p:cNvSpPr/>
            <p:nvPr/>
          </p:nvSpPr>
          <p:spPr>
            <a:xfrm>
              <a:off x="2278162" y="1754446"/>
              <a:ext cx="95452" cy="10201"/>
            </a:xfrm>
            <a:custGeom>
              <a:avLst/>
              <a:gdLst/>
              <a:ahLst/>
              <a:cxnLst/>
              <a:rect l="l" t="t" r="r" b="b"/>
              <a:pathLst>
                <a:path w="3013" h="322" extrusionOk="0">
                  <a:moveTo>
                    <a:pt x="167" y="0"/>
                  </a:moveTo>
                  <a:cubicBezTo>
                    <a:pt x="72" y="0"/>
                    <a:pt x="0" y="72"/>
                    <a:pt x="0" y="167"/>
                  </a:cubicBezTo>
                  <a:cubicBezTo>
                    <a:pt x="0" y="250"/>
                    <a:pt x="72" y="322"/>
                    <a:pt x="167" y="322"/>
                  </a:cubicBezTo>
                  <a:lnTo>
                    <a:pt x="2846" y="322"/>
                  </a:lnTo>
                  <a:cubicBezTo>
                    <a:pt x="2929" y="322"/>
                    <a:pt x="3013" y="250"/>
                    <a:pt x="3013" y="167"/>
                  </a:cubicBezTo>
                  <a:cubicBezTo>
                    <a:pt x="3013" y="72"/>
                    <a:pt x="2929"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79"/>
            <p:cNvSpPr/>
            <p:nvPr/>
          </p:nvSpPr>
          <p:spPr>
            <a:xfrm>
              <a:off x="2278162" y="1773675"/>
              <a:ext cx="95452" cy="10581"/>
            </a:xfrm>
            <a:custGeom>
              <a:avLst/>
              <a:gdLst/>
              <a:ahLst/>
              <a:cxnLst/>
              <a:rect l="l" t="t" r="r" b="b"/>
              <a:pathLst>
                <a:path w="3013" h="334" extrusionOk="0">
                  <a:moveTo>
                    <a:pt x="167" y="1"/>
                  </a:moveTo>
                  <a:cubicBezTo>
                    <a:pt x="72" y="1"/>
                    <a:pt x="0" y="72"/>
                    <a:pt x="0" y="167"/>
                  </a:cubicBezTo>
                  <a:cubicBezTo>
                    <a:pt x="0" y="251"/>
                    <a:pt x="72" y="334"/>
                    <a:pt x="167" y="334"/>
                  </a:cubicBezTo>
                  <a:lnTo>
                    <a:pt x="2846" y="334"/>
                  </a:lnTo>
                  <a:cubicBezTo>
                    <a:pt x="2929" y="334"/>
                    <a:pt x="3013" y="251"/>
                    <a:pt x="3013" y="167"/>
                  </a:cubicBezTo>
                  <a:cubicBezTo>
                    <a:pt x="3013" y="72"/>
                    <a:pt x="2929" y="1"/>
                    <a:pt x="2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79"/>
            <p:cNvSpPr/>
            <p:nvPr/>
          </p:nvSpPr>
          <p:spPr>
            <a:xfrm>
              <a:off x="2232511" y="1512759"/>
              <a:ext cx="299534" cy="348068"/>
            </a:xfrm>
            <a:custGeom>
              <a:avLst/>
              <a:gdLst/>
              <a:ahLst/>
              <a:cxnLst/>
              <a:rect l="l" t="t" r="r" b="b"/>
              <a:pathLst>
                <a:path w="9455" h="10987" extrusionOk="0">
                  <a:moveTo>
                    <a:pt x="2965" y="1700"/>
                  </a:moveTo>
                  <a:cubicBezTo>
                    <a:pt x="3275" y="1700"/>
                    <a:pt x="3537" y="1950"/>
                    <a:pt x="3561" y="2271"/>
                  </a:cubicBezTo>
                  <a:cubicBezTo>
                    <a:pt x="3561" y="2355"/>
                    <a:pt x="3632" y="2414"/>
                    <a:pt x="3715" y="2414"/>
                  </a:cubicBezTo>
                  <a:lnTo>
                    <a:pt x="4275" y="2414"/>
                  </a:lnTo>
                  <a:lnTo>
                    <a:pt x="4275" y="3367"/>
                  </a:lnTo>
                  <a:lnTo>
                    <a:pt x="3977" y="3367"/>
                  </a:lnTo>
                  <a:cubicBezTo>
                    <a:pt x="3882" y="3367"/>
                    <a:pt x="3811" y="3438"/>
                    <a:pt x="3811" y="3534"/>
                  </a:cubicBezTo>
                  <a:cubicBezTo>
                    <a:pt x="3811" y="3629"/>
                    <a:pt x="3882" y="3700"/>
                    <a:pt x="3977" y="3700"/>
                  </a:cubicBezTo>
                  <a:lnTo>
                    <a:pt x="4418" y="3700"/>
                  </a:lnTo>
                  <a:cubicBezTo>
                    <a:pt x="4513" y="3700"/>
                    <a:pt x="4585" y="3629"/>
                    <a:pt x="4585" y="3534"/>
                  </a:cubicBezTo>
                  <a:lnTo>
                    <a:pt x="4585" y="3403"/>
                  </a:lnTo>
                  <a:lnTo>
                    <a:pt x="5073" y="3403"/>
                  </a:lnTo>
                  <a:lnTo>
                    <a:pt x="5073" y="9891"/>
                  </a:lnTo>
                  <a:lnTo>
                    <a:pt x="834" y="9891"/>
                  </a:lnTo>
                  <a:lnTo>
                    <a:pt x="834" y="3403"/>
                  </a:lnTo>
                  <a:lnTo>
                    <a:pt x="1322" y="3403"/>
                  </a:lnTo>
                  <a:lnTo>
                    <a:pt x="1322" y="3534"/>
                  </a:lnTo>
                  <a:cubicBezTo>
                    <a:pt x="1322" y="3629"/>
                    <a:pt x="1394" y="3700"/>
                    <a:pt x="1489" y="3700"/>
                  </a:cubicBezTo>
                  <a:lnTo>
                    <a:pt x="3346" y="3700"/>
                  </a:lnTo>
                  <a:cubicBezTo>
                    <a:pt x="3442" y="3700"/>
                    <a:pt x="3513" y="3629"/>
                    <a:pt x="3513" y="3534"/>
                  </a:cubicBezTo>
                  <a:cubicBezTo>
                    <a:pt x="3513" y="3438"/>
                    <a:pt x="3442" y="3367"/>
                    <a:pt x="3346" y="3367"/>
                  </a:cubicBezTo>
                  <a:lnTo>
                    <a:pt x="1656" y="3367"/>
                  </a:lnTo>
                  <a:lnTo>
                    <a:pt x="1656" y="2414"/>
                  </a:lnTo>
                  <a:lnTo>
                    <a:pt x="2203" y="2414"/>
                  </a:lnTo>
                  <a:cubicBezTo>
                    <a:pt x="2287" y="2414"/>
                    <a:pt x="2346" y="2355"/>
                    <a:pt x="2370" y="2271"/>
                  </a:cubicBezTo>
                  <a:cubicBezTo>
                    <a:pt x="2382" y="1950"/>
                    <a:pt x="2644" y="1700"/>
                    <a:pt x="2965" y="1700"/>
                  </a:cubicBezTo>
                  <a:close/>
                  <a:moveTo>
                    <a:pt x="7091" y="1"/>
                  </a:moveTo>
                  <a:cubicBezTo>
                    <a:pt x="6970" y="1"/>
                    <a:pt x="6849" y="12"/>
                    <a:pt x="6728" y="33"/>
                  </a:cubicBezTo>
                  <a:cubicBezTo>
                    <a:pt x="6192" y="140"/>
                    <a:pt x="5728" y="450"/>
                    <a:pt x="5418" y="914"/>
                  </a:cubicBezTo>
                  <a:cubicBezTo>
                    <a:pt x="5085" y="1402"/>
                    <a:pt x="5001" y="1986"/>
                    <a:pt x="5120" y="2522"/>
                  </a:cubicBezTo>
                  <a:lnTo>
                    <a:pt x="4585" y="2522"/>
                  </a:lnTo>
                  <a:lnTo>
                    <a:pt x="4585" y="2248"/>
                  </a:lnTo>
                  <a:cubicBezTo>
                    <a:pt x="4585" y="2164"/>
                    <a:pt x="4501" y="2093"/>
                    <a:pt x="4418" y="2093"/>
                  </a:cubicBezTo>
                  <a:lnTo>
                    <a:pt x="3846" y="2093"/>
                  </a:lnTo>
                  <a:cubicBezTo>
                    <a:pt x="3763" y="1676"/>
                    <a:pt x="3394" y="1379"/>
                    <a:pt x="2953" y="1379"/>
                  </a:cubicBezTo>
                  <a:cubicBezTo>
                    <a:pt x="2525" y="1379"/>
                    <a:pt x="2156" y="1676"/>
                    <a:pt x="2061" y="2093"/>
                  </a:cubicBezTo>
                  <a:lnTo>
                    <a:pt x="1501" y="2093"/>
                  </a:lnTo>
                  <a:cubicBezTo>
                    <a:pt x="1406" y="2093"/>
                    <a:pt x="1334" y="2164"/>
                    <a:pt x="1334" y="2248"/>
                  </a:cubicBezTo>
                  <a:lnTo>
                    <a:pt x="1334" y="2522"/>
                  </a:lnTo>
                  <a:lnTo>
                    <a:pt x="156" y="2522"/>
                  </a:lnTo>
                  <a:cubicBezTo>
                    <a:pt x="72" y="2522"/>
                    <a:pt x="1" y="2593"/>
                    <a:pt x="1" y="2688"/>
                  </a:cubicBezTo>
                  <a:lnTo>
                    <a:pt x="1" y="10832"/>
                  </a:lnTo>
                  <a:cubicBezTo>
                    <a:pt x="1" y="10915"/>
                    <a:pt x="72" y="10987"/>
                    <a:pt x="156" y="10987"/>
                  </a:cubicBezTo>
                  <a:lnTo>
                    <a:pt x="3370" y="10987"/>
                  </a:lnTo>
                  <a:cubicBezTo>
                    <a:pt x="3465" y="10987"/>
                    <a:pt x="3537" y="10915"/>
                    <a:pt x="3537" y="10832"/>
                  </a:cubicBezTo>
                  <a:cubicBezTo>
                    <a:pt x="3537" y="10737"/>
                    <a:pt x="3465" y="10665"/>
                    <a:pt x="3370" y="10665"/>
                  </a:cubicBezTo>
                  <a:lnTo>
                    <a:pt x="322" y="10665"/>
                  </a:lnTo>
                  <a:lnTo>
                    <a:pt x="322" y="2843"/>
                  </a:lnTo>
                  <a:lnTo>
                    <a:pt x="1334" y="2843"/>
                  </a:lnTo>
                  <a:lnTo>
                    <a:pt x="1334" y="3069"/>
                  </a:lnTo>
                  <a:lnTo>
                    <a:pt x="679" y="3069"/>
                  </a:lnTo>
                  <a:cubicBezTo>
                    <a:pt x="596" y="3069"/>
                    <a:pt x="513" y="3141"/>
                    <a:pt x="513" y="3236"/>
                  </a:cubicBezTo>
                  <a:lnTo>
                    <a:pt x="513" y="10058"/>
                  </a:lnTo>
                  <a:cubicBezTo>
                    <a:pt x="513" y="10142"/>
                    <a:pt x="596" y="10213"/>
                    <a:pt x="679" y="10213"/>
                  </a:cubicBezTo>
                  <a:lnTo>
                    <a:pt x="5228" y="10213"/>
                  </a:lnTo>
                  <a:cubicBezTo>
                    <a:pt x="5311" y="10213"/>
                    <a:pt x="5382" y="10142"/>
                    <a:pt x="5382" y="10058"/>
                  </a:cubicBezTo>
                  <a:lnTo>
                    <a:pt x="5382" y="3236"/>
                  </a:lnTo>
                  <a:cubicBezTo>
                    <a:pt x="5382" y="3141"/>
                    <a:pt x="5311" y="3069"/>
                    <a:pt x="5228" y="3069"/>
                  </a:cubicBezTo>
                  <a:lnTo>
                    <a:pt x="4585" y="3069"/>
                  </a:lnTo>
                  <a:lnTo>
                    <a:pt x="4585" y="2843"/>
                  </a:lnTo>
                  <a:lnTo>
                    <a:pt x="5228" y="2843"/>
                  </a:lnTo>
                  <a:cubicBezTo>
                    <a:pt x="5287" y="2998"/>
                    <a:pt x="5370" y="3141"/>
                    <a:pt x="5478" y="3284"/>
                  </a:cubicBezTo>
                  <a:lnTo>
                    <a:pt x="5430" y="4331"/>
                  </a:lnTo>
                  <a:cubicBezTo>
                    <a:pt x="5430" y="4391"/>
                    <a:pt x="5466" y="4438"/>
                    <a:pt x="5501" y="4474"/>
                  </a:cubicBezTo>
                  <a:cubicBezTo>
                    <a:pt x="5537" y="4486"/>
                    <a:pt x="5561" y="4498"/>
                    <a:pt x="5597" y="4498"/>
                  </a:cubicBezTo>
                  <a:lnTo>
                    <a:pt x="5609" y="4498"/>
                  </a:lnTo>
                  <a:lnTo>
                    <a:pt x="5609" y="10665"/>
                  </a:lnTo>
                  <a:lnTo>
                    <a:pt x="3989" y="10665"/>
                  </a:lnTo>
                  <a:cubicBezTo>
                    <a:pt x="3894" y="10665"/>
                    <a:pt x="3823" y="10737"/>
                    <a:pt x="3823" y="10820"/>
                  </a:cubicBezTo>
                  <a:cubicBezTo>
                    <a:pt x="3823" y="10915"/>
                    <a:pt x="3894" y="10987"/>
                    <a:pt x="3989" y="10987"/>
                  </a:cubicBezTo>
                  <a:lnTo>
                    <a:pt x="5775" y="10987"/>
                  </a:lnTo>
                  <a:cubicBezTo>
                    <a:pt x="5859" y="10987"/>
                    <a:pt x="5942" y="10915"/>
                    <a:pt x="5942" y="10820"/>
                  </a:cubicBezTo>
                  <a:lnTo>
                    <a:pt x="5942" y="4367"/>
                  </a:lnTo>
                  <a:lnTo>
                    <a:pt x="6621" y="4046"/>
                  </a:lnTo>
                  <a:cubicBezTo>
                    <a:pt x="6796" y="4092"/>
                    <a:pt x="6971" y="4109"/>
                    <a:pt x="7152" y="4109"/>
                  </a:cubicBezTo>
                  <a:cubicBezTo>
                    <a:pt x="7205" y="4109"/>
                    <a:pt x="7258" y="4108"/>
                    <a:pt x="7311" y="4105"/>
                  </a:cubicBezTo>
                  <a:cubicBezTo>
                    <a:pt x="7395" y="4081"/>
                    <a:pt x="7454" y="4010"/>
                    <a:pt x="7454" y="3926"/>
                  </a:cubicBezTo>
                  <a:cubicBezTo>
                    <a:pt x="7454" y="3831"/>
                    <a:pt x="7371" y="3772"/>
                    <a:pt x="7275" y="3772"/>
                  </a:cubicBezTo>
                  <a:cubicBezTo>
                    <a:pt x="7230" y="3774"/>
                    <a:pt x="7184" y="3776"/>
                    <a:pt x="7137" y="3776"/>
                  </a:cubicBezTo>
                  <a:cubicBezTo>
                    <a:pt x="6977" y="3776"/>
                    <a:pt x="6813" y="3758"/>
                    <a:pt x="6656" y="3712"/>
                  </a:cubicBezTo>
                  <a:cubicBezTo>
                    <a:pt x="6637" y="3707"/>
                    <a:pt x="6619" y="3704"/>
                    <a:pt x="6602" y="3704"/>
                  </a:cubicBezTo>
                  <a:cubicBezTo>
                    <a:pt x="6579" y="3704"/>
                    <a:pt x="6558" y="3710"/>
                    <a:pt x="6537" y="3724"/>
                  </a:cubicBezTo>
                  <a:lnTo>
                    <a:pt x="5763" y="4081"/>
                  </a:lnTo>
                  <a:lnTo>
                    <a:pt x="5799" y="3236"/>
                  </a:lnTo>
                  <a:cubicBezTo>
                    <a:pt x="5799" y="3188"/>
                    <a:pt x="5787" y="3164"/>
                    <a:pt x="5775" y="3129"/>
                  </a:cubicBezTo>
                  <a:cubicBezTo>
                    <a:pt x="5656" y="2986"/>
                    <a:pt x="5561" y="2819"/>
                    <a:pt x="5501" y="2652"/>
                  </a:cubicBezTo>
                  <a:cubicBezTo>
                    <a:pt x="5501" y="2641"/>
                    <a:pt x="5501" y="2641"/>
                    <a:pt x="5490" y="2629"/>
                  </a:cubicBezTo>
                  <a:cubicBezTo>
                    <a:pt x="5311" y="2117"/>
                    <a:pt x="5382" y="1557"/>
                    <a:pt x="5680" y="1093"/>
                  </a:cubicBezTo>
                  <a:cubicBezTo>
                    <a:pt x="5942" y="712"/>
                    <a:pt x="6323" y="450"/>
                    <a:pt x="6787" y="366"/>
                  </a:cubicBezTo>
                  <a:cubicBezTo>
                    <a:pt x="6900" y="342"/>
                    <a:pt x="7015" y="330"/>
                    <a:pt x="7129" y="330"/>
                  </a:cubicBezTo>
                  <a:cubicBezTo>
                    <a:pt x="7461" y="330"/>
                    <a:pt x="7793" y="431"/>
                    <a:pt x="8085" y="617"/>
                  </a:cubicBezTo>
                  <a:cubicBezTo>
                    <a:pt x="8871" y="1152"/>
                    <a:pt x="9097" y="2224"/>
                    <a:pt x="8561" y="3010"/>
                  </a:cubicBezTo>
                  <a:cubicBezTo>
                    <a:pt x="8383" y="3284"/>
                    <a:pt x="8145" y="3486"/>
                    <a:pt x="7847" y="3629"/>
                  </a:cubicBezTo>
                  <a:cubicBezTo>
                    <a:pt x="7764" y="3665"/>
                    <a:pt x="7728" y="3760"/>
                    <a:pt x="7764" y="3831"/>
                  </a:cubicBezTo>
                  <a:cubicBezTo>
                    <a:pt x="7798" y="3883"/>
                    <a:pt x="7857" y="3922"/>
                    <a:pt x="7914" y="3922"/>
                  </a:cubicBezTo>
                  <a:cubicBezTo>
                    <a:pt x="7936" y="3922"/>
                    <a:pt x="7958" y="3916"/>
                    <a:pt x="7978" y="3903"/>
                  </a:cubicBezTo>
                  <a:cubicBezTo>
                    <a:pt x="8323" y="3748"/>
                    <a:pt x="8597" y="3510"/>
                    <a:pt x="8811" y="3188"/>
                  </a:cubicBezTo>
                  <a:cubicBezTo>
                    <a:pt x="9454" y="2260"/>
                    <a:pt x="9192" y="974"/>
                    <a:pt x="8264" y="355"/>
                  </a:cubicBezTo>
                  <a:cubicBezTo>
                    <a:pt x="7904" y="124"/>
                    <a:pt x="7503" y="1"/>
                    <a:pt x="70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79"/>
            <p:cNvSpPr/>
            <p:nvPr/>
          </p:nvSpPr>
          <p:spPr>
            <a:xfrm>
              <a:off x="2422623"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79"/>
            <p:cNvSpPr/>
            <p:nvPr/>
          </p:nvSpPr>
          <p:spPr>
            <a:xfrm>
              <a:off x="2442613" y="1574883"/>
              <a:ext cx="10581" cy="11373"/>
            </a:xfrm>
            <a:custGeom>
              <a:avLst/>
              <a:gdLst/>
              <a:ahLst/>
              <a:cxnLst/>
              <a:rect l="l" t="t" r="r" b="b"/>
              <a:pathLst>
                <a:path w="334" h="359" extrusionOk="0">
                  <a:moveTo>
                    <a:pt x="167" y="1"/>
                  </a:moveTo>
                  <a:cubicBezTo>
                    <a:pt x="84" y="1"/>
                    <a:pt x="1" y="72"/>
                    <a:pt x="1" y="156"/>
                  </a:cubicBezTo>
                  <a:lnTo>
                    <a:pt x="1" y="191"/>
                  </a:lnTo>
                  <a:cubicBezTo>
                    <a:pt x="1" y="275"/>
                    <a:pt x="84" y="358"/>
                    <a:pt x="167" y="358"/>
                  </a:cubicBezTo>
                  <a:cubicBezTo>
                    <a:pt x="262" y="358"/>
                    <a:pt x="334" y="275"/>
                    <a:pt x="334" y="191"/>
                  </a:cubicBezTo>
                  <a:lnTo>
                    <a:pt x="334" y="156"/>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79"/>
            <p:cNvSpPr/>
            <p:nvPr/>
          </p:nvSpPr>
          <p:spPr>
            <a:xfrm>
              <a:off x="2462983" y="1574883"/>
              <a:ext cx="10581" cy="11373"/>
            </a:xfrm>
            <a:custGeom>
              <a:avLst/>
              <a:gdLst/>
              <a:ahLst/>
              <a:cxnLst/>
              <a:rect l="l" t="t" r="r" b="b"/>
              <a:pathLst>
                <a:path w="334" h="359" extrusionOk="0">
                  <a:moveTo>
                    <a:pt x="167" y="1"/>
                  </a:moveTo>
                  <a:cubicBezTo>
                    <a:pt x="72" y="1"/>
                    <a:pt x="0" y="72"/>
                    <a:pt x="0" y="156"/>
                  </a:cubicBezTo>
                  <a:lnTo>
                    <a:pt x="0" y="191"/>
                  </a:lnTo>
                  <a:cubicBezTo>
                    <a:pt x="0" y="275"/>
                    <a:pt x="72" y="358"/>
                    <a:pt x="167" y="358"/>
                  </a:cubicBezTo>
                  <a:cubicBezTo>
                    <a:pt x="250" y="358"/>
                    <a:pt x="334" y="275"/>
                    <a:pt x="334" y="191"/>
                  </a:cubicBezTo>
                  <a:lnTo>
                    <a:pt x="334" y="156"/>
                  </a:lnTo>
                  <a:cubicBezTo>
                    <a:pt x="310"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79"/>
            <p:cNvSpPr/>
            <p:nvPr/>
          </p:nvSpPr>
          <p:spPr>
            <a:xfrm>
              <a:off x="2482974" y="1574883"/>
              <a:ext cx="10201" cy="11373"/>
            </a:xfrm>
            <a:custGeom>
              <a:avLst/>
              <a:gdLst/>
              <a:ahLst/>
              <a:cxnLst/>
              <a:rect l="l" t="t" r="r" b="b"/>
              <a:pathLst>
                <a:path w="322" h="359" extrusionOk="0">
                  <a:moveTo>
                    <a:pt x="155" y="1"/>
                  </a:moveTo>
                  <a:cubicBezTo>
                    <a:pt x="72" y="1"/>
                    <a:pt x="0" y="72"/>
                    <a:pt x="0" y="156"/>
                  </a:cubicBezTo>
                  <a:lnTo>
                    <a:pt x="0" y="191"/>
                  </a:lnTo>
                  <a:cubicBezTo>
                    <a:pt x="0" y="275"/>
                    <a:pt x="72" y="358"/>
                    <a:pt x="155" y="358"/>
                  </a:cubicBezTo>
                  <a:cubicBezTo>
                    <a:pt x="251" y="358"/>
                    <a:pt x="322" y="275"/>
                    <a:pt x="322" y="191"/>
                  </a:cubicBezTo>
                  <a:lnTo>
                    <a:pt x="322" y="156"/>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9"/>
            <p:cNvSpPr/>
            <p:nvPr/>
          </p:nvSpPr>
          <p:spPr>
            <a:xfrm>
              <a:off x="2312852" y="1654495"/>
              <a:ext cx="26073" cy="49041"/>
            </a:xfrm>
            <a:custGeom>
              <a:avLst/>
              <a:gdLst/>
              <a:ahLst/>
              <a:cxnLst/>
              <a:rect l="l" t="t" r="r" b="b"/>
              <a:pathLst>
                <a:path w="823" h="1548" extrusionOk="0">
                  <a:moveTo>
                    <a:pt x="179" y="0"/>
                  </a:moveTo>
                  <a:cubicBezTo>
                    <a:pt x="96" y="0"/>
                    <a:pt x="25" y="72"/>
                    <a:pt x="25" y="167"/>
                  </a:cubicBezTo>
                  <a:cubicBezTo>
                    <a:pt x="25" y="250"/>
                    <a:pt x="96" y="322"/>
                    <a:pt x="179" y="322"/>
                  </a:cubicBezTo>
                  <a:lnTo>
                    <a:pt x="263" y="322"/>
                  </a:lnTo>
                  <a:lnTo>
                    <a:pt x="263" y="1215"/>
                  </a:lnTo>
                  <a:lnTo>
                    <a:pt x="167" y="1215"/>
                  </a:lnTo>
                  <a:cubicBezTo>
                    <a:pt x="84" y="1215"/>
                    <a:pt x="1" y="1298"/>
                    <a:pt x="1" y="1381"/>
                  </a:cubicBezTo>
                  <a:cubicBezTo>
                    <a:pt x="1" y="1477"/>
                    <a:pt x="84" y="1548"/>
                    <a:pt x="167" y="1548"/>
                  </a:cubicBezTo>
                  <a:lnTo>
                    <a:pt x="656" y="1548"/>
                  </a:lnTo>
                  <a:cubicBezTo>
                    <a:pt x="751" y="1548"/>
                    <a:pt x="822" y="1477"/>
                    <a:pt x="822" y="1381"/>
                  </a:cubicBezTo>
                  <a:cubicBezTo>
                    <a:pt x="822" y="1274"/>
                    <a:pt x="751" y="1203"/>
                    <a:pt x="668" y="1203"/>
                  </a:cubicBezTo>
                  <a:lnTo>
                    <a:pt x="572" y="1203"/>
                  </a:lnTo>
                  <a:lnTo>
                    <a:pt x="572" y="167"/>
                  </a:lnTo>
                  <a:cubicBezTo>
                    <a:pt x="572" y="72"/>
                    <a:pt x="501"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79"/>
            <p:cNvSpPr/>
            <p:nvPr/>
          </p:nvSpPr>
          <p:spPr>
            <a:xfrm>
              <a:off x="2316242" y="1637135"/>
              <a:ext cx="14383" cy="13971"/>
            </a:xfrm>
            <a:custGeom>
              <a:avLst/>
              <a:gdLst/>
              <a:ahLst/>
              <a:cxnLst/>
              <a:rect l="l" t="t" r="r" b="b"/>
              <a:pathLst>
                <a:path w="454" h="441" extrusionOk="0">
                  <a:moveTo>
                    <a:pt x="227" y="0"/>
                  </a:moveTo>
                  <a:cubicBezTo>
                    <a:pt x="96" y="0"/>
                    <a:pt x="1" y="96"/>
                    <a:pt x="1" y="215"/>
                  </a:cubicBezTo>
                  <a:cubicBezTo>
                    <a:pt x="1" y="334"/>
                    <a:pt x="108" y="441"/>
                    <a:pt x="227" y="441"/>
                  </a:cubicBezTo>
                  <a:cubicBezTo>
                    <a:pt x="358" y="441"/>
                    <a:pt x="453" y="334"/>
                    <a:pt x="453" y="215"/>
                  </a:cubicBezTo>
                  <a:cubicBezTo>
                    <a:pt x="453" y="96"/>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5" name="Google Shape;11255;p79"/>
          <p:cNvGrpSpPr/>
          <p:nvPr/>
        </p:nvGrpSpPr>
        <p:grpSpPr>
          <a:xfrm>
            <a:off x="1331406" y="1513361"/>
            <a:ext cx="301784" cy="348607"/>
            <a:chOff x="1331406" y="1513361"/>
            <a:chExt cx="301784" cy="348607"/>
          </a:xfrm>
        </p:grpSpPr>
        <p:sp>
          <p:nvSpPr>
            <p:cNvPr id="11256" name="Google Shape;11256;p79"/>
            <p:cNvSpPr/>
            <p:nvPr/>
          </p:nvSpPr>
          <p:spPr>
            <a:xfrm>
              <a:off x="1473237" y="1513361"/>
              <a:ext cx="159952" cy="169076"/>
            </a:xfrm>
            <a:custGeom>
              <a:avLst/>
              <a:gdLst/>
              <a:ahLst/>
              <a:cxnLst/>
              <a:rect l="l" t="t" r="r" b="b"/>
              <a:pathLst>
                <a:path w="5049" h="5337" extrusionOk="0">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79"/>
            <p:cNvSpPr/>
            <p:nvPr/>
          </p:nvSpPr>
          <p:spPr>
            <a:xfrm>
              <a:off x="1331406" y="1579033"/>
              <a:ext cx="152412" cy="282934"/>
            </a:xfrm>
            <a:custGeom>
              <a:avLst/>
              <a:gdLst/>
              <a:ahLst/>
              <a:cxnLst/>
              <a:rect l="l" t="t" r="r" b="b"/>
              <a:pathLst>
                <a:path w="4811" h="8931" extrusionOk="0">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79"/>
            <p:cNvSpPr/>
            <p:nvPr/>
          </p:nvSpPr>
          <p:spPr>
            <a:xfrm>
              <a:off x="1373667" y="1686935"/>
              <a:ext cx="66401" cy="10581"/>
            </a:xfrm>
            <a:custGeom>
              <a:avLst/>
              <a:gdLst/>
              <a:ahLst/>
              <a:cxnLst/>
              <a:rect l="l" t="t" r="r" b="b"/>
              <a:pathLst>
                <a:path w="2096" h="334" extrusionOk="0">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79"/>
            <p:cNvSpPr/>
            <p:nvPr/>
          </p:nvSpPr>
          <p:spPr>
            <a:xfrm>
              <a:off x="1518508" y="1536044"/>
              <a:ext cx="72452" cy="112812"/>
            </a:xfrm>
            <a:custGeom>
              <a:avLst/>
              <a:gdLst/>
              <a:ahLst/>
              <a:cxnLst/>
              <a:rect l="l" t="t" r="r" b="b"/>
              <a:pathLst>
                <a:path w="2287" h="3561" extrusionOk="0">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0" name="Google Shape;11260;p79"/>
          <p:cNvGrpSpPr/>
          <p:nvPr/>
        </p:nvGrpSpPr>
        <p:grpSpPr>
          <a:xfrm>
            <a:off x="7144274" y="1500214"/>
            <a:ext cx="282174" cy="355735"/>
            <a:chOff x="7144274" y="1500214"/>
            <a:chExt cx="282174" cy="355735"/>
          </a:xfrm>
        </p:grpSpPr>
        <p:sp>
          <p:nvSpPr>
            <p:cNvPr id="11261" name="Google Shape;11261;p79"/>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79"/>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79"/>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79"/>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79"/>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79"/>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79"/>
          <p:cNvGrpSpPr/>
          <p:nvPr/>
        </p:nvGrpSpPr>
        <p:grpSpPr>
          <a:xfrm>
            <a:off x="6685262" y="1500214"/>
            <a:ext cx="289682" cy="354594"/>
            <a:chOff x="6685262" y="1500214"/>
            <a:chExt cx="289682" cy="354594"/>
          </a:xfrm>
        </p:grpSpPr>
        <p:sp>
          <p:nvSpPr>
            <p:cNvPr id="11268" name="Google Shape;11268;p79"/>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79"/>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79"/>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79"/>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2" name="Google Shape;11272;p79"/>
          <p:cNvGrpSpPr/>
          <p:nvPr/>
        </p:nvGrpSpPr>
        <p:grpSpPr>
          <a:xfrm>
            <a:off x="6200938" y="1500594"/>
            <a:ext cx="322154" cy="355355"/>
            <a:chOff x="6200938" y="1500594"/>
            <a:chExt cx="322154" cy="355355"/>
          </a:xfrm>
        </p:grpSpPr>
        <p:sp>
          <p:nvSpPr>
            <p:cNvPr id="11273" name="Google Shape;11273;p79"/>
            <p:cNvSpPr/>
            <p:nvPr/>
          </p:nvSpPr>
          <p:spPr>
            <a:xfrm>
              <a:off x="6325789" y="1605835"/>
              <a:ext cx="10581" cy="16252"/>
            </a:xfrm>
            <a:custGeom>
              <a:avLst/>
              <a:gdLst/>
              <a:ahLst/>
              <a:cxnLst/>
              <a:rect l="l" t="t" r="r" b="b"/>
              <a:pathLst>
                <a:path w="334" h="513" extrusionOk="0">
                  <a:moveTo>
                    <a:pt x="167" y="0"/>
                  </a:moveTo>
                  <a:cubicBezTo>
                    <a:pt x="84" y="0"/>
                    <a:pt x="0" y="72"/>
                    <a:pt x="0" y="167"/>
                  </a:cubicBezTo>
                  <a:lnTo>
                    <a:pt x="0" y="346"/>
                  </a:lnTo>
                  <a:cubicBezTo>
                    <a:pt x="0" y="429"/>
                    <a:pt x="84" y="512"/>
                    <a:pt x="167" y="512"/>
                  </a:cubicBezTo>
                  <a:cubicBezTo>
                    <a:pt x="262" y="512"/>
                    <a:pt x="334" y="429"/>
                    <a:pt x="334" y="346"/>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79"/>
            <p:cNvSpPr/>
            <p:nvPr/>
          </p:nvSpPr>
          <p:spPr>
            <a:xfrm>
              <a:off x="6387280" y="1605835"/>
              <a:ext cx="10201" cy="16252"/>
            </a:xfrm>
            <a:custGeom>
              <a:avLst/>
              <a:gdLst/>
              <a:ahLst/>
              <a:cxnLst/>
              <a:rect l="l" t="t" r="r" b="b"/>
              <a:pathLst>
                <a:path w="322"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79"/>
            <p:cNvSpPr/>
            <p:nvPr/>
          </p:nvSpPr>
          <p:spPr>
            <a:xfrm>
              <a:off x="6345779" y="1650725"/>
              <a:ext cx="32472" cy="10201"/>
            </a:xfrm>
            <a:custGeom>
              <a:avLst/>
              <a:gdLst/>
              <a:ahLst/>
              <a:cxnLst/>
              <a:rect l="l" t="t" r="r" b="b"/>
              <a:pathLst>
                <a:path w="1025" h="322" extrusionOk="0">
                  <a:moveTo>
                    <a:pt x="167" y="0"/>
                  </a:moveTo>
                  <a:cubicBezTo>
                    <a:pt x="72" y="0"/>
                    <a:pt x="0" y="72"/>
                    <a:pt x="0" y="167"/>
                  </a:cubicBezTo>
                  <a:cubicBezTo>
                    <a:pt x="0" y="250"/>
                    <a:pt x="72" y="322"/>
                    <a:pt x="167" y="322"/>
                  </a:cubicBezTo>
                  <a:lnTo>
                    <a:pt x="858" y="322"/>
                  </a:lnTo>
                  <a:cubicBezTo>
                    <a:pt x="953" y="322"/>
                    <a:pt x="1024" y="250"/>
                    <a:pt x="1024" y="167"/>
                  </a:cubicBezTo>
                  <a:cubicBezTo>
                    <a:pt x="1024" y="72"/>
                    <a:pt x="953" y="0"/>
                    <a:pt x="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79"/>
            <p:cNvSpPr/>
            <p:nvPr/>
          </p:nvSpPr>
          <p:spPr>
            <a:xfrm>
              <a:off x="6200938" y="1500594"/>
              <a:ext cx="322154" cy="355355"/>
            </a:xfrm>
            <a:custGeom>
              <a:avLst/>
              <a:gdLst/>
              <a:ahLst/>
              <a:cxnLst/>
              <a:rect l="l" t="t" r="r" b="b"/>
              <a:pathLst>
                <a:path w="10169" h="11217" extrusionOk="0">
                  <a:moveTo>
                    <a:pt x="5072" y="322"/>
                  </a:moveTo>
                  <a:cubicBezTo>
                    <a:pt x="5251" y="322"/>
                    <a:pt x="5442" y="334"/>
                    <a:pt x="5608" y="381"/>
                  </a:cubicBezTo>
                  <a:lnTo>
                    <a:pt x="5608" y="1727"/>
                  </a:lnTo>
                  <a:cubicBezTo>
                    <a:pt x="5608" y="1822"/>
                    <a:pt x="5680" y="1893"/>
                    <a:pt x="5775" y="1893"/>
                  </a:cubicBezTo>
                  <a:cubicBezTo>
                    <a:pt x="5858" y="1893"/>
                    <a:pt x="5942" y="1822"/>
                    <a:pt x="5942" y="1727"/>
                  </a:cubicBezTo>
                  <a:lnTo>
                    <a:pt x="5942" y="465"/>
                  </a:lnTo>
                  <a:cubicBezTo>
                    <a:pt x="6835" y="798"/>
                    <a:pt x="7466" y="1632"/>
                    <a:pt x="7525" y="2608"/>
                  </a:cubicBezTo>
                  <a:lnTo>
                    <a:pt x="5942" y="2608"/>
                  </a:lnTo>
                  <a:lnTo>
                    <a:pt x="5942" y="2417"/>
                  </a:lnTo>
                  <a:cubicBezTo>
                    <a:pt x="5942" y="2322"/>
                    <a:pt x="5858" y="2251"/>
                    <a:pt x="5775" y="2251"/>
                  </a:cubicBezTo>
                  <a:cubicBezTo>
                    <a:pt x="5680" y="2251"/>
                    <a:pt x="5608" y="2322"/>
                    <a:pt x="5608" y="2417"/>
                  </a:cubicBezTo>
                  <a:lnTo>
                    <a:pt x="5608" y="2608"/>
                  </a:lnTo>
                  <a:lnTo>
                    <a:pt x="4537" y="2608"/>
                  </a:lnTo>
                  <a:lnTo>
                    <a:pt x="4537" y="381"/>
                  </a:lnTo>
                  <a:cubicBezTo>
                    <a:pt x="4715" y="334"/>
                    <a:pt x="4894" y="322"/>
                    <a:pt x="5072" y="322"/>
                  </a:cubicBezTo>
                  <a:close/>
                  <a:moveTo>
                    <a:pt x="4215" y="477"/>
                  </a:moveTo>
                  <a:lnTo>
                    <a:pt x="4215" y="2620"/>
                  </a:lnTo>
                  <a:lnTo>
                    <a:pt x="2620" y="2620"/>
                  </a:lnTo>
                  <a:cubicBezTo>
                    <a:pt x="2679" y="1643"/>
                    <a:pt x="3322" y="810"/>
                    <a:pt x="4215" y="477"/>
                  </a:cubicBezTo>
                  <a:close/>
                  <a:moveTo>
                    <a:pt x="7204" y="2941"/>
                  </a:moveTo>
                  <a:lnTo>
                    <a:pt x="7204" y="4013"/>
                  </a:lnTo>
                  <a:cubicBezTo>
                    <a:pt x="7204" y="4072"/>
                    <a:pt x="7204" y="4132"/>
                    <a:pt x="7192" y="4203"/>
                  </a:cubicBezTo>
                  <a:lnTo>
                    <a:pt x="2965" y="4203"/>
                  </a:lnTo>
                  <a:cubicBezTo>
                    <a:pt x="2965" y="4144"/>
                    <a:pt x="2953" y="4084"/>
                    <a:pt x="2953" y="4013"/>
                  </a:cubicBezTo>
                  <a:lnTo>
                    <a:pt x="2953" y="3656"/>
                  </a:lnTo>
                  <a:cubicBezTo>
                    <a:pt x="2953" y="3560"/>
                    <a:pt x="2870" y="3489"/>
                    <a:pt x="2786" y="3489"/>
                  </a:cubicBezTo>
                  <a:cubicBezTo>
                    <a:pt x="2691" y="3489"/>
                    <a:pt x="2620" y="3560"/>
                    <a:pt x="2620" y="3656"/>
                  </a:cubicBezTo>
                  <a:lnTo>
                    <a:pt x="2620" y="4013"/>
                  </a:lnTo>
                  <a:lnTo>
                    <a:pt x="2620" y="4203"/>
                  </a:lnTo>
                  <a:lnTo>
                    <a:pt x="2441" y="4203"/>
                  </a:lnTo>
                  <a:cubicBezTo>
                    <a:pt x="2334" y="4203"/>
                    <a:pt x="2251" y="4108"/>
                    <a:pt x="2251" y="4013"/>
                  </a:cubicBezTo>
                  <a:lnTo>
                    <a:pt x="2251" y="3132"/>
                  </a:lnTo>
                  <a:cubicBezTo>
                    <a:pt x="2251" y="3025"/>
                    <a:pt x="2334" y="2941"/>
                    <a:pt x="2441" y="2941"/>
                  </a:cubicBezTo>
                  <a:lnTo>
                    <a:pt x="2632" y="2941"/>
                  </a:lnTo>
                  <a:lnTo>
                    <a:pt x="2632" y="2953"/>
                  </a:lnTo>
                  <a:cubicBezTo>
                    <a:pt x="2632" y="3036"/>
                    <a:pt x="2715" y="3120"/>
                    <a:pt x="2798" y="3120"/>
                  </a:cubicBezTo>
                  <a:cubicBezTo>
                    <a:pt x="2882" y="3120"/>
                    <a:pt x="2965" y="3036"/>
                    <a:pt x="2965" y="2953"/>
                  </a:cubicBezTo>
                  <a:lnTo>
                    <a:pt x="2965" y="2941"/>
                  </a:lnTo>
                  <a:close/>
                  <a:moveTo>
                    <a:pt x="7692" y="2953"/>
                  </a:moveTo>
                  <a:cubicBezTo>
                    <a:pt x="7811" y="2953"/>
                    <a:pt x="7894" y="3036"/>
                    <a:pt x="7894" y="3144"/>
                  </a:cubicBezTo>
                  <a:lnTo>
                    <a:pt x="7894" y="4025"/>
                  </a:lnTo>
                  <a:cubicBezTo>
                    <a:pt x="7894" y="4120"/>
                    <a:pt x="7799" y="4215"/>
                    <a:pt x="7692" y="4215"/>
                  </a:cubicBezTo>
                  <a:lnTo>
                    <a:pt x="7501" y="4215"/>
                  </a:lnTo>
                  <a:lnTo>
                    <a:pt x="7501" y="4025"/>
                  </a:lnTo>
                  <a:lnTo>
                    <a:pt x="7501" y="2953"/>
                  </a:lnTo>
                  <a:close/>
                  <a:moveTo>
                    <a:pt x="7513" y="4513"/>
                  </a:moveTo>
                  <a:lnTo>
                    <a:pt x="7418" y="5096"/>
                  </a:lnTo>
                  <a:cubicBezTo>
                    <a:pt x="7394" y="5180"/>
                    <a:pt x="7323" y="5239"/>
                    <a:pt x="7239" y="5239"/>
                  </a:cubicBezTo>
                  <a:lnTo>
                    <a:pt x="7192" y="5239"/>
                  </a:lnTo>
                  <a:cubicBezTo>
                    <a:pt x="7323" y="5025"/>
                    <a:pt x="7418" y="4763"/>
                    <a:pt x="7478" y="4513"/>
                  </a:cubicBezTo>
                  <a:close/>
                  <a:moveTo>
                    <a:pt x="3691" y="4525"/>
                  </a:moveTo>
                  <a:lnTo>
                    <a:pt x="3822" y="5263"/>
                  </a:lnTo>
                  <a:lnTo>
                    <a:pt x="3346" y="5263"/>
                  </a:lnTo>
                  <a:cubicBezTo>
                    <a:pt x="3203" y="5037"/>
                    <a:pt x="3084" y="4799"/>
                    <a:pt x="3013" y="4525"/>
                  </a:cubicBezTo>
                  <a:close/>
                  <a:moveTo>
                    <a:pt x="6108" y="4525"/>
                  </a:moveTo>
                  <a:lnTo>
                    <a:pt x="5965" y="5263"/>
                  </a:lnTo>
                  <a:lnTo>
                    <a:pt x="4168" y="5263"/>
                  </a:lnTo>
                  <a:lnTo>
                    <a:pt x="4037" y="4525"/>
                  </a:lnTo>
                  <a:close/>
                  <a:moveTo>
                    <a:pt x="7144" y="4525"/>
                  </a:moveTo>
                  <a:cubicBezTo>
                    <a:pt x="7073" y="4787"/>
                    <a:pt x="6966" y="5025"/>
                    <a:pt x="6823" y="5227"/>
                  </a:cubicBezTo>
                  <a:cubicBezTo>
                    <a:pt x="6823" y="5239"/>
                    <a:pt x="6799" y="5239"/>
                    <a:pt x="6799" y="5263"/>
                  </a:cubicBezTo>
                  <a:lnTo>
                    <a:pt x="6323" y="5263"/>
                  </a:lnTo>
                  <a:lnTo>
                    <a:pt x="6465" y="4525"/>
                  </a:lnTo>
                  <a:close/>
                  <a:moveTo>
                    <a:pt x="2691" y="4549"/>
                  </a:moveTo>
                  <a:cubicBezTo>
                    <a:pt x="2751" y="4799"/>
                    <a:pt x="2846" y="5049"/>
                    <a:pt x="2977" y="5275"/>
                  </a:cubicBezTo>
                  <a:lnTo>
                    <a:pt x="2917" y="5275"/>
                  </a:lnTo>
                  <a:lnTo>
                    <a:pt x="2917" y="5263"/>
                  </a:lnTo>
                  <a:cubicBezTo>
                    <a:pt x="2834" y="5263"/>
                    <a:pt x="2751" y="5203"/>
                    <a:pt x="2739" y="5108"/>
                  </a:cubicBezTo>
                  <a:lnTo>
                    <a:pt x="2655" y="4549"/>
                  </a:lnTo>
                  <a:close/>
                  <a:moveTo>
                    <a:pt x="3906" y="5584"/>
                  </a:moveTo>
                  <a:lnTo>
                    <a:pt x="3941" y="5811"/>
                  </a:lnTo>
                  <a:cubicBezTo>
                    <a:pt x="3846" y="5751"/>
                    <a:pt x="3739" y="5680"/>
                    <a:pt x="3644" y="5584"/>
                  </a:cubicBezTo>
                  <a:close/>
                  <a:moveTo>
                    <a:pt x="6501" y="5584"/>
                  </a:moveTo>
                  <a:cubicBezTo>
                    <a:pt x="6418" y="5680"/>
                    <a:pt x="6311" y="5739"/>
                    <a:pt x="6204" y="5811"/>
                  </a:cubicBezTo>
                  <a:lnTo>
                    <a:pt x="6251" y="5584"/>
                  </a:lnTo>
                  <a:close/>
                  <a:moveTo>
                    <a:pt x="5906" y="5584"/>
                  </a:moveTo>
                  <a:lnTo>
                    <a:pt x="5870" y="5834"/>
                  </a:lnTo>
                  <a:cubicBezTo>
                    <a:pt x="5834" y="6013"/>
                    <a:pt x="5692" y="6132"/>
                    <a:pt x="5513" y="6132"/>
                  </a:cubicBezTo>
                  <a:lnTo>
                    <a:pt x="4632" y="6132"/>
                  </a:lnTo>
                  <a:cubicBezTo>
                    <a:pt x="4453" y="6132"/>
                    <a:pt x="4299" y="6013"/>
                    <a:pt x="4275" y="5834"/>
                  </a:cubicBezTo>
                  <a:lnTo>
                    <a:pt x="4227" y="5584"/>
                  </a:lnTo>
                  <a:close/>
                  <a:moveTo>
                    <a:pt x="6132" y="6204"/>
                  </a:moveTo>
                  <a:lnTo>
                    <a:pt x="6132" y="6775"/>
                  </a:lnTo>
                  <a:cubicBezTo>
                    <a:pt x="6132" y="7073"/>
                    <a:pt x="6346" y="7358"/>
                    <a:pt x="6620" y="7442"/>
                  </a:cubicBezTo>
                  <a:lnTo>
                    <a:pt x="6704" y="7466"/>
                  </a:lnTo>
                  <a:cubicBezTo>
                    <a:pt x="6406" y="7859"/>
                    <a:pt x="5870" y="8442"/>
                    <a:pt x="5072" y="8751"/>
                  </a:cubicBezTo>
                  <a:cubicBezTo>
                    <a:pt x="4287" y="8442"/>
                    <a:pt x="3751" y="7859"/>
                    <a:pt x="3441" y="7466"/>
                  </a:cubicBezTo>
                  <a:lnTo>
                    <a:pt x="3513" y="7442"/>
                  </a:lnTo>
                  <a:cubicBezTo>
                    <a:pt x="3810" y="7358"/>
                    <a:pt x="4001" y="7085"/>
                    <a:pt x="4001" y="6775"/>
                  </a:cubicBezTo>
                  <a:lnTo>
                    <a:pt x="4001" y="6204"/>
                  </a:lnTo>
                  <a:cubicBezTo>
                    <a:pt x="4049" y="6239"/>
                    <a:pt x="4108" y="6251"/>
                    <a:pt x="4168" y="6287"/>
                  </a:cubicBezTo>
                  <a:lnTo>
                    <a:pt x="4179" y="6287"/>
                  </a:lnTo>
                  <a:cubicBezTo>
                    <a:pt x="4299" y="6382"/>
                    <a:pt x="4465" y="6454"/>
                    <a:pt x="4632" y="6454"/>
                  </a:cubicBezTo>
                  <a:lnTo>
                    <a:pt x="5513" y="6454"/>
                  </a:lnTo>
                  <a:cubicBezTo>
                    <a:pt x="5668" y="6454"/>
                    <a:pt x="5834" y="6394"/>
                    <a:pt x="5954" y="6287"/>
                  </a:cubicBezTo>
                  <a:cubicBezTo>
                    <a:pt x="6013" y="6251"/>
                    <a:pt x="6073" y="6239"/>
                    <a:pt x="6132" y="6204"/>
                  </a:cubicBezTo>
                  <a:close/>
                  <a:moveTo>
                    <a:pt x="8942" y="6632"/>
                  </a:moveTo>
                  <a:cubicBezTo>
                    <a:pt x="9442" y="6632"/>
                    <a:pt x="9835" y="7025"/>
                    <a:pt x="9835" y="7525"/>
                  </a:cubicBezTo>
                  <a:lnTo>
                    <a:pt x="9835" y="8751"/>
                  </a:lnTo>
                  <a:lnTo>
                    <a:pt x="9823" y="8751"/>
                  </a:lnTo>
                  <a:cubicBezTo>
                    <a:pt x="9823" y="9049"/>
                    <a:pt x="9585" y="9287"/>
                    <a:pt x="9287" y="9287"/>
                  </a:cubicBezTo>
                  <a:lnTo>
                    <a:pt x="8049" y="9287"/>
                  </a:lnTo>
                  <a:lnTo>
                    <a:pt x="8049" y="7061"/>
                  </a:lnTo>
                  <a:cubicBezTo>
                    <a:pt x="8109" y="7025"/>
                    <a:pt x="8168" y="7001"/>
                    <a:pt x="8216" y="6954"/>
                  </a:cubicBezTo>
                  <a:lnTo>
                    <a:pt x="8454" y="6775"/>
                  </a:lnTo>
                  <a:cubicBezTo>
                    <a:pt x="8573" y="6692"/>
                    <a:pt x="8716" y="6632"/>
                    <a:pt x="8882" y="6632"/>
                  </a:cubicBezTo>
                  <a:close/>
                  <a:moveTo>
                    <a:pt x="5072" y="0"/>
                  </a:moveTo>
                  <a:cubicBezTo>
                    <a:pt x="3572" y="0"/>
                    <a:pt x="2358" y="1179"/>
                    <a:pt x="2274" y="2667"/>
                  </a:cubicBezTo>
                  <a:cubicBezTo>
                    <a:pt x="2072" y="2739"/>
                    <a:pt x="1917" y="2929"/>
                    <a:pt x="1917" y="3156"/>
                  </a:cubicBezTo>
                  <a:lnTo>
                    <a:pt x="1917" y="4037"/>
                  </a:lnTo>
                  <a:cubicBezTo>
                    <a:pt x="1917" y="4275"/>
                    <a:pt x="2084" y="4465"/>
                    <a:pt x="2298" y="4525"/>
                  </a:cubicBezTo>
                  <a:lnTo>
                    <a:pt x="2394" y="5168"/>
                  </a:lnTo>
                  <a:cubicBezTo>
                    <a:pt x="2441" y="5418"/>
                    <a:pt x="2655" y="5596"/>
                    <a:pt x="2906" y="5596"/>
                  </a:cubicBezTo>
                  <a:lnTo>
                    <a:pt x="3191" y="5596"/>
                  </a:lnTo>
                  <a:cubicBezTo>
                    <a:pt x="3334" y="5763"/>
                    <a:pt x="3489" y="5906"/>
                    <a:pt x="3679" y="6049"/>
                  </a:cubicBezTo>
                  <a:lnTo>
                    <a:pt x="3679" y="6799"/>
                  </a:lnTo>
                  <a:cubicBezTo>
                    <a:pt x="3679" y="6966"/>
                    <a:pt x="3572" y="7097"/>
                    <a:pt x="3429" y="7144"/>
                  </a:cubicBezTo>
                  <a:lnTo>
                    <a:pt x="3263" y="7192"/>
                  </a:lnTo>
                  <a:cubicBezTo>
                    <a:pt x="3203" y="7097"/>
                    <a:pt x="3167" y="7049"/>
                    <a:pt x="3167" y="7025"/>
                  </a:cubicBezTo>
                  <a:cubicBezTo>
                    <a:pt x="3108" y="6906"/>
                    <a:pt x="2989" y="6846"/>
                    <a:pt x="2870" y="6846"/>
                  </a:cubicBezTo>
                  <a:lnTo>
                    <a:pt x="2572" y="6846"/>
                  </a:lnTo>
                  <a:cubicBezTo>
                    <a:pt x="2429" y="6846"/>
                    <a:pt x="2263" y="6799"/>
                    <a:pt x="2144" y="6704"/>
                  </a:cubicBezTo>
                  <a:lnTo>
                    <a:pt x="1905" y="6525"/>
                  </a:lnTo>
                  <a:cubicBezTo>
                    <a:pt x="1727" y="6394"/>
                    <a:pt x="1501" y="6311"/>
                    <a:pt x="1286" y="6311"/>
                  </a:cubicBezTo>
                  <a:lnTo>
                    <a:pt x="1227" y="6311"/>
                  </a:lnTo>
                  <a:cubicBezTo>
                    <a:pt x="548" y="6311"/>
                    <a:pt x="0" y="6870"/>
                    <a:pt x="0" y="7537"/>
                  </a:cubicBezTo>
                  <a:lnTo>
                    <a:pt x="0" y="8775"/>
                  </a:lnTo>
                  <a:cubicBezTo>
                    <a:pt x="0" y="9192"/>
                    <a:pt x="298" y="9549"/>
                    <a:pt x="703" y="9621"/>
                  </a:cubicBezTo>
                  <a:lnTo>
                    <a:pt x="703" y="11049"/>
                  </a:lnTo>
                  <a:cubicBezTo>
                    <a:pt x="703" y="11133"/>
                    <a:pt x="774" y="11216"/>
                    <a:pt x="870" y="11216"/>
                  </a:cubicBezTo>
                  <a:cubicBezTo>
                    <a:pt x="953" y="11216"/>
                    <a:pt x="1024" y="11133"/>
                    <a:pt x="1024" y="11049"/>
                  </a:cubicBezTo>
                  <a:lnTo>
                    <a:pt x="1024" y="9633"/>
                  </a:lnTo>
                  <a:lnTo>
                    <a:pt x="2096" y="9633"/>
                  </a:lnTo>
                  <a:lnTo>
                    <a:pt x="2096" y="11049"/>
                  </a:lnTo>
                  <a:cubicBezTo>
                    <a:pt x="2096" y="11133"/>
                    <a:pt x="2179" y="11216"/>
                    <a:pt x="2263" y="11216"/>
                  </a:cubicBezTo>
                  <a:cubicBezTo>
                    <a:pt x="2358" y="11216"/>
                    <a:pt x="2429" y="11133"/>
                    <a:pt x="2429" y="11049"/>
                  </a:cubicBezTo>
                  <a:lnTo>
                    <a:pt x="2429" y="9109"/>
                  </a:lnTo>
                  <a:cubicBezTo>
                    <a:pt x="2429" y="9025"/>
                    <a:pt x="2358" y="8954"/>
                    <a:pt x="2263" y="8954"/>
                  </a:cubicBezTo>
                  <a:cubicBezTo>
                    <a:pt x="2179" y="8954"/>
                    <a:pt x="2096" y="9025"/>
                    <a:pt x="2096" y="9109"/>
                  </a:cubicBezTo>
                  <a:lnTo>
                    <a:pt x="2096" y="9311"/>
                  </a:lnTo>
                  <a:lnTo>
                    <a:pt x="870" y="9311"/>
                  </a:lnTo>
                  <a:cubicBezTo>
                    <a:pt x="572" y="9311"/>
                    <a:pt x="334" y="9073"/>
                    <a:pt x="334" y="8775"/>
                  </a:cubicBezTo>
                  <a:lnTo>
                    <a:pt x="334" y="7537"/>
                  </a:lnTo>
                  <a:cubicBezTo>
                    <a:pt x="334" y="7049"/>
                    <a:pt x="727" y="6644"/>
                    <a:pt x="1227" y="6644"/>
                  </a:cubicBezTo>
                  <a:lnTo>
                    <a:pt x="1286" y="6644"/>
                  </a:lnTo>
                  <a:cubicBezTo>
                    <a:pt x="1429" y="6644"/>
                    <a:pt x="1596" y="6692"/>
                    <a:pt x="1715" y="6787"/>
                  </a:cubicBezTo>
                  <a:lnTo>
                    <a:pt x="1953" y="6966"/>
                  </a:lnTo>
                  <a:cubicBezTo>
                    <a:pt x="2013" y="7013"/>
                    <a:pt x="2060" y="7049"/>
                    <a:pt x="2120" y="7073"/>
                  </a:cubicBezTo>
                  <a:lnTo>
                    <a:pt x="2120" y="8418"/>
                  </a:lnTo>
                  <a:cubicBezTo>
                    <a:pt x="2120" y="8501"/>
                    <a:pt x="2191" y="8573"/>
                    <a:pt x="2274" y="8573"/>
                  </a:cubicBezTo>
                  <a:cubicBezTo>
                    <a:pt x="2370" y="8573"/>
                    <a:pt x="2441" y="8501"/>
                    <a:pt x="2441" y="8418"/>
                  </a:cubicBezTo>
                  <a:lnTo>
                    <a:pt x="2441" y="7168"/>
                  </a:lnTo>
                  <a:cubicBezTo>
                    <a:pt x="2489" y="7168"/>
                    <a:pt x="2536" y="7180"/>
                    <a:pt x="2572" y="7180"/>
                  </a:cubicBezTo>
                  <a:lnTo>
                    <a:pt x="2894" y="7180"/>
                  </a:lnTo>
                  <a:cubicBezTo>
                    <a:pt x="2917" y="7239"/>
                    <a:pt x="3608" y="8549"/>
                    <a:pt x="5037" y="9097"/>
                  </a:cubicBezTo>
                  <a:cubicBezTo>
                    <a:pt x="5055" y="9103"/>
                    <a:pt x="5072" y="9106"/>
                    <a:pt x="5092" y="9106"/>
                  </a:cubicBezTo>
                  <a:cubicBezTo>
                    <a:pt x="5111" y="9106"/>
                    <a:pt x="5132" y="9103"/>
                    <a:pt x="5156" y="9097"/>
                  </a:cubicBezTo>
                  <a:cubicBezTo>
                    <a:pt x="6596" y="8561"/>
                    <a:pt x="7275" y="7239"/>
                    <a:pt x="7299" y="7180"/>
                  </a:cubicBezTo>
                  <a:lnTo>
                    <a:pt x="7608" y="7180"/>
                  </a:lnTo>
                  <a:cubicBezTo>
                    <a:pt x="7656" y="7180"/>
                    <a:pt x="7692" y="7180"/>
                    <a:pt x="7739" y="7168"/>
                  </a:cubicBezTo>
                  <a:lnTo>
                    <a:pt x="7739" y="11049"/>
                  </a:lnTo>
                  <a:cubicBezTo>
                    <a:pt x="7739" y="11133"/>
                    <a:pt x="7811" y="11216"/>
                    <a:pt x="7906" y="11216"/>
                  </a:cubicBezTo>
                  <a:cubicBezTo>
                    <a:pt x="7989" y="11216"/>
                    <a:pt x="8073" y="11133"/>
                    <a:pt x="8073" y="11049"/>
                  </a:cubicBezTo>
                  <a:lnTo>
                    <a:pt x="8073" y="9633"/>
                  </a:lnTo>
                  <a:lnTo>
                    <a:pt x="9144" y="9633"/>
                  </a:lnTo>
                  <a:lnTo>
                    <a:pt x="9144" y="11049"/>
                  </a:lnTo>
                  <a:cubicBezTo>
                    <a:pt x="9144" y="11133"/>
                    <a:pt x="9216" y="11216"/>
                    <a:pt x="9299" y="11216"/>
                  </a:cubicBezTo>
                  <a:cubicBezTo>
                    <a:pt x="9394" y="11216"/>
                    <a:pt x="9466" y="11133"/>
                    <a:pt x="9466" y="11049"/>
                  </a:cubicBezTo>
                  <a:lnTo>
                    <a:pt x="9466" y="9621"/>
                  </a:lnTo>
                  <a:cubicBezTo>
                    <a:pt x="9871" y="9549"/>
                    <a:pt x="10168" y="9192"/>
                    <a:pt x="10168" y="8775"/>
                  </a:cubicBezTo>
                  <a:lnTo>
                    <a:pt x="10168" y="7537"/>
                  </a:lnTo>
                  <a:cubicBezTo>
                    <a:pt x="10156" y="6846"/>
                    <a:pt x="9621" y="6311"/>
                    <a:pt x="8930" y="6311"/>
                  </a:cubicBezTo>
                  <a:lnTo>
                    <a:pt x="8871" y="6311"/>
                  </a:lnTo>
                  <a:cubicBezTo>
                    <a:pt x="8644" y="6311"/>
                    <a:pt x="8418" y="6394"/>
                    <a:pt x="8240" y="6525"/>
                  </a:cubicBezTo>
                  <a:lnTo>
                    <a:pt x="8013" y="6704"/>
                  </a:lnTo>
                  <a:cubicBezTo>
                    <a:pt x="7894" y="6787"/>
                    <a:pt x="7739" y="6846"/>
                    <a:pt x="7573" y="6846"/>
                  </a:cubicBezTo>
                  <a:lnTo>
                    <a:pt x="7275" y="6846"/>
                  </a:lnTo>
                  <a:cubicBezTo>
                    <a:pt x="7144" y="6846"/>
                    <a:pt x="7037" y="6930"/>
                    <a:pt x="6977" y="7025"/>
                  </a:cubicBezTo>
                  <a:cubicBezTo>
                    <a:pt x="6977" y="7049"/>
                    <a:pt x="6954" y="7097"/>
                    <a:pt x="6894" y="7192"/>
                  </a:cubicBezTo>
                  <a:lnTo>
                    <a:pt x="6727" y="7144"/>
                  </a:lnTo>
                  <a:cubicBezTo>
                    <a:pt x="6585" y="7097"/>
                    <a:pt x="6477" y="6954"/>
                    <a:pt x="6477" y="6799"/>
                  </a:cubicBezTo>
                  <a:lnTo>
                    <a:pt x="6477" y="6049"/>
                  </a:lnTo>
                  <a:cubicBezTo>
                    <a:pt x="6656" y="5930"/>
                    <a:pt x="6823" y="5775"/>
                    <a:pt x="6966" y="5596"/>
                  </a:cubicBezTo>
                  <a:lnTo>
                    <a:pt x="7251" y="5596"/>
                  </a:lnTo>
                  <a:cubicBezTo>
                    <a:pt x="7501" y="5596"/>
                    <a:pt x="7716" y="5418"/>
                    <a:pt x="7751" y="5168"/>
                  </a:cubicBezTo>
                  <a:lnTo>
                    <a:pt x="7859" y="4525"/>
                  </a:lnTo>
                  <a:cubicBezTo>
                    <a:pt x="8073" y="4465"/>
                    <a:pt x="8228" y="4263"/>
                    <a:pt x="8228" y="4037"/>
                  </a:cubicBezTo>
                  <a:lnTo>
                    <a:pt x="8228" y="3156"/>
                  </a:lnTo>
                  <a:cubicBezTo>
                    <a:pt x="8228" y="2929"/>
                    <a:pt x="8085" y="2739"/>
                    <a:pt x="7870" y="2667"/>
                  </a:cubicBezTo>
                  <a:cubicBezTo>
                    <a:pt x="7799" y="1191"/>
                    <a:pt x="6585" y="0"/>
                    <a:pt x="5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79"/>
            <p:cNvSpPr/>
            <p:nvPr/>
          </p:nvSpPr>
          <p:spPr>
            <a:xfrm>
              <a:off x="6312199" y="1800445"/>
              <a:ext cx="99253" cy="54743"/>
            </a:xfrm>
            <a:custGeom>
              <a:avLst/>
              <a:gdLst/>
              <a:ahLst/>
              <a:cxnLst/>
              <a:rect l="l" t="t" r="r" b="b"/>
              <a:pathLst>
                <a:path w="3133" h="1728" extrusionOk="0">
                  <a:moveTo>
                    <a:pt x="1560" y="1"/>
                  </a:moveTo>
                  <a:cubicBezTo>
                    <a:pt x="703" y="1"/>
                    <a:pt x="1" y="703"/>
                    <a:pt x="1" y="1572"/>
                  </a:cubicBezTo>
                  <a:cubicBezTo>
                    <a:pt x="1" y="1656"/>
                    <a:pt x="72" y="1727"/>
                    <a:pt x="167" y="1727"/>
                  </a:cubicBezTo>
                  <a:cubicBezTo>
                    <a:pt x="251" y="1727"/>
                    <a:pt x="334" y="1656"/>
                    <a:pt x="334" y="1572"/>
                  </a:cubicBezTo>
                  <a:cubicBezTo>
                    <a:pt x="334" y="882"/>
                    <a:pt x="882" y="334"/>
                    <a:pt x="1560" y="334"/>
                  </a:cubicBezTo>
                  <a:cubicBezTo>
                    <a:pt x="2251" y="334"/>
                    <a:pt x="2799" y="882"/>
                    <a:pt x="2799" y="1572"/>
                  </a:cubicBezTo>
                  <a:cubicBezTo>
                    <a:pt x="2799" y="1656"/>
                    <a:pt x="2870" y="1727"/>
                    <a:pt x="2965" y="1727"/>
                  </a:cubicBezTo>
                  <a:cubicBezTo>
                    <a:pt x="3049" y="1727"/>
                    <a:pt x="3120" y="1656"/>
                    <a:pt x="3120" y="1572"/>
                  </a:cubicBezTo>
                  <a:cubicBezTo>
                    <a:pt x="3132" y="703"/>
                    <a:pt x="243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79"/>
          <p:cNvGrpSpPr/>
          <p:nvPr/>
        </p:nvGrpSpPr>
        <p:grpSpPr>
          <a:xfrm>
            <a:off x="5289631" y="1500214"/>
            <a:ext cx="332355" cy="354974"/>
            <a:chOff x="5289631" y="1500214"/>
            <a:chExt cx="332355" cy="354974"/>
          </a:xfrm>
        </p:grpSpPr>
        <p:sp>
          <p:nvSpPr>
            <p:cNvPr id="11279" name="Google Shape;11279;p79"/>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79"/>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79"/>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79"/>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79"/>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79"/>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5" name="Google Shape;11285;p79"/>
          <p:cNvGrpSpPr/>
          <p:nvPr/>
        </p:nvGrpSpPr>
        <p:grpSpPr>
          <a:xfrm>
            <a:off x="5748295" y="1499833"/>
            <a:ext cx="323294" cy="356115"/>
            <a:chOff x="5748295" y="1499833"/>
            <a:chExt cx="323294" cy="356115"/>
          </a:xfrm>
        </p:grpSpPr>
        <p:sp>
          <p:nvSpPr>
            <p:cNvPr id="11286" name="Google Shape;11286;p79"/>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79"/>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79"/>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79"/>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79"/>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79"/>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79"/>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3" name="Google Shape;11293;p79"/>
          <p:cNvGrpSpPr/>
          <p:nvPr/>
        </p:nvGrpSpPr>
        <p:grpSpPr>
          <a:xfrm>
            <a:off x="8047661" y="1501037"/>
            <a:ext cx="278404" cy="355260"/>
            <a:chOff x="8047661" y="1501037"/>
            <a:chExt cx="278404" cy="355260"/>
          </a:xfrm>
        </p:grpSpPr>
        <p:sp>
          <p:nvSpPr>
            <p:cNvPr id="11294" name="Google Shape;11294;p79"/>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79"/>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79"/>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79"/>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8" name="Google Shape;11298;p79"/>
          <p:cNvGrpSpPr/>
          <p:nvPr/>
        </p:nvGrpSpPr>
        <p:grpSpPr>
          <a:xfrm>
            <a:off x="4903389" y="1500214"/>
            <a:ext cx="267854" cy="355735"/>
            <a:chOff x="4903389" y="1500214"/>
            <a:chExt cx="267854" cy="355735"/>
          </a:xfrm>
        </p:grpSpPr>
        <p:sp>
          <p:nvSpPr>
            <p:cNvPr id="11299" name="Google Shape;11299;p79"/>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79"/>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79"/>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79"/>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79"/>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4" name="Google Shape;11304;p79"/>
          <p:cNvGrpSpPr/>
          <p:nvPr/>
        </p:nvGrpSpPr>
        <p:grpSpPr>
          <a:xfrm>
            <a:off x="7613518" y="1501354"/>
            <a:ext cx="264433" cy="353074"/>
            <a:chOff x="7613518" y="1501354"/>
            <a:chExt cx="264433" cy="353074"/>
          </a:xfrm>
        </p:grpSpPr>
        <p:sp>
          <p:nvSpPr>
            <p:cNvPr id="11305" name="Google Shape;11305;p79"/>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79"/>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79"/>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79"/>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79"/>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79"/>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314"/>
        <p:cNvGrpSpPr/>
        <p:nvPr/>
      </p:nvGrpSpPr>
      <p:grpSpPr>
        <a:xfrm>
          <a:off x="0" y="0"/>
          <a:ext cx="0" cy="0"/>
          <a:chOff x="0" y="0"/>
          <a:chExt cx="0" cy="0"/>
        </a:xfrm>
      </p:grpSpPr>
      <p:sp>
        <p:nvSpPr>
          <p:cNvPr id="11315" name="Google Shape;11315;p80"/>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1316" name="Google Shape;11316;p80"/>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1317" name="Google Shape;11317;p80"/>
          <p:cNvGrpSpPr/>
          <p:nvPr/>
        </p:nvGrpSpPr>
        <p:grpSpPr>
          <a:xfrm>
            <a:off x="1757085" y="1500675"/>
            <a:ext cx="371069" cy="359396"/>
            <a:chOff x="1757085" y="1500675"/>
            <a:chExt cx="371069" cy="359396"/>
          </a:xfrm>
        </p:grpSpPr>
        <p:sp>
          <p:nvSpPr>
            <p:cNvPr id="11318" name="Google Shape;11318;p80"/>
            <p:cNvSpPr/>
            <p:nvPr/>
          </p:nvSpPr>
          <p:spPr>
            <a:xfrm>
              <a:off x="2032389" y="1667206"/>
              <a:ext cx="66313" cy="60684"/>
            </a:xfrm>
            <a:custGeom>
              <a:avLst/>
              <a:gdLst/>
              <a:ahLst/>
              <a:cxnLst/>
              <a:rect l="l" t="t" r="r" b="b"/>
              <a:pathLst>
                <a:path w="2085" h="1908" extrusionOk="0">
                  <a:moveTo>
                    <a:pt x="978" y="0"/>
                  </a:moveTo>
                  <a:cubicBezTo>
                    <a:pt x="891" y="0"/>
                    <a:pt x="803" y="13"/>
                    <a:pt x="715" y="39"/>
                  </a:cubicBezTo>
                  <a:cubicBezTo>
                    <a:pt x="298" y="158"/>
                    <a:pt x="1" y="539"/>
                    <a:pt x="1" y="979"/>
                  </a:cubicBezTo>
                  <a:cubicBezTo>
                    <a:pt x="1" y="1348"/>
                    <a:pt x="215" y="1670"/>
                    <a:pt x="524" y="1836"/>
                  </a:cubicBezTo>
                  <a:cubicBezTo>
                    <a:pt x="546" y="1851"/>
                    <a:pt x="571" y="1858"/>
                    <a:pt x="597" y="1858"/>
                  </a:cubicBezTo>
                  <a:cubicBezTo>
                    <a:pt x="656" y="1858"/>
                    <a:pt x="718" y="1823"/>
                    <a:pt x="751" y="1765"/>
                  </a:cubicBezTo>
                  <a:cubicBezTo>
                    <a:pt x="798" y="1694"/>
                    <a:pt x="763" y="1586"/>
                    <a:pt x="679" y="1539"/>
                  </a:cubicBezTo>
                  <a:cubicBezTo>
                    <a:pt x="155" y="1277"/>
                    <a:pt x="239" y="503"/>
                    <a:pt x="810" y="348"/>
                  </a:cubicBezTo>
                  <a:cubicBezTo>
                    <a:pt x="866" y="333"/>
                    <a:pt x="922" y="326"/>
                    <a:pt x="977" y="326"/>
                  </a:cubicBezTo>
                  <a:cubicBezTo>
                    <a:pt x="1316" y="326"/>
                    <a:pt x="1608" y="600"/>
                    <a:pt x="1608" y="979"/>
                  </a:cubicBezTo>
                  <a:cubicBezTo>
                    <a:pt x="1608" y="1241"/>
                    <a:pt x="1429" y="1491"/>
                    <a:pt x="1179" y="1586"/>
                  </a:cubicBezTo>
                  <a:cubicBezTo>
                    <a:pt x="1001" y="1646"/>
                    <a:pt x="1048" y="1908"/>
                    <a:pt x="1239" y="1908"/>
                  </a:cubicBezTo>
                  <a:cubicBezTo>
                    <a:pt x="1477" y="1908"/>
                    <a:pt x="2084" y="1420"/>
                    <a:pt x="1906" y="717"/>
                  </a:cubicBezTo>
                  <a:cubicBezTo>
                    <a:pt x="1797" y="301"/>
                    <a:pt x="1407" y="0"/>
                    <a:pt x="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80"/>
            <p:cNvSpPr/>
            <p:nvPr/>
          </p:nvSpPr>
          <p:spPr>
            <a:xfrm>
              <a:off x="1971419" y="1747609"/>
              <a:ext cx="12531" cy="11513"/>
            </a:xfrm>
            <a:custGeom>
              <a:avLst/>
              <a:gdLst/>
              <a:ahLst/>
              <a:cxnLst/>
              <a:rect l="l" t="t" r="r" b="b"/>
              <a:pathLst>
                <a:path w="394" h="362" extrusionOk="0">
                  <a:moveTo>
                    <a:pt x="212" y="0"/>
                  </a:moveTo>
                  <a:cubicBezTo>
                    <a:pt x="194" y="0"/>
                    <a:pt x="175" y="4"/>
                    <a:pt x="155" y="11"/>
                  </a:cubicBezTo>
                  <a:cubicBezTo>
                    <a:pt x="60" y="35"/>
                    <a:pt x="1" y="130"/>
                    <a:pt x="36" y="237"/>
                  </a:cubicBezTo>
                  <a:cubicBezTo>
                    <a:pt x="57" y="308"/>
                    <a:pt x="128" y="361"/>
                    <a:pt x="208" y="361"/>
                  </a:cubicBezTo>
                  <a:cubicBezTo>
                    <a:pt x="222" y="361"/>
                    <a:pt x="236" y="360"/>
                    <a:pt x="251" y="356"/>
                  </a:cubicBezTo>
                  <a:cubicBezTo>
                    <a:pt x="346" y="320"/>
                    <a:pt x="394" y="213"/>
                    <a:pt x="370" y="130"/>
                  </a:cubicBezTo>
                  <a:cubicBezTo>
                    <a:pt x="351" y="54"/>
                    <a:pt x="286"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0"/>
            <p:cNvSpPr/>
            <p:nvPr/>
          </p:nvSpPr>
          <p:spPr>
            <a:xfrm>
              <a:off x="2032008" y="1776202"/>
              <a:ext cx="62910" cy="61702"/>
            </a:xfrm>
            <a:custGeom>
              <a:avLst/>
              <a:gdLst/>
              <a:ahLst/>
              <a:cxnLst/>
              <a:rect l="l" t="t" r="r" b="b"/>
              <a:pathLst>
                <a:path w="1978" h="1940" extrusionOk="0">
                  <a:moveTo>
                    <a:pt x="988" y="0"/>
                  </a:moveTo>
                  <a:cubicBezTo>
                    <a:pt x="490" y="0"/>
                    <a:pt x="1" y="379"/>
                    <a:pt x="1" y="969"/>
                  </a:cubicBezTo>
                  <a:cubicBezTo>
                    <a:pt x="1" y="1543"/>
                    <a:pt x="471" y="1940"/>
                    <a:pt x="975" y="1940"/>
                  </a:cubicBezTo>
                  <a:cubicBezTo>
                    <a:pt x="1161" y="1940"/>
                    <a:pt x="1351" y="1886"/>
                    <a:pt x="1525" y="1767"/>
                  </a:cubicBezTo>
                  <a:cubicBezTo>
                    <a:pt x="1596" y="1731"/>
                    <a:pt x="1608" y="1624"/>
                    <a:pt x="1560" y="1553"/>
                  </a:cubicBezTo>
                  <a:cubicBezTo>
                    <a:pt x="1538" y="1501"/>
                    <a:pt x="1489" y="1477"/>
                    <a:pt x="1438" y="1477"/>
                  </a:cubicBezTo>
                  <a:cubicBezTo>
                    <a:pt x="1406" y="1477"/>
                    <a:pt x="1374" y="1487"/>
                    <a:pt x="1346" y="1505"/>
                  </a:cubicBezTo>
                  <a:cubicBezTo>
                    <a:pt x="1237" y="1576"/>
                    <a:pt x="1111" y="1612"/>
                    <a:pt x="985" y="1612"/>
                  </a:cubicBezTo>
                  <a:cubicBezTo>
                    <a:pt x="795" y="1612"/>
                    <a:pt x="606" y="1532"/>
                    <a:pt x="477" y="1374"/>
                  </a:cubicBezTo>
                  <a:cubicBezTo>
                    <a:pt x="155" y="957"/>
                    <a:pt x="453" y="326"/>
                    <a:pt x="989" y="326"/>
                  </a:cubicBezTo>
                  <a:cubicBezTo>
                    <a:pt x="1370" y="326"/>
                    <a:pt x="1679" y="672"/>
                    <a:pt x="1620" y="1076"/>
                  </a:cubicBezTo>
                  <a:cubicBezTo>
                    <a:pt x="1608" y="1160"/>
                    <a:pt x="1668" y="1255"/>
                    <a:pt x="1763" y="1267"/>
                  </a:cubicBezTo>
                  <a:cubicBezTo>
                    <a:pt x="1770" y="1268"/>
                    <a:pt x="1777" y="1268"/>
                    <a:pt x="1784" y="1268"/>
                  </a:cubicBezTo>
                  <a:cubicBezTo>
                    <a:pt x="1862" y="1268"/>
                    <a:pt x="1942" y="1212"/>
                    <a:pt x="1953" y="1136"/>
                  </a:cubicBezTo>
                  <a:cubicBezTo>
                    <a:pt x="1977" y="862"/>
                    <a:pt x="1918" y="600"/>
                    <a:pt x="1739" y="374"/>
                  </a:cubicBezTo>
                  <a:cubicBezTo>
                    <a:pt x="1540" y="116"/>
                    <a:pt x="1263" y="0"/>
                    <a:pt x="9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0"/>
            <p:cNvSpPr/>
            <p:nvPr/>
          </p:nvSpPr>
          <p:spPr>
            <a:xfrm>
              <a:off x="1976349"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0"/>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0"/>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0"/>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0"/>
            <p:cNvSpPr/>
            <p:nvPr/>
          </p:nvSpPr>
          <p:spPr>
            <a:xfrm>
              <a:off x="1976349" y="1730530"/>
              <a:ext cx="413" cy="32"/>
            </a:xfrm>
            <a:custGeom>
              <a:avLst/>
              <a:gdLst/>
              <a:ahLst/>
              <a:cxnLst/>
              <a:rect l="l" t="t" r="r" b="b"/>
              <a:pathLst>
                <a:path w="13" h="1" extrusionOk="0">
                  <a:moveTo>
                    <a:pt x="0" y="0"/>
                  </a:moveTo>
                  <a:lnTo>
                    <a:pt x="0" y="0"/>
                  </a:lnTo>
                  <a:cubicBezTo>
                    <a:pt x="12" y="0"/>
                    <a:pt x="12" y="0"/>
                    <a:pt x="0" y="0"/>
                  </a:cubicBezTo>
                  <a:cubicBezTo>
                    <a:pt x="12" y="0"/>
                    <a:pt x="12"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0"/>
            <p:cNvSpPr/>
            <p:nvPr/>
          </p:nvSpPr>
          <p:spPr>
            <a:xfrm>
              <a:off x="1976349" y="1730530"/>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80"/>
            <p:cNvSpPr/>
            <p:nvPr/>
          </p:nvSpPr>
          <p:spPr>
            <a:xfrm>
              <a:off x="1757085" y="1500675"/>
              <a:ext cx="371069" cy="359396"/>
            </a:xfrm>
            <a:custGeom>
              <a:avLst/>
              <a:gdLst/>
              <a:ahLst/>
              <a:cxnLst/>
              <a:rect l="l" t="t" r="r" b="b"/>
              <a:pathLst>
                <a:path w="11667" h="11300" extrusionOk="0">
                  <a:moveTo>
                    <a:pt x="9644" y="4908"/>
                  </a:moveTo>
                  <a:cubicBezTo>
                    <a:pt x="9857" y="4908"/>
                    <a:pt x="10077" y="4962"/>
                    <a:pt x="10288" y="5084"/>
                  </a:cubicBezTo>
                  <a:cubicBezTo>
                    <a:pt x="11264" y="5644"/>
                    <a:pt x="11085" y="7132"/>
                    <a:pt x="10002" y="7442"/>
                  </a:cubicBezTo>
                  <a:lnTo>
                    <a:pt x="9990" y="7442"/>
                  </a:lnTo>
                  <a:lnTo>
                    <a:pt x="8883" y="7739"/>
                  </a:lnTo>
                  <a:lnTo>
                    <a:pt x="7907" y="7477"/>
                  </a:lnTo>
                  <a:lnTo>
                    <a:pt x="7526" y="7370"/>
                  </a:lnTo>
                  <a:cubicBezTo>
                    <a:pt x="7978" y="7263"/>
                    <a:pt x="8145" y="7239"/>
                    <a:pt x="8168" y="7227"/>
                  </a:cubicBezTo>
                  <a:lnTo>
                    <a:pt x="8168" y="7227"/>
                  </a:lnTo>
                  <a:cubicBezTo>
                    <a:pt x="8139" y="7233"/>
                    <a:pt x="8037" y="7257"/>
                    <a:pt x="8029" y="7257"/>
                  </a:cubicBezTo>
                  <a:cubicBezTo>
                    <a:pt x="8020" y="7257"/>
                    <a:pt x="8103" y="7233"/>
                    <a:pt x="8442" y="7144"/>
                  </a:cubicBezTo>
                  <a:cubicBezTo>
                    <a:pt x="8538" y="7120"/>
                    <a:pt x="8597" y="7001"/>
                    <a:pt x="8538" y="6894"/>
                  </a:cubicBezTo>
                  <a:cubicBezTo>
                    <a:pt x="8466" y="6787"/>
                    <a:pt x="8418" y="6668"/>
                    <a:pt x="8395" y="6537"/>
                  </a:cubicBezTo>
                  <a:cubicBezTo>
                    <a:pt x="8160" y="5656"/>
                    <a:pt x="8855" y="4908"/>
                    <a:pt x="9644" y="4908"/>
                  </a:cubicBezTo>
                  <a:close/>
                  <a:moveTo>
                    <a:pt x="3874" y="6792"/>
                  </a:moveTo>
                  <a:cubicBezTo>
                    <a:pt x="3951" y="6792"/>
                    <a:pt x="4030" y="6802"/>
                    <a:pt x="4108" y="6822"/>
                  </a:cubicBezTo>
                  <a:lnTo>
                    <a:pt x="4632" y="6965"/>
                  </a:lnTo>
                  <a:lnTo>
                    <a:pt x="4954" y="7061"/>
                  </a:lnTo>
                  <a:cubicBezTo>
                    <a:pt x="4978" y="7072"/>
                    <a:pt x="5227" y="7132"/>
                    <a:pt x="6415" y="7452"/>
                  </a:cubicBezTo>
                  <a:lnTo>
                    <a:pt x="6415" y="7452"/>
                  </a:lnTo>
                  <a:cubicBezTo>
                    <a:pt x="6414" y="7452"/>
                    <a:pt x="6414" y="7452"/>
                    <a:pt x="6414" y="7452"/>
                  </a:cubicBezTo>
                  <a:cubicBezTo>
                    <a:pt x="6388" y="7452"/>
                    <a:pt x="6335" y="7537"/>
                    <a:pt x="6335" y="7537"/>
                  </a:cubicBezTo>
                  <a:cubicBezTo>
                    <a:pt x="6323" y="7549"/>
                    <a:pt x="6311" y="7561"/>
                    <a:pt x="6311" y="7596"/>
                  </a:cubicBezTo>
                  <a:cubicBezTo>
                    <a:pt x="6216" y="7751"/>
                    <a:pt x="6192" y="7954"/>
                    <a:pt x="6252" y="8108"/>
                  </a:cubicBezTo>
                  <a:cubicBezTo>
                    <a:pt x="4120" y="7537"/>
                    <a:pt x="5478" y="7906"/>
                    <a:pt x="3120" y="7275"/>
                  </a:cubicBezTo>
                  <a:cubicBezTo>
                    <a:pt x="3108" y="7275"/>
                    <a:pt x="3108" y="7263"/>
                    <a:pt x="3108" y="7251"/>
                  </a:cubicBezTo>
                  <a:cubicBezTo>
                    <a:pt x="3262" y="6963"/>
                    <a:pt x="3554" y="6792"/>
                    <a:pt x="3874" y="6792"/>
                  </a:cubicBezTo>
                  <a:close/>
                  <a:moveTo>
                    <a:pt x="4894" y="8096"/>
                  </a:moveTo>
                  <a:cubicBezTo>
                    <a:pt x="5966" y="8382"/>
                    <a:pt x="6204" y="8454"/>
                    <a:pt x="6252" y="8454"/>
                  </a:cubicBezTo>
                  <a:cubicBezTo>
                    <a:pt x="6216" y="8477"/>
                    <a:pt x="5954" y="8537"/>
                    <a:pt x="4097" y="9037"/>
                  </a:cubicBezTo>
                  <a:cubicBezTo>
                    <a:pt x="4020" y="9058"/>
                    <a:pt x="3943" y="9068"/>
                    <a:pt x="3866" y="9068"/>
                  </a:cubicBezTo>
                  <a:cubicBezTo>
                    <a:pt x="3550" y="9068"/>
                    <a:pt x="3250" y="8896"/>
                    <a:pt x="3096" y="8608"/>
                  </a:cubicBezTo>
                  <a:cubicBezTo>
                    <a:pt x="3096" y="8596"/>
                    <a:pt x="3096" y="8573"/>
                    <a:pt x="3108" y="8573"/>
                  </a:cubicBezTo>
                  <a:cubicBezTo>
                    <a:pt x="3096" y="8573"/>
                    <a:pt x="3180" y="8561"/>
                    <a:pt x="4894" y="8096"/>
                  </a:cubicBezTo>
                  <a:close/>
                  <a:moveTo>
                    <a:pt x="6895" y="7575"/>
                  </a:moveTo>
                  <a:cubicBezTo>
                    <a:pt x="6922" y="7575"/>
                    <a:pt x="6950" y="7578"/>
                    <a:pt x="6978" y="7584"/>
                  </a:cubicBezTo>
                  <a:cubicBezTo>
                    <a:pt x="8847" y="8084"/>
                    <a:pt x="9597" y="8275"/>
                    <a:pt x="9847" y="8346"/>
                  </a:cubicBezTo>
                  <a:cubicBezTo>
                    <a:pt x="9847" y="8346"/>
                    <a:pt x="9883" y="8370"/>
                    <a:pt x="9966" y="8394"/>
                  </a:cubicBezTo>
                  <a:cubicBezTo>
                    <a:pt x="10657" y="8596"/>
                    <a:pt x="11062" y="9311"/>
                    <a:pt x="10883" y="9978"/>
                  </a:cubicBezTo>
                  <a:cubicBezTo>
                    <a:pt x="10734" y="10545"/>
                    <a:pt x="10211" y="10929"/>
                    <a:pt x="9633" y="10929"/>
                  </a:cubicBezTo>
                  <a:cubicBezTo>
                    <a:pt x="9519" y="10929"/>
                    <a:pt x="9403" y="10914"/>
                    <a:pt x="9288" y="10882"/>
                  </a:cubicBezTo>
                  <a:cubicBezTo>
                    <a:pt x="8454" y="10656"/>
                    <a:pt x="8061" y="9692"/>
                    <a:pt x="8526" y="8954"/>
                  </a:cubicBezTo>
                  <a:cubicBezTo>
                    <a:pt x="8585" y="8858"/>
                    <a:pt x="8538" y="8727"/>
                    <a:pt x="8418" y="8692"/>
                  </a:cubicBezTo>
                  <a:lnTo>
                    <a:pt x="8157" y="8620"/>
                  </a:lnTo>
                  <a:cubicBezTo>
                    <a:pt x="8121" y="8608"/>
                    <a:pt x="7990" y="8573"/>
                    <a:pt x="7526" y="8454"/>
                  </a:cubicBezTo>
                  <a:cubicBezTo>
                    <a:pt x="7347" y="8418"/>
                    <a:pt x="7252" y="8382"/>
                    <a:pt x="7192" y="8370"/>
                  </a:cubicBezTo>
                  <a:lnTo>
                    <a:pt x="7192" y="8370"/>
                  </a:lnTo>
                  <a:cubicBezTo>
                    <a:pt x="7201" y="8373"/>
                    <a:pt x="7207" y="8375"/>
                    <a:pt x="7205" y="8375"/>
                  </a:cubicBezTo>
                  <a:cubicBezTo>
                    <a:pt x="7199" y="8375"/>
                    <a:pt x="7116" y="8354"/>
                    <a:pt x="6799" y="8263"/>
                  </a:cubicBezTo>
                  <a:cubicBezTo>
                    <a:pt x="6644" y="8215"/>
                    <a:pt x="6525" y="8084"/>
                    <a:pt x="6549" y="7906"/>
                  </a:cubicBezTo>
                  <a:lnTo>
                    <a:pt x="6549" y="7894"/>
                  </a:lnTo>
                  <a:cubicBezTo>
                    <a:pt x="6560" y="7708"/>
                    <a:pt x="6714" y="7575"/>
                    <a:pt x="6895" y="7575"/>
                  </a:cubicBezTo>
                  <a:close/>
                  <a:moveTo>
                    <a:pt x="2906" y="0"/>
                  </a:moveTo>
                  <a:cubicBezTo>
                    <a:pt x="2406" y="24"/>
                    <a:pt x="1930" y="143"/>
                    <a:pt x="1501" y="393"/>
                  </a:cubicBezTo>
                  <a:cubicBezTo>
                    <a:pt x="1084" y="631"/>
                    <a:pt x="739" y="953"/>
                    <a:pt x="489" y="1357"/>
                  </a:cubicBezTo>
                  <a:cubicBezTo>
                    <a:pt x="441" y="1429"/>
                    <a:pt x="465" y="1536"/>
                    <a:pt x="537" y="1584"/>
                  </a:cubicBezTo>
                  <a:cubicBezTo>
                    <a:pt x="562" y="1601"/>
                    <a:pt x="592" y="1608"/>
                    <a:pt x="622" y="1608"/>
                  </a:cubicBezTo>
                  <a:cubicBezTo>
                    <a:pt x="676" y="1608"/>
                    <a:pt x="732" y="1582"/>
                    <a:pt x="763" y="1536"/>
                  </a:cubicBezTo>
                  <a:cubicBezTo>
                    <a:pt x="977" y="1179"/>
                    <a:pt x="1299" y="881"/>
                    <a:pt x="1656" y="679"/>
                  </a:cubicBezTo>
                  <a:cubicBezTo>
                    <a:pt x="2056" y="446"/>
                    <a:pt x="2494" y="336"/>
                    <a:pt x="2927" y="336"/>
                  </a:cubicBezTo>
                  <a:cubicBezTo>
                    <a:pt x="3822" y="336"/>
                    <a:pt x="4695" y="805"/>
                    <a:pt x="5168" y="1631"/>
                  </a:cubicBezTo>
                  <a:cubicBezTo>
                    <a:pt x="5382" y="2012"/>
                    <a:pt x="5501" y="2465"/>
                    <a:pt x="5501" y="2905"/>
                  </a:cubicBezTo>
                  <a:cubicBezTo>
                    <a:pt x="5501" y="4336"/>
                    <a:pt x="4332" y="5485"/>
                    <a:pt x="2912" y="5485"/>
                  </a:cubicBezTo>
                  <a:cubicBezTo>
                    <a:pt x="2843" y="5485"/>
                    <a:pt x="2773" y="5483"/>
                    <a:pt x="2703" y="5477"/>
                  </a:cubicBezTo>
                  <a:cubicBezTo>
                    <a:pt x="1870" y="5406"/>
                    <a:pt x="1120" y="4929"/>
                    <a:pt x="679" y="4203"/>
                  </a:cubicBezTo>
                  <a:cubicBezTo>
                    <a:pt x="489" y="3858"/>
                    <a:pt x="370" y="3489"/>
                    <a:pt x="346" y="3084"/>
                  </a:cubicBezTo>
                  <a:cubicBezTo>
                    <a:pt x="310" y="2739"/>
                    <a:pt x="370" y="2405"/>
                    <a:pt x="465" y="2108"/>
                  </a:cubicBezTo>
                  <a:cubicBezTo>
                    <a:pt x="489" y="2012"/>
                    <a:pt x="441" y="1929"/>
                    <a:pt x="358" y="1893"/>
                  </a:cubicBezTo>
                  <a:cubicBezTo>
                    <a:pt x="339" y="1888"/>
                    <a:pt x="320" y="1886"/>
                    <a:pt x="303" y="1886"/>
                  </a:cubicBezTo>
                  <a:cubicBezTo>
                    <a:pt x="231" y="1886"/>
                    <a:pt x="172" y="1924"/>
                    <a:pt x="144" y="2000"/>
                  </a:cubicBezTo>
                  <a:cubicBezTo>
                    <a:pt x="48" y="2298"/>
                    <a:pt x="1" y="2608"/>
                    <a:pt x="1" y="2917"/>
                  </a:cubicBezTo>
                  <a:lnTo>
                    <a:pt x="1" y="2953"/>
                  </a:lnTo>
                  <a:lnTo>
                    <a:pt x="1" y="5679"/>
                  </a:lnTo>
                  <a:cubicBezTo>
                    <a:pt x="1" y="5763"/>
                    <a:pt x="72" y="5834"/>
                    <a:pt x="167" y="5834"/>
                  </a:cubicBezTo>
                  <a:cubicBezTo>
                    <a:pt x="251" y="5834"/>
                    <a:pt x="322" y="5763"/>
                    <a:pt x="322" y="5679"/>
                  </a:cubicBezTo>
                  <a:lnTo>
                    <a:pt x="322" y="4274"/>
                  </a:lnTo>
                  <a:cubicBezTo>
                    <a:pt x="346" y="4310"/>
                    <a:pt x="358" y="4334"/>
                    <a:pt x="382" y="4382"/>
                  </a:cubicBezTo>
                  <a:cubicBezTo>
                    <a:pt x="895" y="5257"/>
                    <a:pt x="1832" y="5835"/>
                    <a:pt x="2901" y="5835"/>
                  </a:cubicBezTo>
                  <a:cubicBezTo>
                    <a:pt x="2922" y="5835"/>
                    <a:pt x="2944" y="5835"/>
                    <a:pt x="2965" y="5834"/>
                  </a:cubicBezTo>
                  <a:lnTo>
                    <a:pt x="4549" y="5834"/>
                  </a:lnTo>
                  <a:lnTo>
                    <a:pt x="4549" y="6656"/>
                  </a:lnTo>
                  <a:lnTo>
                    <a:pt x="4120" y="6537"/>
                  </a:lnTo>
                  <a:cubicBezTo>
                    <a:pt x="4019" y="6510"/>
                    <a:pt x="3916" y="6497"/>
                    <a:pt x="3814" y="6497"/>
                  </a:cubicBezTo>
                  <a:cubicBezTo>
                    <a:pt x="3376" y="6497"/>
                    <a:pt x="2954" y="6736"/>
                    <a:pt x="2751" y="7132"/>
                  </a:cubicBezTo>
                  <a:cubicBezTo>
                    <a:pt x="2703" y="7227"/>
                    <a:pt x="2692" y="7346"/>
                    <a:pt x="2739" y="7430"/>
                  </a:cubicBezTo>
                  <a:cubicBezTo>
                    <a:pt x="2799" y="7584"/>
                    <a:pt x="2918" y="7620"/>
                    <a:pt x="3061" y="7656"/>
                  </a:cubicBezTo>
                  <a:cubicBezTo>
                    <a:pt x="3215" y="7703"/>
                    <a:pt x="4073" y="7918"/>
                    <a:pt x="4216" y="7965"/>
                  </a:cubicBezTo>
                  <a:cubicBezTo>
                    <a:pt x="3209" y="8241"/>
                    <a:pt x="3066" y="8279"/>
                    <a:pt x="3058" y="8279"/>
                  </a:cubicBezTo>
                  <a:cubicBezTo>
                    <a:pt x="3055" y="8279"/>
                    <a:pt x="3071" y="8274"/>
                    <a:pt x="3067" y="8274"/>
                  </a:cubicBezTo>
                  <a:cubicBezTo>
                    <a:pt x="3066" y="8274"/>
                    <a:pt x="3064" y="8274"/>
                    <a:pt x="3061" y="8275"/>
                  </a:cubicBezTo>
                  <a:cubicBezTo>
                    <a:pt x="3025" y="8299"/>
                    <a:pt x="2823" y="8311"/>
                    <a:pt x="2739" y="8501"/>
                  </a:cubicBezTo>
                  <a:cubicBezTo>
                    <a:pt x="2692" y="8608"/>
                    <a:pt x="2692" y="8716"/>
                    <a:pt x="2751" y="8799"/>
                  </a:cubicBezTo>
                  <a:cubicBezTo>
                    <a:pt x="2953" y="9192"/>
                    <a:pt x="3370" y="9439"/>
                    <a:pt x="3805" y="9439"/>
                  </a:cubicBezTo>
                  <a:cubicBezTo>
                    <a:pt x="3910" y="9439"/>
                    <a:pt x="4016" y="9424"/>
                    <a:pt x="4120" y="9394"/>
                  </a:cubicBezTo>
                  <a:lnTo>
                    <a:pt x="4549" y="9275"/>
                  </a:lnTo>
                  <a:lnTo>
                    <a:pt x="4549" y="10561"/>
                  </a:lnTo>
                  <a:cubicBezTo>
                    <a:pt x="4549" y="10704"/>
                    <a:pt x="4430" y="10823"/>
                    <a:pt x="4287" y="10823"/>
                  </a:cubicBezTo>
                  <a:lnTo>
                    <a:pt x="3632" y="10823"/>
                  </a:lnTo>
                  <a:cubicBezTo>
                    <a:pt x="3537" y="10823"/>
                    <a:pt x="3465" y="10894"/>
                    <a:pt x="3465" y="10990"/>
                  </a:cubicBezTo>
                  <a:cubicBezTo>
                    <a:pt x="3465" y="11073"/>
                    <a:pt x="3537" y="11156"/>
                    <a:pt x="3632" y="11156"/>
                  </a:cubicBezTo>
                  <a:lnTo>
                    <a:pt x="4287" y="11156"/>
                  </a:lnTo>
                  <a:cubicBezTo>
                    <a:pt x="4608" y="11156"/>
                    <a:pt x="4882" y="10882"/>
                    <a:pt x="4882" y="10561"/>
                  </a:cubicBezTo>
                  <a:lnTo>
                    <a:pt x="4882" y="9192"/>
                  </a:lnTo>
                  <a:lnTo>
                    <a:pt x="6835" y="8668"/>
                  </a:lnTo>
                  <a:cubicBezTo>
                    <a:pt x="6871" y="8680"/>
                    <a:pt x="7097" y="8739"/>
                    <a:pt x="8085" y="9013"/>
                  </a:cubicBezTo>
                  <a:cubicBezTo>
                    <a:pt x="7585" y="10085"/>
                    <a:pt x="8383" y="11299"/>
                    <a:pt x="9573" y="11299"/>
                  </a:cubicBezTo>
                  <a:cubicBezTo>
                    <a:pt x="10824" y="11299"/>
                    <a:pt x="11597" y="9942"/>
                    <a:pt x="10978" y="8870"/>
                  </a:cubicBezTo>
                  <a:cubicBezTo>
                    <a:pt x="10585" y="8037"/>
                    <a:pt x="9788" y="8037"/>
                    <a:pt x="9514" y="7918"/>
                  </a:cubicBezTo>
                  <a:cubicBezTo>
                    <a:pt x="9788" y="7799"/>
                    <a:pt x="10585" y="7799"/>
                    <a:pt x="11038" y="7001"/>
                  </a:cubicBezTo>
                  <a:cubicBezTo>
                    <a:pt x="11666" y="5883"/>
                    <a:pt x="10818" y="4574"/>
                    <a:pt x="9627" y="4574"/>
                  </a:cubicBezTo>
                  <a:cubicBezTo>
                    <a:pt x="9486" y="4574"/>
                    <a:pt x="9341" y="4593"/>
                    <a:pt x="9192" y="4632"/>
                  </a:cubicBezTo>
                  <a:cubicBezTo>
                    <a:pt x="8216" y="4906"/>
                    <a:pt x="7728" y="5977"/>
                    <a:pt x="8145" y="6882"/>
                  </a:cubicBezTo>
                  <a:cubicBezTo>
                    <a:pt x="7156" y="7144"/>
                    <a:pt x="6930" y="7203"/>
                    <a:pt x="6894" y="7227"/>
                  </a:cubicBezTo>
                  <a:lnTo>
                    <a:pt x="4942" y="6703"/>
                  </a:lnTo>
                  <a:lnTo>
                    <a:pt x="4942" y="5798"/>
                  </a:lnTo>
                  <a:cubicBezTo>
                    <a:pt x="5478" y="5763"/>
                    <a:pt x="6002" y="5584"/>
                    <a:pt x="6442" y="5287"/>
                  </a:cubicBezTo>
                  <a:cubicBezTo>
                    <a:pt x="6513" y="5227"/>
                    <a:pt x="6537" y="5144"/>
                    <a:pt x="6490" y="5060"/>
                  </a:cubicBezTo>
                  <a:cubicBezTo>
                    <a:pt x="6461" y="5017"/>
                    <a:pt x="6411" y="4996"/>
                    <a:pt x="6360" y="4996"/>
                  </a:cubicBezTo>
                  <a:cubicBezTo>
                    <a:pt x="6326" y="4996"/>
                    <a:pt x="6292" y="5006"/>
                    <a:pt x="6263" y="5025"/>
                  </a:cubicBezTo>
                  <a:cubicBezTo>
                    <a:pt x="5682" y="5429"/>
                    <a:pt x="5116" y="5476"/>
                    <a:pt x="4727" y="5476"/>
                  </a:cubicBezTo>
                  <a:cubicBezTo>
                    <a:pt x="4608" y="5476"/>
                    <a:pt x="4505" y="5472"/>
                    <a:pt x="4423" y="5472"/>
                  </a:cubicBezTo>
                  <a:cubicBezTo>
                    <a:pt x="4379" y="5472"/>
                    <a:pt x="4342" y="5473"/>
                    <a:pt x="4311" y="5477"/>
                  </a:cubicBezTo>
                  <a:cubicBezTo>
                    <a:pt x="4418" y="5417"/>
                    <a:pt x="4513" y="5358"/>
                    <a:pt x="4608" y="5298"/>
                  </a:cubicBezTo>
                  <a:cubicBezTo>
                    <a:pt x="4728" y="5227"/>
                    <a:pt x="4847" y="5120"/>
                    <a:pt x="4942" y="5036"/>
                  </a:cubicBezTo>
                  <a:cubicBezTo>
                    <a:pt x="5525" y="4489"/>
                    <a:pt x="5882" y="3715"/>
                    <a:pt x="5882" y="2905"/>
                  </a:cubicBezTo>
                  <a:cubicBezTo>
                    <a:pt x="5882" y="2405"/>
                    <a:pt x="5740" y="1905"/>
                    <a:pt x="5490" y="1465"/>
                  </a:cubicBezTo>
                  <a:cubicBezTo>
                    <a:pt x="5204" y="976"/>
                    <a:pt x="4787" y="584"/>
                    <a:pt x="4311" y="334"/>
                  </a:cubicBezTo>
                  <a:lnTo>
                    <a:pt x="4847" y="334"/>
                  </a:lnTo>
                  <a:cubicBezTo>
                    <a:pt x="6252" y="357"/>
                    <a:pt x="7383" y="1512"/>
                    <a:pt x="7383" y="2905"/>
                  </a:cubicBezTo>
                  <a:cubicBezTo>
                    <a:pt x="7383" y="3536"/>
                    <a:pt x="7156" y="4144"/>
                    <a:pt x="6728" y="4620"/>
                  </a:cubicBezTo>
                  <a:cubicBezTo>
                    <a:pt x="6633" y="4727"/>
                    <a:pt x="6716" y="4906"/>
                    <a:pt x="6847" y="4906"/>
                  </a:cubicBezTo>
                  <a:cubicBezTo>
                    <a:pt x="6894" y="4906"/>
                    <a:pt x="6930" y="4882"/>
                    <a:pt x="6966" y="4846"/>
                  </a:cubicBezTo>
                  <a:cubicBezTo>
                    <a:pt x="7442" y="4310"/>
                    <a:pt x="7692" y="3620"/>
                    <a:pt x="7692" y="2905"/>
                  </a:cubicBezTo>
                  <a:cubicBezTo>
                    <a:pt x="7692" y="2131"/>
                    <a:pt x="7395" y="1417"/>
                    <a:pt x="6859" y="869"/>
                  </a:cubicBezTo>
                  <a:cubicBezTo>
                    <a:pt x="6299" y="298"/>
                    <a:pt x="5537" y="0"/>
                    <a:pt x="4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80"/>
            <p:cNvSpPr/>
            <p:nvPr/>
          </p:nvSpPr>
          <p:spPr>
            <a:xfrm>
              <a:off x="1976349" y="1775216"/>
              <a:ext cx="413" cy="32"/>
            </a:xfrm>
            <a:custGeom>
              <a:avLst/>
              <a:gdLst/>
              <a:ahLst/>
              <a:cxnLst/>
              <a:rect l="l" t="t" r="r" b="b"/>
              <a:pathLst>
                <a:path w="13" h="1" extrusionOk="0">
                  <a:moveTo>
                    <a:pt x="0" y="0"/>
                  </a:moveTo>
                  <a:cubicBezTo>
                    <a:pt x="0" y="0"/>
                    <a:pt x="12" y="0"/>
                    <a:pt x="0" y="0"/>
                  </a:cubicBezTo>
                  <a:cubicBezTo>
                    <a:pt x="12" y="0"/>
                    <a:pt x="12" y="0"/>
                    <a:pt x="0" y="0"/>
                  </a:cubicBezTo>
                  <a:cubicBezTo>
                    <a:pt x="12" y="0"/>
                    <a:pt x="0"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0"/>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0"/>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0"/>
            <p:cNvSpPr/>
            <p:nvPr/>
          </p:nvSpPr>
          <p:spPr>
            <a:xfrm>
              <a:off x="2016868" y="177521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0"/>
            <p:cNvSpPr/>
            <p:nvPr/>
          </p:nvSpPr>
          <p:spPr>
            <a:xfrm>
              <a:off x="1914615" y="1724837"/>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0"/>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0"/>
            <p:cNvSpPr/>
            <p:nvPr/>
          </p:nvSpPr>
          <p:spPr>
            <a:xfrm>
              <a:off x="1955898" y="1769523"/>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0"/>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0"/>
            <p:cNvSpPr/>
            <p:nvPr/>
          </p:nvSpPr>
          <p:spPr>
            <a:xfrm>
              <a:off x="1914615" y="172483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0"/>
            <p:cNvSpPr/>
            <p:nvPr/>
          </p:nvSpPr>
          <p:spPr>
            <a:xfrm>
              <a:off x="1955898" y="176952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0"/>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0"/>
            <p:cNvSpPr/>
            <p:nvPr/>
          </p:nvSpPr>
          <p:spPr>
            <a:xfrm>
              <a:off x="2016487" y="1775216"/>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0"/>
            <p:cNvSpPr/>
            <p:nvPr/>
          </p:nvSpPr>
          <p:spPr>
            <a:xfrm>
              <a:off x="2016868" y="177521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0"/>
            <p:cNvSpPr/>
            <p:nvPr/>
          </p:nvSpPr>
          <p:spPr>
            <a:xfrm>
              <a:off x="1955898" y="1769523"/>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0"/>
            <p:cNvSpPr/>
            <p:nvPr/>
          </p:nvSpPr>
          <p:spPr>
            <a:xfrm>
              <a:off x="1955898" y="1769523"/>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0"/>
            <p:cNvSpPr/>
            <p:nvPr/>
          </p:nvSpPr>
          <p:spPr>
            <a:xfrm>
              <a:off x="1812744" y="1556302"/>
              <a:ext cx="77668" cy="72929"/>
            </a:xfrm>
            <a:custGeom>
              <a:avLst/>
              <a:gdLst/>
              <a:ahLst/>
              <a:cxnLst/>
              <a:rect l="l" t="t" r="r" b="b"/>
              <a:pathLst>
                <a:path w="2442" h="2293" extrusionOk="0">
                  <a:moveTo>
                    <a:pt x="1212" y="326"/>
                  </a:moveTo>
                  <a:cubicBezTo>
                    <a:pt x="1252" y="326"/>
                    <a:pt x="1293" y="329"/>
                    <a:pt x="1334" y="335"/>
                  </a:cubicBezTo>
                  <a:cubicBezTo>
                    <a:pt x="1811" y="394"/>
                    <a:pt x="2120" y="859"/>
                    <a:pt x="2013" y="1311"/>
                  </a:cubicBezTo>
                  <a:cubicBezTo>
                    <a:pt x="1923" y="1684"/>
                    <a:pt x="1585" y="1945"/>
                    <a:pt x="1209" y="1945"/>
                  </a:cubicBezTo>
                  <a:cubicBezTo>
                    <a:pt x="1141" y="1945"/>
                    <a:pt x="1071" y="1937"/>
                    <a:pt x="1001" y="1918"/>
                  </a:cubicBezTo>
                  <a:cubicBezTo>
                    <a:pt x="715" y="1847"/>
                    <a:pt x="501" y="1609"/>
                    <a:pt x="418" y="1311"/>
                  </a:cubicBezTo>
                  <a:cubicBezTo>
                    <a:pt x="307" y="793"/>
                    <a:pt x="708" y="326"/>
                    <a:pt x="1212" y="326"/>
                  </a:cubicBezTo>
                  <a:close/>
                  <a:moveTo>
                    <a:pt x="1259" y="1"/>
                  </a:moveTo>
                  <a:cubicBezTo>
                    <a:pt x="1205" y="1"/>
                    <a:pt x="1151" y="5"/>
                    <a:pt x="1096" y="13"/>
                  </a:cubicBezTo>
                  <a:cubicBezTo>
                    <a:pt x="453" y="85"/>
                    <a:pt x="1" y="680"/>
                    <a:pt x="108" y="1323"/>
                  </a:cubicBezTo>
                  <a:cubicBezTo>
                    <a:pt x="197" y="1881"/>
                    <a:pt x="685" y="2293"/>
                    <a:pt x="1246" y="2293"/>
                  </a:cubicBezTo>
                  <a:cubicBezTo>
                    <a:pt x="1283" y="2293"/>
                    <a:pt x="1320" y="2291"/>
                    <a:pt x="1358" y="2287"/>
                  </a:cubicBezTo>
                  <a:cubicBezTo>
                    <a:pt x="1989" y="2204"/>
                    <a:pt x="2442" y="1621"/>
                    <a:pt x="2358" y="978"/>
                  </a:cubicBezTo>
                  <a:cubicBezTo>
                    <a:pt x="2272" y="425"/>
                    <a:pt x="1800" y="1"/>
                    <a:pt x="12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0"/>
            <p:cNvSpPr/>
            <p:nvPr/>
          </p:nvSpPr>
          <p:spPr>
            <a:xfrm>
              <a:off x="1759375" y="1695671"/>
              <a:ext cx="99613" cy="158707"/>
            </a:xfrm>
            <a:custGeom>
              <a:avLst/>
              <a:gdLst/>
              <a:ahLst/>
              <a:cxnLst/>
              <a:rect l="l" t="t" r="r" b="b"/>
              <a:pathLst>
                <a:path w="3132" h="4990" extrusionOk="0">
                  <a:moveTo>
                    <a:pt x="167" y="1"/>
                  </a:moveTo>
                  <a:cubicBezTo>
                    <a:pt x="72" y="1"/>
                    <a:pt x="0" y="72"/>
                    <a:pt x="0" y="168"/>
                  </a:cubicBezTo>
                  <a:lnTo>
                    <a:pt x="0" y="4394"/>
                  </a:lnTo>
                  <a:cubicBezTo>
                    <a:pt x="0" y="4728"/>
                    <a:pt x="274" y="4990"/>
                    <a:pt x="596" y="4990"/>
                  </a:cubicBezTo>
                  <a:lnTo>
                    <a:pt x="2965" y="4990"/>
                  </a:lnTo>
                  <a:cubicBezTo>
                    <a:pt x="3048" y="4990"/>
                    <a:pt x="3120" y="4918"/>
                    <a:pt x="3120" y="4823"/>
                  </a:cubicBezTo>
                  <a:cubicBezTo>
                    <a:pt x="3132" y="4740"/>
                    <a:pt x="3048" y="4668"/>
                    <a:pt x="2965" y="4668"/>
                  </a:cubicBezTo>
                  <a:lnTo>
                    <a:pt x="596" y="4668"/>
                  </a:lnTo>
                  <a:cubicBezTo>
                    <a:pt x="453" y="4668"/>
                    <a:pt x="334" y="4549"/>
                    <a:pt x="334" y="4394"/>
                  </a:cubicBezTo>
                  <a:lnTo>
                    <a:pt x="334" y="1965"/>
                  </a:lnTo>
                  <a:lnTo>
                    <a:pt x="762" y="1965"/>
                  </a:lnTo>
                  <a:cubicBezTo>
                    <a:pt x="846" y="1965"/>
                    <a:pt x="929" y="1894"/>
                    <a:pt x="929" y="1799"/>
                  </a:cubicBezTo>
                  <a:cubicBezTo>
                    <a:pt x="929" y="1715"/>
                    <a:pt x="846" y="1644"/>
                    <a:pt x="762" y="1644"/>
                  </a:cubicBezTo>
                  <a:lnTo>
                    <a:pt x="334" y="1644"/>
                  </a:lnTo>
                  <a:lnTo>
                    <a:pt x="334" y="168"/>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80"/>
            <p:cNvSpPr/>
            <p:nvPr/>
          </p:nvSpPr>
          <p:spPr>
            <a:xfrm>
              <a:off x="1794965" y="1747195"/>
              <a:ext cx="38261" cy="10623"/>
            </a:xfrm>
            <a:custGeom>
              <a:avLst/>
              <a:gdLst/>
              <a:ahLst/>
              <a:cxnLst/>
              <a:rect l="l" t="t" r="r" b="b"/>
              <a:pathLst>
                <a:path w="1203" h="334" extrusionOk="0">
                  <a:moveTo>
                    <a:pt x="167" y="0"/>
                  </a:moveTo>
                  <a:cubicBezTo>
                    <a:pt x="72" y="0"/>
                    <a:pt x="0" y="83"/>
                    <a:pt x="0" y="167"/>
                  </a:cubicBezTo>
                  <a:cubicBezTo>
                    <a:pt x="0" y="262"/>
                    <a:pt x="72" y="333"/>
                    <a:pt x="167" y="333"/>
                  </a:cubicBezTo>
                  <a:lnTo>
                    <a:pt x="1024" y="333"/>
                  </a:lnTo>
                  <a:cubicBezTo>
                    <a:pt x="1120" y="333"/>
                    <a:pt x="1191" y="262"/>
                    <a:pt x="1191" y="167"/>
                  </a:cubicBezTo>
                  <a:cubicBezTo>
                    <a:pt x="1203" y="83"/>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80"/>
            <p:cNvSpPr/>
            <p:nvPr/>
          </p:nvSpPr>
          <p:spPr>
            <a:xfrm>
              <a:off x="1839269" y="1747195"/>
              <a:ext cx="37912" cy="10623"/>
            </a:xfrm>
            <a:custGeom>
              <a:avLst/>
              <a:gdLst/>
              <a:ahLst/>
              <a:cxnLst/>
              <a:rect l="l" t="t" r="r" b="b"/>
              <a:pathLst>
                <a:path w="1192" h="334" extrusionOk="0">
                  <a:moveTo>
                    <a:pt x="167" y="0"/>
                  </a:moveTo>
                  <a:cubicBezTo>
                    <a:pt x="84" y="0"/>
                    <a:pt x="0" y="83"/>
                    <a:pt x="0" y="167"/>
                  </a:cubicBezTo>
                  <a:cubicBezTo>
                    <a:pt x="0" y="262"/>
                    <a:pt x="84" y="333"/>
                    <a:pt x="167" y="333"/>
                  </a:cubicBezTo>
                  <a:lnTo>
                    <a:pt x="1036" y="333"/>
                  </a:lnTo>
                  <a:cubicBezTo>
                    <a:pt x="1120" y="333"/>
                    <a:pt x="1191" y="262"/>
                    <a:pt x="1191" y="167"/>
                  </a:cubicBezTo>
                  <a:cubicBezTo>
                    <a:pt x="1191" y="83"/>
                    <a:pt x="1120" y="0"/>
                    <a:pt x="1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7" name="Google Shape;11347;p80"/>
          <p:cNvGrpSpPr/>
          <p:nvPr/>
        </p:nvGrpSpPr>
        <p:grpSpPr>
          <a:xfrm>
            <a:off x="2774209" y="1954691"/>
            <a:ext cx="116693" cy="374186"/>
            <a:chOff x="2774209" y="1954691"/>
            <a:chExt cx="116693" cy="374186"/>
          </a:xfrm>
        </p:grpSpPr>
        <p:sp>
          <p:nvSpPr>
            <p:cNvPr id="11348" name="Google Shape;11348;p80"/>
            <p:cNvSpPr/>
            <p:nvPr/>
          </p:nvSpPr>
          <p:spPr>
            <a:xfrm>
              <a:off x="2774209" y="2181525"/>
              <a:ext cx="115166" cy="147353"/>
            </a:xfrm>
            <a:custGeom>
              <a:avLst/>
              <a:gdLst/>
              <a:ahLst/>
              <a:cxnLst/>
              <a:rect l="l" t="t" r="r" b="b"/>
              <a:pathLst>
                <a:path w="3621" h="4633" extrusionOk="0">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0"/>
            <p:cNvSpPr/>
            <p:nvPr/>
          </p:nvSpPr>
          <p:spPr>
            <a:xfrm>
              <a:off x="2774591" y="1954691"/>
              <a:ext cx="116311" cy="255649"/>
            </a:xfrm>
            <a:custGeom>
              <a:avLst/>
              <a:gdLst/>
              <a:ahLst/>
              <a:cxnLst/>
              <a:rect l="l" t="t" r="r" b="b"/>
              <a:pathLst>
                <a:path w="3657" h="8038" extrusionOk="0">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0" name="Google Shape;11350;p80"/>
          <p:cNvGrpSpPr/>
          <p:nvPr/>
        </p:nvGrpSpPr>
        <p:grpSpPr>
          <a:xfrm>
            <a:off x="4017435" y="1499912"/>
            <a:ext cx="315092" cy="359397"/>
            <a:chOff x="4017435" y="1499912"/>
            <a:chExt cx="315092" cy="359397"/>
          </a:xfrm>
        </p:grpSpPr>
        <p:sp>
          <p:nvSpPr>
            <p:cNvPr id="11351" name="Google Shape;11351;p80"/>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80"/>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3" name="Google Shape;11353;p80"/>
          <p:cNvGrpSpPr/>
          <p:nvPr/>
        </p:nvGrpSpPr>
        <p:grpSpPr>
          <a:xfrm>
            <a:off x="3963652" y="1999759"/>
            <a:ext cx="374154" cy="284050"/>
            <a:chOff x="3963652" y="1999759"/>
            <a:chExt cx="374154" cy="284050"/>
          </a:xfrm>
        </p:grpSpPr>
        <p:sp>
          <p:nvSpPr>
            <p:cNvPr id="11354" name="Google Shape;11354;p80"/>
            <p:cNvSpPr/>
            <p:nvPr/>
          </p:nvSpPr>
          <p:spPr>
            <a:xfrm>
              <a:off x="4123441" y="2104652"/>
              <a:ext cx="214366" cy="179158"/>
            </a:xfrm>
            <a:custGeom>
              <a:avLst/>
              <a:gdLst/>
              <a:ahLst/>
              <a:cxnLst/>
              <a:rect l="l" t="t" r="r" b="b"/>
              <a:pathLst>
                <a:path w="6740" h="5633" extrusionOk="0">
                  <a:moveTo>
                    <a:pt x="6573" y="1"/>
                  </a:moveTo>
                  <a:cubicBezTo>
                    <a:pt x="6490" y="1"/>
                    <a:pt x="6395" y="84"/>
                    <a:pt x="6395" y="179"/>
                  </a:cubicBezTo>
                  <a:lnTo>
                    <a:pt x="6395" y="5275"/>
                  </a:lnTo>
                  <a:lnTo>
                    <a:pt x="180" y="5275"/>
                  </a:lnTo>
                  <a:cubicBezTo>
                    <a:pt x="84" y="5275"/>
                    <a:pt x="1" y="5346"/>
                    <a:pt x="1" y="5454"/>
                  </a:cubicBezTo>
                  <a:cubicBezTo>
                    <a:pt x="1" y="5549"/>
                    <a:pt x="72" y="5632"/>
                    <a:pt x="180" y="5632"/>
                  </a:cubicBezTo>
                  <a:lnTo>
                    <a:pt x="6561" y="5632"/>
                  </a:lnTo>
                  <a:cubicBezTo>
                    <a:pt x="6645" y="5632"/>
                    <a:pt x="6740" y="5549"/>
                    <a:pt x="6740" y="5454"/>
                  </a:cubicBezTo>
                  <a:lnTo>
                    <a:pt x="6740" y="179"/>
                  </a:lnTo>
                  <a:cubicBezTo>
                    <a:pt x="6740" y="84"/>
                    <a:pt x="6668" y="1"/>
                    <a:pt x="6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0"/>
            <p:cNvSpPr/>
            <p:nvPr/>
          </p:nvSpPr>
          <p:spPr>
            <a:xfrm>
              <a:off x="3963652" y="1999759"/>
              <a:ext cx="374154" cy="283669"/>
            </a:xfrm>
            <a:custGeom>
              <a:avLst/>
              <a:gdLst/>
              <a:ahLst/>
              <a:cxnLst/>
              <a:rect l="l" t="t" r="r" b="b"/>
              <a:pathLst>
                <a:path w="11764" h="8919" extrusionOk="0">
                  <a:moveTo>
                    <a:pt x="1036" y="1"/>
                  </a:moveTo>
                  <a:cubicBezTo>
                    <a:pt x="465" y="1"/>
                    <a:pt x="0" y="465"/>
                    <a:pt x="0" y="1024"/>
                  </a:cubicBezTo>
                  <a:lnTo>
                    <a:pt x="0" y="7847"/>
                  </a:lnTo>
                  <a:cubicBezTo>
                    <a:pt x="0" y="8418"/>
                    <a:pt x="477" y="8918"/>
                    <a:pt x="1072" y="8918"/>
                  </a:cubicBezTo>
                  <a:lnTo>
                    <a:pt x="4513" y="8918"/>
                  </a:lnTo>
                  <a:cubicBezTo>
                    <a:pt x="4608" y="8918"/>
                    <a:pt x="4692" y="8835"/>
                    <a:pt x="4692" y="8740"/>
                  </a:cubicBezTo>
                  <a:cubicBezTo>
                    <a:pt x="4692" y="8644"/>
                    <a:pt x="4620" y="8561"/>
                    <a:pt x="4513" y="8561"/>
                  </a:cubicBezTo>
                  <a:lnTo>
                    <a:pt x="1072" y="8561"/>
                  </a:lnTo>
                  <a:cubicBezTo>
                    <a:pt x="679" y="8561"/>
                    <a:pt x="358" y="8228"/>
                    <a:pt x="358" y="7847"/>
                  </a:cubicBezTo>
                  <a:lnTo>
                    <a:pt x="358" y="7799"/>
                  </a:lnTo>
                  <a:lnTo>
                    <a:pt x="358" y="7763"/>
                  </a:lnTo>
                  <a:cubicBezTo>
                    <a:pt x="405" y="7430"/>
                    <a:pt x="691" y="7168"/>
                    <a:pt x="1036" y="7168"/>
                  </a:cubicBezTo>
                  <a:lnTo>
                    <a:pt x="1358" y="7168"/>
                  </a:lnTo>
                  <a:cubicBezTo>
                    <a:pt x="1453" y="7168"/>
                    <a:pt x="1536" y="7097"/>
                    <a:pt x="1536" y="6990"/>
                  </a:cubicBezTo>
                  <a:cubicBezTo>
                    <a:pt x="1536" y="6906"/>
                    <a:pt x="1465" y="6811"/>
                    <a:pt x="1358" y="6811"/>
                  </a:cubicBezTo>
                  <a:cubicBezTo>
                    <a:pt x="1335" y="6814"/>
                    <a:pt x="1309" y="6815"/>
                    <a:pt x="1278" y="6815"/>
                  </a:cubicBezTo>
                  <a:cubicBezTo>
                    <a:pt x="1232" y="6815"/>
                    <a:pt x="1177" y="6813"/>
                    <a:pt x="1116" y="6813"/>
                  </a:cubicBezTo>
                  <a:cubicBezTo>
                    <a:pt x="905" y="6813"/>
                    <a:pt x="620" y="6839"/>
                    <a:pt x="346" y="7073"/>
                  </a:cubicBezTo>
                  <a:lnTo>
                    <a:pt x="346" y="1013"/>
                  </a:lnTo>
                  <a:cubicBezTo>
                    <a:pt x="346" y="643"/>
                    <a:pt x="655" y="322"/>
                    <a:pt x="1036" y="322"/>
                  </a:cubicBezTo>
                  <a:lnTo>
                    <a:pt x="2465" y="322"/>
                  </a:lnTo>
                  <a:lnTo>
                    <a:pt x="2465" y="6811"/>
                  </a:lnTo>
                  <a:lnTo>
                    <a:pt x="2048" y="6811"/>
                  </a:lnTo>
                  <a:cubicBezTo>
                    <a:pt x="1953" y="6811"/>
                    <a:pt x="1870" y="6894"/>
                    <a:pt x="1870" y="6990"/>
                  </a:cubicBezTo>
                  <a:cubicBezTo>
                    <a:pt x="1870" y="7085"/>
                    <a:pt x="1941" y="7168"/>
                    <a:pt x="2048" y="7168"/>
                  </a:cubicBezTo>
                  <a:lnTo>
                    <a:pt x="2620" y="7168"/>
                  </a:lnTo>
                  <a:cubicBezTo>
                    <a:pt x="2715" y="7168"/>
                    <a:pt x="2798" y="7097"/>
                    <a:pt x="2798" y="6990"/>
                  </a:cubicBezTo>
                  <a:lnTo>
                    <a:pt x="2798" y="1191"/>
                  </a:lnTo>
                  <a:lnTo>
                    <a:pt x="11407" y="1191"/>
                  </a:lnTo>
                  <a:lnTo>
                    <a:pt x="11407" y="2763"/>
                  </a:lnTo>
                  <a:cubicBezTo>
                    <a:pt x="11407" y="2858"/>
                    <a:pt x="11478" y="2941"/>
                    <a:pt x="11585" y="2941"/>
                  </a:cubicBezTo>
                  <a:cubicBezTo>
                    <a:pt x="11669" y="2941"/>
                    <a:pt x="11764" y="2870"/>
                    <a:pt x="11764" y="2763"/>
                  </a:cubicBezTo>
                  <a:lnTo>
                    <a:pt x="11764" y="1024"/>
                  </a:lnTo>
                  <a:cubicBezTo>
                    <a:pt x="11764" y="941"/>
                    <a:pt x="11692" y="858"/>
                    <a:pt x="11597" y="858"/>
                  </a:cubicBezTo>
                  <a:lnTo>
                    <a:pt x="2822" y="858"/>
                  </a:lnTo>
                  <a:lnTo>
                    <a:pt x="2822" y="179"/>
                  </a:lnTo>
                  <a:cubicBezTo>
                    <a:pt x="2822" y="84"/>
                    <a:pt x="2739" y="1"/>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0"/>
            <p:cNvSpPr/>
            <p:nvPr/>
          </p:nvSpPr>
          <p:spPr>
            <a:xfrm>
              <a:off x="4069309" y="2061874"/>
              <a:ext cx="234435" cy="182911"/>
            </a:xfrm>
            <a:custGeom>
              <a:avLst/>
              <a:gdLst/>
              <a:ahLst/>
              <a:cxnLst/>
              <a:rect l="l" t="t" r="r" b="b"/>
              <a:pathLst>
                <a:path w="7371" h="5751" extrusionOk="0">
                  <a:moveTo>
                    <a:pt x="5477" y="357"/>
                  </a:moveTo>
                  <a:lnTo>
                    <a:pt x="5477" y="1631"/>
                  </a:lnTo>
                  <a:lnTo>
                    <a:pt x="3013" y="1631"/>
                  </a:lnTo>
                  <a:lnTo>
                    <a:pt x="3013" y="357"/>
                  </a:lnTo>
                  <a:close/>
                  <a:moveTo>
                    <a:pt x="2667" y="3036"/>
                  </a:moveTo>
                  <a:lnTo>
                    <a:pt x="2667" y="5394"/>
                  </a:lnTo>
                  <a:lnTo>
                    <a:pt x="1643" y="5394"/>
                  </a:lnTo>
                  <a:cubicBezTo>
                    <a:pt x="929" y="5394"/>
                    <a:pt x="358" y="4822"/>
                    <a:pt x="358" y="4120"/>
                  </a:cubicBezTo>
                  <a:lnTo>
                    <a:pt x="358" y="3036"/>
                  </a:lnTo>
                  <a:close/>
                  <a:moveTo>
                    <a:pt x="7013" y="334"/>
                  </a:moveTo>
                  <a:lnTo>
                    <a:pt x="7013" y="5394"/>
                  </a:lnTo>
                  <a:lnTo>
                    <a:pt x="3013" y="5394"/>
                  </a:lnTo>
                  <a:lnTo>
                    <a:pt x="3013" y="1977"/>
                  </a:lnTo>
                  <a:lnTo>
                    <a:pt x="5656" y="1977"/>
                  </a:lnTo>
                  <a:cubicBezTo>
                    <a:pt x="5751" y="1977"/>
                    <a:pt x="5834" y="1905"/>
                    <a:pt x="5834" y="1798"/>
                  </a:cubicBezTo>
                  <a:lnTo>
                    <a:pt x="5834" y="334"/>
                  </a:lnTo>
                  <a:close/>
                  <a:moveTo>
                    <a:pt x="179" y="0"/>
                  </a:moveTo>
                  <a:cubicBezTo>
                    <a:pt x="96" y="0"/>
                    <a:pt x="0" y="72"/>
                    <a:pt x="0" y="179"/>
                  </a:cubicBezTo>
                  <a:lnTo>
                    <a:pt x="0" y="4120"/>
                  </a:lnTo>
                  <a:cubicBezTo>
                    <a:pt x="0" y="5025"/>
                    <a:pt x="727" y="5751"/>
                    <a:pt x="1643" y="5751"/>
                  </a:cubicBezTo>
                  <a:lnTo>
                    <a:pt x="7192" y="5751"/>
                  </a:lnTo>
                  <a:cubicBezTo>
                    <a:pt x="7275" y="5751"/>
                    <a:pt x="7370" y="5679"/>
                    <a:pt x="7370" y="5572"/>
                  </a:cubicBezTo>
                  <a:lnTo>
                    <a:pt x="7370" y="179"/>
                  </a:lnTo>
                  <a:cubicBezTo>
                    <a:pt x="7358" y="72"/>
                    <a:pt x="7275" y="0"/>
                    <a:pt x="7192" y="0"/>
                  </a:cubicBezTo>
                  <a:lnTo>
                    <a:pt x="2024" y="0"/>
                  </a:lnTo>
                  <a:cubicBezTo>
                    <a:pt x="1941" y="0"/>
                    <a:pt x="1846" y="72"/>
                    <a:pt x="1846" y="179"/>
                  </a:cubicBezTo>
                  <a:cubicBezTo>
                    <a:pt x="1846" y="262"/>
                    <a:pt x="1917" y="357"/>
                    <a:pt x="2024" y="357"/>
                  </a:cubicBezTo>
                  <a:lnTo>
                    <a:pt x="2667" y="357"/>
                  </a:lnTo>
                  <a:lnTo>
                    <a:pt x="2667" y="2691"/>
                  </a:lnTo>
                  <a:lnTo>
                    <a:pt x="358" y="2691"/>
                  </a:lnTo>
                  <a:lnTo>
                    <a:pt x="358" y="357"/>
                  </a:lnTo>
                  <a:lnTo>
                    <a:pt x="1322" y="357"/>
                  </a:lnTo>
                  <a:cubicBezTo>
                    <a:pt x="1417" y="357"/>
                    <a:pt x="1501" y="274"/>
                    <a:pt x="1501" y="179"/>
                  </a:cubicBezTo>
                  <a:cubicBezTo>
                    <a:pt x="1501" y="84"/>
                    <a:pt x="1429" y="0"/>
                    <a:pt x="1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7" name="Google Shape;11357;p80"/>
          <p:cNvGrpSpPr/>
          <p:nvPr/>
        </p:nvGrpSpPr>
        <p:grpSpPr>
          <a:xfrm>
            <a:off x="1777536" y="2014866"/>
            <a:ext cx="376444" cy="253772"/>
            <a:chOff x="1777536" y="2014866"/>
            <a:chExt cx="376444" cy="253772"/>
          </a:xfrm>
        </p:grpSpPr>
        <p:sp>
          <p:nvSpPr>
            <p:cNvPr id="11358" name="Google Shape;11358;p80"/>
            <p:cNvSpPr/>
            <p:nvPr/>
          </p:nvSpPr>
          <p:spPr>
            <a:xfrm>
              <a:off x="1777536" y="2178503"/>
              <a:ext cx="376444" cy="90135"/>
            </a:xfrm>
            <a:custGeom>
              <a:avLst/>
              <a:gdLst/>
              <a:ahLst/>
              <a:cxnLst/>
              <a:rect l="l" t="t" r="r" b="b"/>
              <a:pathLst>
                <a:path w="11836" h="2834" extrusionOk="0">
                  <a:moveTo>
                    <a:pt x="11431" y="357"/>
                  </a:moveTo>
                  <a:lnTo>
                    <a:pt x="11431" y="2489"/>
                  </a:lnTo>
                  <a:lnTo>
                    <a:pt x="10966" y="2489"/>
                  </a:lnTo>
                  <a:lnTo>
                    <a:pt x="10966" y="357"/>
                  </a:lnTo>
                  <a:close/>
                  <a:moveTo>
                    <a:pt x="10966" y="0"/>
                  </a:moveTo>
                  <a:cubicBezTo>
                    <a:pt x="10764" y="0"/>
                    <a:pt x="10621" y="167"/>
                    <a:pt x="10621" y="346"/>
                  </a:cubicBezTo>
                  <a:lnTo>
                    <a:pt x="10621" y="738"/>
                  </a:lnTo>
                  <a:lnTo>
                    <a:pt x="5525" y="738"/>
                  </a:lnTo>
                  <a:lnTo>
                    <a:pt x="5525" y="631"/>
                  </a:lnTo>
                  <a:cubicBezTo>
                    <a:pt x="5525" y="536"/>
                    <a:pt x="5454" y="453"/>
                    <a:pt x="5359" y="453"/>
                  </a:cubicBezTo>
                  <a:cubicBezTo>
                    <a:pt x="5251" y="453"/>
                    <a:pt x="5180" y="524"/>
                    <a:pt x="5180" y="631"/>
                  </a:cubicBezTo>
                  <a:lnTo>
                    <a:pt x="5180" y="738"/>
                  </a:lnTo>
                  <a:lnTo>
                    <a:pt x="5180" y="2227"/>
                  </a:lnTo>
                  <a:cubicBezTo>
                    <a:pt x="5180" y="2370"/>
                    <a:pt x="5061" y="2489"/>
                    <a:pt x="4906" y="2489"/>
                  </a:cubicBezTo>
                  <a:lnTo>
                    <a:pt x="620" y="2489"/>
                  </a:lnTo>
                  <a:cubicBezTo>
                    <a:pt x="465" y="2489"/>
                    <a:pt x="346" y="2370"/>
                    <a:pt x="346" y="2227"/>
                  </a:cubicBezTo>
                  <a:lnTo>
                    <a:pt x="346" y="1370"/>
                  </a:lnTo>
                  <a:cubicBezTo>
                    <a:pt x="346" y="1286"/>
                    <a:pt x="275" y="1191"/>
                    <a:pt x="167" y="1191"/>
                  </a:cubicBezTo>
                  <a:cubicBezTo>
                    <a:pt x="84" y="1191"/>
                    <a:pt x="1" y="1274"/>
                    <a:pt x="1" y="1370"/>
                  </a:cubicBezTo>
                  <a:lnTo>
                    <a:pt x="1" y="2227"/>
                  </a:lnTo>
                  <a:cubicBezTo>
                    <a:pt x="1" y="2560"/>
                    <a:pt x="275" y="2834"/>
                    <a:pt x="608" y="2834"/>
                  </a:cubicBezTo>
                  <a:lnTo>
                    <a:pt x="6144" y="2834"/>
                  </a:lnTo>
                  <a:cubicBezTo>
                    <a:pt x="6228" y="2834"/>
                    <a:pt x="6323" y="2763"/>
                    <a:pt x="6323" y="2655"/>
                  </a:cubicBezTo>
                  <a:cubicBezTo>
                    <a:pt x="6323" y="2548"/>
                    <a:pt x="6251" y="2477"/>
                    <a:pt x="6144" y="2477"/>
                  </a:cubicBezTo>
                  <a:lnTo>
                    <a:pt x="5454" y="2477"/>
                  </a:lnTo>
                  <a:cubicBezTo>
                    <a:pt x="5561" y="2251"/>
                    <a:pt x="5501" y="2143"/>
                    <a:pt x="5513" y="1072"/>
                  </a:cubicBezTo>
                  <a:lnTo>
                    <a:pt x="5728" y="1072"/>
                  </a:lnTo>
                  <a:lnTo>
                    <a:pt x="5728" y="1465"/>
                  </a:lnTo>
                  <a:cubicBezTo>
                    <a:pt x="5728" y="1548"/>
                    <a:pt x="5799" y="1643"/>
                    <a:pt x="5906" y="1643"/>
                  </a:cubicBezTo>
                  <a:cubicBezTo>
                    <a:pt x="6001" y="1643"/>
                    <a:pt x="6085" y="1572"/>
                    <a:pt x="6085" y="1465"/>
                  </a:cubicBezTo>
                  <a:lnTo>
                    <a:pt x="6085" y="1072"/>
                  </a:lnTo>
                  <a:lnTo>
                    <a:pt x="6275" y="1072"/>
                  </a:lnTo>
                  <a:lnTo>
                    <a:pt x="6275" y="1941"/>
                  </a:lnTo>
                  <a:cubicBezTo>
                    <a:pt x="6275" y="2024"/>
                    <a:pt x="6347" y="2120"/>
                    <a:pt x="6454" y="2120"/>
                  </a:cubicBezTo>
                  <a:cubicBezTo>
                    <a:pt x="6561" y="2120"/>
                    <a:pt x="6632" y="2048"/>
                    <a:pt x="6632" y="1941"/>
                  </a:cubicBezTo>
                  <a:lnTo>
                    <a:pt x="6632" y="1072"/>
                  </a:lnTo>
                  <a:lnTo>
                    <a:pt x="6823" y="1072"/>
                  </a:lnTo>
                  <a:lnTo>
                    <a:pt x="6823" y="1465"/>
                  </a:lnTo>
                  <a:cubicBezTo>
                    <a:pt x="6823" y="1548"/>
                    <a:pt x="6894" y="1643"/>
                    <a:pt x="7002" y="1643"/>
                  </a:cubicBezTo>
                  <a:cubicBezTo>
                    <a:pt x="7109" y="1643"/>
                    <a:pt x="7180" y="1572"/>
                    <a:pt x="7180" y="1465"/>
                  </a:cubicBezTo>
                  <a:lnTo>
                    <a:pt x="7180" y="1072"/>
                  </a:lnTo>
                  <a:lnTo>
                    <a:pt x="7371" y="1072"/>
                  </a:lnTo>
                  <a:lnTo>
                    <a:pt x="7371" y="1465"/>
                  </a:lnTo>
                  <a:cubicBezTo>
                    <a:pt x="7371" y="1548"/>
                    <a:pt x="7454" y="1643"/>
                    <a:pt x="7549" y="1643"/>
                  </a:cubicBezTo>
                  <a:cubicBezTo>
                    <a:pt x="7656" y="1643"/>
                    <a:pt x="7728" y="1572"/>
                    <a:pt x="7728" y="1465"/>
                  </a:cubicBezTo>
                  <a:lnTo>
                    <a:pt x="7728" y="1072"/>
                  </a:lnTo>
                  <a:lnTo>
                    <a:pt x="7930" y="1072"/>
                  </a:lnTo>
                  <a:lnTo>
                    <a:pt x="7930" y="1465"/>
                  </a:lnTo>
                  <a:cubicBezTo>
                    <a:pt x="7930" y="1548"/>
                    <a:pt x="8002" y="1643"/>
                    <a:pt x="8109" y="1643"/>
                  </a:cubicBezTo>
                  <a:cubicBezTo>
                    <a:pt x="8192" y="1643"/>
                    <a:pt x="8287" y="1572"/>
                    <a:pt x="8287" y="1465"/>
                  </a:cubicBezTo>
                  <a:lnTo>
                    <a:pt x="8287" y="1072"/>
                  </a:lnTo>
                  <a:lnTo>
                    <a:pt x="8478" y="1072"/>
                  </a:lnTo>
                  <a:lnTo>
                    <a:pt x="8478" y="1941"/>
                  </a:lnTo>
                  <a:cubicBezTo>
                    <a:pt x="8478" y="2024"/>
                    <a:pt x="8549" y="2120"/>
                    <a:pt x="8657" y="2120"/>
                  </a:cubicBezTo>
                  <a:cubicBezTo>
                    <a:pt x="8764" y="2120"/>
                    <a:pt x="8835" y="2048"/>
                    <a:pt x="8835" y="1941"/>
                  </a:cubicBezTo>
                  <a:lnTo>
                    <a:pt x="8835" y="1072"/>
                  </a:lnTo>
                  <a:lnTo>
                    <a:pt x="9026" y="1072"/>
                  </a:lnTo>
                  <a:lnTo>
                    <a:pt x="9026" y="1465"/>
                  </a:lnTo>
                  <a:cubicBezTo>
                    <a:pt x="9026" y="1548"/>
                    <a:pt x="9097" y="1643"/>
                    <a:pt x="9204" y="1643"/>
                  </a:cubicBezTo>
                  <a:cubicBezTo>
                    <a:pt x="9311" y="1643"/>
                    <a:pt x="9383" y="1572"/>
                    <a:pt x="9383" y="1465"/>
                  </a:cubicBezTo>
                  <a:lnTo>
                    <a:pt x="9383" y="1072"/>
                  </a:lnTo>
                  <a:lnTo>
                    <a:pt x="9573" y="1072"/>
                  </a:lnTo>
                  <a:lnTo>
                    <a:pt x="9573" y="1465"/>
                  </a:lnTo>
                  <a:cubicBezTo>
                    <a:pt x="9573" y="1548"/>
                    <a:pt x="9657" y="1643"/>
                    <a:pt x="9752" y="1643"/>
                  </a:cubicBezTo>
                  <a:cubicBezTo>
                    <a:pt x="9859" y="1643"/>
                    <a:pt x="9931" y="1572"/>
                    <a:pt x="9931" y="1465"/>
                  </a:cubicBezTo>
                  <a:lnTo>
                    <a:pt x="9931" y="1072"/>
                  </a:lnTo>
                  <a:lnTo>
                    <a:pt x="10133" y="1072"/>
                  </a:lnTo>
                  <a:lnTo>
                    <a:pt x="10133" y="1465"/>
                  </a:lnTo>
                  <a:cubicBezTo>
                    <a:pt x="10133" y="1548"/>
                    <a:pt x="10204" y="1643"/>
                    <a:pt x="10312" y="1643"/>
                  </a:cubicBezTo>
                  <a:cubicBezTo>
                    <a:pt x="10407" y="1643"/>
                    <a:pt x="10490" y="1572"/>
                    <a:pt x="10490" y="1465"/>
                  </a:cubicBezTo>
                  <a:lnTo>
                    <a:pt x="10490" y="1072"/>
                  </a:lnTo>
                  <a:lnTo>
                    <a:pt x="10693" y="1072"/>
                  </a:lnTo>
                  <a:lnTo>
                    <a:pt x="10693" y="2477"/>
                  </a:lnTo>
                  <a:lnTo>
                    <a:pt x="6930" y="2477"/>
                  </a:lnTo>
                  <a:cubicBezTo>
                    <a:pt x="6835" y="2477"/>
                    <a:pt x="6752" y="2548"/>
                    <a:pt x="6752" y="2655"/>
                  </a:cubicBezTo>
                  <a:cubicBezTo>
                    <a:pt x="6752" y="2763"/>
                    <a:pt x="6823" y="2834"/>
                    <a:pt x="6930" y="2834"/>
                  </a:cubicBezTo>
                  <a:lnTo>
                    <a:pt x="11502" y="2834"/>
                  </a:lnTo>
                  <a:cubicBezTo>
                    <a:pt x="11693" y="2834"/>
                    <a:pt x="11836" y="2667"/>
                    <a:pt x="11836" y="2489"/>
                  </a:cubicBezTo>
                  <a:lnTo>
                    <a:pt x="11836" y="357"/>
                  </a:lnTo>
                  <a:cubicBezTo>
                    <a:pt x="11764" y="155"/>
                    <a:pt x="11621" y="0"/>
                    <a:pt x="11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0"/>
            <p:cNvSpPr/>
            <p:nvPr/>
          </p:nvSpPr>
          <p:spPr>
            <a:xfrm>
              <a:off x="1859338" y="2014866"/>
              <a:ext cx="107565" cy="167072"/>
            </a:xfrm>
            <a:custGeom>
              <a:avLst/>
              <a:gdLst/>
              <a:ahLst/>
              <a:cxnLst/>
              <a:rect l="l" t="t" r="r" b="b"/>
              <a:pathLst>
                <a:path w="3382" h="5253" extrusionOk="0">
                  <a:moveTo>
                    <a:pt x="1434" y="0"/>
                  </a:moveTo>
                  <a:cubicBezTo>
                    <a:pt x="1356" y="0"/>
                    <a:pt x="1274" y="67"/>
                    <a:pt x="1263" y="145"/>
                  </a:cubicBezTo>
                  <a:cubicBezTo>
                    <a:pt x="1251" y="240"/>
                    <a:pt x="1322" y="323"/>
                    <a:pt x="1417" y="347"/>
                  </a:cubicBezTo>
                  <a:cubicBezTo>
                    <a:pt x="1453" y="347"/>
                    <a:pt x="1501" y="359"/>
                    <a:pt x="1536" y="371"/>
                  </a:cubicBezTo>
                  <a:cubicBezTo>
                    <a:pt x="2465" y="728"/>
                    <a:pt x="2917" y="1454"/>
                    <a:pt x="2917" y="1776"/>
                  </a:cubicBezTo>
                  <a:cubicBezTo>
                    <a:pt x="2917" y="1931"/>
                    <a:pt x="2822" y="2097"/>
                    <a:pt x="2691" y="2193"/>
                  </a:cubicBezTo>
                  <a:cubicBezTo>
                    <a:pt x="2346" y="1454"/>
                    <a:pt x="1691" y="895"/>
                    <a:pt x="905" y="680"/>
                  </a:cubicBezTo>
                  <a:cubicBezTo>
                    <a:pt x="917" y="645"/>
                    <a:pt x="941" y="597"/>
                    <a:pt x="965" y="561"/>
                  </a:cubicBezTo>
                  <a:cubicBezTo>
                    <a:pt x="1024" y="490"/>
                    <a:pt x="1012" y="371"/>
                    <a:pt x="917" y="323"/>
                  </a:cubicBezTo>
                  <a:cubicBezTo>
                    <a:pt x="888" y="299"/>
                    <a:pt x="852" y="287"/>
                    <a:pt x="815" y="287"/>
                  </a:cubicBezTo>
                  <a:cubicBezTo>
                    <a:pt x="761" y="287"/>
                    <a:pt x="708" y="314"/>
                    <a:pt x="679" y="371"/>
                  </a:cubicBezTo>
                  <a:cubicBezTo>
                    <a:pt x="620" y="442"/>
                    <a:pt x="572" y="538"/>
                    <a:pt x="560" y="621"/>
                  </a:cubicBezTo>
                  <a:cubicBezTo>
                    <a:pt x="370" y="597"/>
                    <a:pt x="179" y="597"/>
                    <a:pt x="179" y="597"/>
                  </a:cubicBezTo>
                  <a:cubicBezTo>
                    <a:pt x="84" y="597"/>
                    <a:pt x="0" y="669"/>
                    <a:pt x="0" y="776"/>
                  </a:cubicBezTo>
                  <a:cubicBezTo>
                    <a:pt x="0" y="859"/>
                    <a:pt x="72" y="954"/>
                    <a:pt x="179" y="954"/>
                  </a:cubicBezTo>
                  <a:cubicBezTo>
                    <a:pt x="179" y="954"/>
                    <a:pt x="322" y="954"/>
                    <a:pt x="536" y="978"/>
                  </a:cubicBezTo>
                  <a:cubicBezTo>
                    <a:pt x="1691" y="1145"/>
                    <a:pt x="2596" y="2157"/>
                    <a:pt x="2596" y="3359"/>
                  </a:cubicBezTo>
                  <a:lnTo>
                    <a:pt x="2596" y="5074"/>
                  </a:lnTo>
                  <a:cubicBezTo>
                    <a:pt x="2596" y="5169"/>
                    <a:pt x="2679" y="5252"/>
                    <a:pt x="2775" y="5252"/>
                  </a:cubicBezTo>
                  <a:cubicBezTo>
                    <a:pt x="2882" y="5252"/>
                    <a:pt x="2953" y="5181"/>
                    <a:pt x="2953" y="5074"/>
                  </a:cubicBezTo>
                  <a:cubicBezTo>
                    <a:pt x="2929" y="3514"/>
                    <a:pt x="3037" y="3145"/>
                    <a:pt x="2822" y="2502"/>
                  </a:cubicBezTo>
                  <a:cubicBezTo>
                    <a:pt x="3203" y="2312"/>
                    <a:pt x="3382" y="1847"/>
                    <a:pt x="3203" y="1442"/>
                  </a:cubicBezTo>
                  <a:cubicBezTo>
                    <a:pt x="2941" y="835"/>
                    <a:pt x="2394" y="323"/>
                    <a:pt x="1667" y="49"/>
                  </a:cubicBezTo>
                  <a:cubicBezTo>
                    <a:pt x="1596" y="14"/>
                    <a:pt x="1513" y="2"/>
                    <a:pt x="1453" y="2"/>
                  </a:cubicBezTo>
                  <a:cubicBezTo>
                    <a:pt x="1447" y="1"/>
                    <a:pt x="1441" y="0"/>
                    <a:pt x="14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0"/>
            <p:cNvSpPr/>
            <p:nvPr/>
          </p:nvSpPr>
          <p:spPr>
            <a:xfrm>
              <a:off x="1777536" y="2036335"/>
              <a:ext cx="71243" cy="169457"/>
            </a:xfrm>
            <a:custGeom>
              <a:avLst/>
              <a:gdLst/>
              <a:ahLst/>
              <a:cxnLst/>
              <a:rect l="l" t="t" r="r" b="b"/>
              <a:pathLst>
                <a:path w="2240" h="5328" extrusionOk="0">
                  <a:moveTo>
                    <a:pt x="2048" y="0"/>
                  </a:moveTo>
                  <a:cubicBezTo>
                    <a:pt x="2033" y="0"/>
                    <a:pt x="2017" y="2"/>
                    <a:pt x="2001" y="5"/>
                  </a:cubicBezTo>
                  <a:cubicBezTo>
                    <a:pt x="834" y="351"/>
                    <a:pt x="1" y="1434"/>
                    <a:pt x="1" y="2661"/>
                  </a:cubicBezTo>
                  <a:lnTo>
                    <a:pt x="1" y="5149"/>
                  </a:lnTo>
                  <a:cubicBezTo>
                    <a:pt x="1" y="5232"/>
                    <a:pt x="72" y="5328"/>
                    <a:pt x="179" y="5328"/>
                  </a:cubicBezTo>
                  <a:cubicBezTo>
                    <a:pt x="263" y="5328"/>
                    <a:pt x="358" y="5244"/>
                    <a:pt x="358" y="5149"/>
                  </a:cubicBezTo>
                  <a:lnTo>
                    <a:pt x="358" y="2661"/>
                  </a:lnTo>
                  <a:cubicBezTo>
                    <a:pt x="358" y="1589"/>
                    <a:pt x="1072" y="636"/>
                    <a:pt x="2108" y="339"/>
                  </a:cubicBezTo>
                  <a:cubicBezTo>
                    <a:pt x="2203" y="303"/>
                    <a:pt x="2239" y="220"/>
                    <a:pt x="2227" y="125"/>
                  </a:cubicBezTo>
                  <a:cubicBezTo>
                    <a:pt x="2207" y="54"/>
                    <a:pt x="2135" y="0"/>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0"/>
            <p:cNvSpPr/>
            <p:nvPr/>
          </p:nvSpPr>
          <p:spPr>
            <a:xfrm>
              <a:off x="1817197" y="2078794"/>
              <a:ext cx="85714" cy="54291"/>
            </a:xfrm>
            <a:custGeom>
              <a:avLst/>
              <a:gdLst/>
              <a:ahLst/>
              <a:cxnLst/>
              <a:rect l="l" t="t" r="r" b="b"/>
              <a:pathLst>
                <a:path w="2695" h="1707" extrusionOk="0">
                  <a:moveTo>
                    <a:pt x="1528" y="0"/>
                  </a:moveTo>
                  <a:cubicBezTo>
                    <a:pt x="754" y="0"/>
                    <a:pt x="1" y="618"/>
                    <a:pt x="63" y="1552"/>
                  </a:cubicBezTo>
                  <a:cubicBezTo>
                    <a:pt x="63" y="1635"/>
                    <a:pt x="147" y="1707"/>
                    <a:pt x="242" y="1707"/>
                  </a:cubicBezTo>
                  <a:cubicBezTo>
                    <a:pt x="325" y="1707"/>
                    <a:pt x="397" y="1623"/>
                    <a:pt x="397" y="1528"/>
                  </a:cubicBezTo>
                  <a:cubicBezTo>
                    <a:pt x="350" y="837"/>
                    <a:pt x="918" y="369"/>
                    <a:pt x="1506" y="369"/>
                  </a:cubicBezTo>
                  <a:cubicBezTo>
                    <a:pt x="1810" y="369"/>
                    <a:pt x="2118" y="494"/>
                    <a:pt x="2349" y="778"/>
                  </a:cubicBezTo>
                  <a:cubicBezTo>
                    <a:pt x="2383" y="818"/>
                    <a:pt x="2432" y="840"/>
                    <a:pt x="2484" y="840"/>
                  </a:cubicBezTo>
                  <a:cubicBezTo>
                    <a:pt x="2523" y="840"/>
                    <a:pt x="2563" y="827"/>
                    <a:pt x="2599" y="802"/>
                  </a:cubicBezTo>
                  <a:cubicBezTo>
                    <a:pt x="2695" y="718"/>
                    <a:pt x="2695" y="599"/>
                    <a:pt x="2635" y="540"/>
                  </a:cubicBezTo>
                  <a:cubicBezTo>
                    <a:pt x="2335" y="166"/>
                    <a:pt x="1929" y="0"/>
                    <a:pt x="15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0"/>
            <p:cNvSpPr/>
            <p:nvPr/>
          </p:nvSpPr>
          <p:spPr>
            <a:xfrm>
              <a:off x="1826007" y="2113716"/>
              <a:ext cx="88641" cy="56867"/>
            </a:xfrm>
            <a:custGeom>
              <a:avLst/>
              <a:gdLst/>
              <a:ahLst/>
              <a:cxnLst/>
              <a:rect l="l" t="t" r="r" b="b"/>
              <a:pathLst>
                <a:path w="2787" h="1788" extrusionOk="0">
                  <a:moveTo>
                    <a:pt x="2496" y="0"/>
                  </a:moveTo>
                  <a:cubicBezTo>
                    <a:pt x="2489" y="0"/>
                    <a:pt x="2483" y="0"/>
                    <a:pt x="2477" y="1"/>
                  </a:cubicBezTo>
                  <a:cubicBezTo>
                    <a:pt x="2382" y="13"/>
                    <a:pt x="2311" y="108"/>
                    <a:pt x="2322" y="192"/>
                  </a:cubicBezTo>
                  <a:cubicBezTo>
                    <a:pt x="2418" y="870"/>
                    <a:pt x="1894" y="1442"/>
                    <a:pt x="1239" y="1442"/>
                  </a:cubicBezTo>
                  <a:cubicBezTo>
                    <a:pt x="882" y="1442"/>
                    <a:pt x="560" y="1263"/>
                    <a:pt x="346" y="990"/>
                  </a:cubicBezTo>
                  <a:cubicBezTo>
                    <a:pt x="309" y="938"/>
                    <a:pt x="253" y="909"/>
                    <a:pt x="200" y="909"/>
                  </a:cubicBezTo>
                  <a:cubicBezTo>
                    <a:pt x="167" y="909"/>
                    <a:pt x="135" y="919"/>
                    <a:pt x="108" y="942"/>
                  </a:cubicBezTo>
                  <a:cubicBezTo>
                    <a:pt x="36" y="1001"/>
                    <a:pt x="1" y="1109"/>
                    <a:pt x="60" y="1180"/>
                  </a:cubicBezTo>
                  <a:cubicBezTo>
                    <a:pt x="334" y="1561"/>
                    <a:pt x="775" y="1787"/>
                    <a:pt x="1239" y="1787"/>
                  </a:cubicBezTo>
                  <a:cubicBezTo>
                    <a:pt x="2108" y="1787"/>
                    <a:pt x="2787" y="1025"/>
                    <a:pt x="2668" y="156"/>
                  </a:cubicBezTo>
                  <a:cubicBezTo>
                    <a:pt x="2657" y="68"/>
                    <a:pt x="2574" y="0"/>
                    <a:pt x="24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3" name="Google Shape;11363;p80"/>
          <p:cNvGrpSpPr/>
          <p:nvPr/>
        </p:nvGrpSpPr>
        <p:grpSpPr>
          <a:xfrm>
            <a:off x="1309875" y="2057326"/>
            <a:ext cx="374154" cy="169680"/>
            <a:chOff x="1309875" y="2057326"/>
            <a:chExt cx="374154" cy="169680"/>
          </a:xfrm>
        </p:grpSpPr>
        <p:sp>
          <p:nvSpPr>
            <p:cNvPr id="11364" name="Google Shape;11364;p80"/>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80"/>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80"/>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0"/>
            <p:cNvSpPr/>
            <p:nvPr/>
          </p:nvSpPr>
          <p:spPr>
            <a:xfrm>
              <a:off x="1480286" y="2212566"/>
              <a:ext cx="413" cy="32"/>
            </a:xfrm>
            <a:custGeom>
              <a:avLst/>
              <a:gdLst/>
              <a:ahLst/>
              <a:cxnLst/>
              <a:rect l="l" t="t" r="r" b="b"/>
              <a:pathLst>
                <a:path w="13" h="1" extrusionOk="0">
                  <a:moveTo>
                    <a:pt x="12" y="1"/>
                  </a:moveTo>
                  <a:cubicBezTo>
                    <a:pt x="0" y="1"/>
                    <a:pt x="0" y="1"/>
                    <a:pt x="12" y="1"/>
                  </a:cubicBezTo>
                  <a:lnTo>
                    <a:pt x="12" y="1"/>
                  </a:lnTo>
                  <a:cubicBezTo>
                    <a:pt x="0" y="1"/>
                    <a:pt x="0" y="1"/>
                    <a:pt x="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0"/>
            <p:cNvSpPr/>
            <p:nvPr/>
          </p:nvSpPr>
          <p:spPr>
            <a:xfrm>
              <a:off x="1480668" y="2212566"/>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0"/>
            <p:cNvSpPr/>
            <p:nvPr/>
          </p:nvSpPr>
          <p:spPr>
            <a:xfrm>
              <a:off x="1460599" y="2082993"/>
              <a:ext cx="223430" cy="142232"/>
            </a:xfrm>
            <a:custGeom>
              <a:avLst/>
              <a:gdLst/>
              <a:ahLst/>
              <a:cxnLst/>
              <a:rect l="l" t="t" r="r" b="b"/>
              <a:pathLst>
                <a:path w="7025" h="4472" extrusionOk="0">
                  <a:moveTo>
                    <a:pt x="6763" y="491"/>
                  </a:moveTo>
                  <a:lnTo>
                    <a:pt x="6763" y="1729"/>
                  </a:lnTo>
                  <a:lnTo>
                    <a:pt x="1762" y="1729"/>
                  </a:lnTo>
                  <a:cubicBezTo>
                    <a:pt x="1762" y="1479"/>
                    <a:pt x="1774" y="1444"/>
                    <a:pt x="1738" y="1372"/>
                  </a:cubicBezTo>
                  <a:lnTo>
                    <a:pt x="1286" y="491"/>
                  </a:lnTo>
                  <a:lnTo>
                    <a:pt x="1786" y="491"/>
                  </a:lnTo>
                  <a:lnTo>
                    <a:pt x="1786" y="884"/>
                  </a:lnTo>
                  <a:cubicBezTo>
                    <a:pt x="1786" y="967"/>
                    <a:pt x="1858" y="1063"/>
                    <a:pt x="1965" y="1063"/>
                  </a:cubicBezTo>
                  <a:cubicBezTo>
                    <a:pt x="2060" y="1063"/>
                    <a:pt x="2143" y="979"/>
                    <a:pt x="2143" y="884"/>
                  </a:cubicBezTo>
                  <a:lnTo>
                    <a:pt x="2143" y="491"/>
                  </a:lnTo>
                  <a:lnTo>
                    <a:pt x="2334" y="491"/>
                  </a:lnTo>
                  <a:lnTo>
                    <a:pt x="2334" y="1360"/>
                  </a:lnTo>
                  <a:cubicBezTo>
                    <a:pt x="2334" y="1444"/>
                    <a:pt x="2417" y="1539"/>
                    <a:pt x="2512" y="1539"/>
                  </a:cubicBezTo>
                  <a:cubicBezTo>
                    <a:pt x="2608" y="1539"/>
                    <a:pt x="2691" y="1455"/>
                    <a:pt x="2691" y="1360"/>
                  </a:cubicBezTo>
                  <a:lnTo>
                    <a:pt x="2691" y="491"/>
                  </a:lnTo>
                  <a:lnTo>
                    <a:pt x="2893" y="491"/>
                  </a:lnTo>
                  <a:lnTo>
                    <a:pt x="2893" y="884"/>
                  </a:lnTo>
                  <a:cubicBezTo>
                    <a:pt x="2893" y="967"/>
                    <a:pt x="2965" y="1063"/>
                    <a:pt x="3072" y="1063"/>
                  </a:cubicBezTo>
                  <a:cubicBezTo>
                    <a:pt x="3155" y="1063"/>
                    <a:pt x="3251" y="979"/>
                    <a:pt x="3251" y="884"/>
                  </a:cubicBezTo>
                  <a:lnTo>
                    <a:pt x="3251" y="491"/>
                  </a:lnTo>
                  <a:lnTo>
                    <a:pt x="3441" y="491"/>
                  </a:lnTo>
                  <a:lnTo>
                    <a:pt x="3441" y="884"/>
                  </a:lnTo>
                  <a:cubicBezTo>
                    <a:pt x="3441" y="967"/>
                    <a:pt x="3513" y="1063"/>
                    <a:pt x="3620" y="1063"/>
                  </a:cubicBezTo>
                  <a:cubicBezTo>
                    <a:pt x="3703" y="1063"/>
                    <a:pt x="3798" y="979"/>
                    <a:pt x="3798" y="884"/>
                  </a:cubicBezTo>
                  <a:lnTo>
                    <a:pt x="3798" y="491"/>
                  </a:lnTo>
                  <a:lnTo>
                    <a:pt x="3989" y="491"/>
                  </a:lnTo>
                  <a:lnTo>
                    <a:pt x="3989" y="884"/>
                  </a:lnTo>
                  <a:cubicBezTo>
                    <a:pt x="3989" y="967"/>
                    <a:pt x="4060" y="1063"/>
                    <a:pt x="4167" y="1063"/>
                  </a:cubicBezTo>
                  <a:cubicBezTo>
                    <a:pt x="4263" y="1063"/>
                    <a:pt x="4346" y="979"/>
                    <a:pt x="4346" y="884"/>
                  </a:cubicBezTo>
                  <a:lnTo>
                    <a:pt x="4346" y="491"/>
                  </a:lnTo>
                  <a:lnTo>
                    <a:pt x="4536" y="491"/>
                  </a:lnTo>
                  <a:lnTo>
                    <a:pt x="4536" y="1360"/>
                  </a:lnTo>
                  <a:cubicBezTo>
                    <a:pt x="4536" y="1444"/>
                    <a:pt x="4620" y="1539"/>
                    <a:pt x="4715" y="1539"/>
                  </a:cubicBezTo>
                  <a:cubicBezTo>
                    <a:pt x="4822" y="1539"/>
                    <a:pt x="4894" y="1455"/>
                    <a:pt x="4894" y="1360"/>
                  </a:cubicBezTo>
                  <a:lnTo>
                    <a:pt x="4894" y="491"/>
                  </a:lnTo>
                  <a:lnTo>
                    <a:pt x="5096" y="491"/>
                  </a:lnTo>
                  <a:lnTo>
                    <a:pt x="5096" y="884"/>
                  </a:lnTo>
                  <a:cubicBezTo>
                    <a:pt x="5096" y="967"/>
                    <a:pt x="5167" y="1063"/>
                    <a:pt x="5275" y="1063"/>
                  </a:cubicBezTo>
                  <a:cubicBezTo>
                    <a:pt x="5358" y="1063"/>
                    <a:pt x="5453" y="979"/>
                    <a:pt x="5453" y="884"/>
                  </a:cubicBezTo>
                  <a:lnTo>
                    <a:pt x="5453" y="491"/>
                  </a:lnTo>
                  <a:lnTo>
                    <a:pt x="5644" y="491"/>
                  </a:lnTo>
                  <a:lnTo>
                    <a:pt x="5644" y="884"/>
                  </a:lnTo>
                  <a:cubicBezTo>
                    <a:pt x="5644" y="967"/>
                    <a:pt x="5715" y="1063"/>
                    <a:pt x="5822" y="1063"/>
                  </a:cubicBezTo>
                  <a:cubicBezTo>
                    <a:pt x="5906" y="1063"/>
                    <a:pt x="6001" y="979"/>
                    <a:pt x="6001" y="884"/>
                  </a:cubicBezTo>
                  <a:lnTo>
                    <a:pt x="6001" y="491"/>
                  </a:lnTo>
                  <a:lnTo>
                    <a:pt x="6191" y="491"/>
                  </a:lnTo>
                  <a:lnTo>
                    <a:pt x="6191" y="884"/>
                  </a:lnTo>
                  <a:cubicBezTo>
                    <a:pt x="6191" y="967"/>
                    <a:pt x="6263" y="1063"/>
                    <a:pt x="6370" y="1063"/>
                  </a:cubicBezTo>
                  <a:cubicBezTo>
                    <a:pt x="6465" y="1063"/>
                    <a:pt x="6549" y="979"/>
                    <a:pt x="6549" y="884"/>
                  </a:cubicBezTo>
                  <a:lnTo>
                    <a:pt x="6549" y="491"/>
                  </a:lnTo>
                  <a:close/>
                  <a:moveTo>
                    <a:pt x="914" y="1"/>
                  </a:moveTo>
                  <a:cubicBezTo>
                    <a:pt x="831" y="1"/>
                    <a:pt x="745" y="55"/>
                    <a:pt x="738" y="146"/>
                  </a:cubicBezTo>
                  <a:cubicBezTo>
                    <a:pt x="738" y="182"/>
                    <a:pt x="738" y="229"/>
                    <a:pt x="750" y="253"/>
                  </a:cubicBezTo>
                  <a:lnTo>
                    <a:pt x="881" y="503"/>
                  </a:lnTo>
                  <a:lnTo>
                    <a:pt x="1405" y="1503"/>
                  </a:lnTo>
                  <a:lnTo>
                    <a:pt x="1405" y="2087"/>
                  </a:lnTo>
                  <a:lnTo>
                    <a:pt x="1405" y="3158"/>
                  </a:lnTo>
                  <a:cubicBezTo>
                    <a:pt x="762" y="3896"/>
                    <a:pt x="631" y="4063"/>
                    <a:pt x="619" y="4075"/>
                  </a:cubicBezTo>
                  <a:cubicBezTo>
                    <a:pt x="584" y="4122"/>
                    <a:pt x="536" y="4122"/>
                    <a:pt x="512" y="4122"/>
                  </a:cubicBezTo>
                  <a:cubicBezTo>
                    <a:pt x="453" y="4122"/>
                    <a:pt x="357" y="4075"/>
                    <a:pt x="357" y="3968"/>
                  </a:cubicBezTo>
                  <a:lnTo>
                    <a:pt x="357" y="2860"/>
                  </a:lnTo>
                  <a:cubicBezTo>
                    <a:pt x="357" y="2765"/>
                    <a:pt x="286" y="2682"/>
                    <a:pt x="179" y="2682"/>
                  </a:cubicBezTo>
                  <a:cubicBezTo>
                    <a:pt x="84" y="2682"/>
                    <a:pt x="0" y="2753"/>
                    <a:pt x="0" y="2860"/>
                  </a:cubicBezTo>
                  <a:lnTo>
                    <a:pt x="0" y="3968"/>
                  </a:lnTo>
                  <a:cubicBezTo>
                    <a:pt x="0" y="4274"/>
                    <a:pt x="254" y="4471"/>
                    <a:pt x="512" y="4471"/>
                  </a:cubicBezTo>
                  <a:cubicBezTo>
                    <a:pt x="645" y="4471"/>
                    <a:pt x="780" y="4419"/>
                    <a:pt x="881" y="4301"/>
                  </a:cubicBezTo>
                  <a:lnTo>
                    <a:pt x="1655" y="3372"/>
                  </a:lnTo>
                  <a:lnTo>
                    <a:pt x="3155" y="3372"/>
                  </a:lnTo>
                  <a:cubicBezTo>
                    <a:pt x="3251" y="3372"/>
                    <a:pt x="3334" y="3301"/>
                    <a:pt x="3334" y="3194"/>
                  </a:cubicBezTo>
                  <a:cubicBezTo>
                    <a:pt x="3334" y="3110"/>
                    <a:pt x="3262" y="3027"/>
                    <a:pt x="3155" y="3027"/>
                  </a:cubicBezTo>
                  <a:lnTo>
                    <a:pt x="1762" y="3027"/>
                  </a:lnTo>
                  <a:lnTo>
                    <a:pt x="1762" y="2051"/>
                  </a:lnTo>
                  <a:lnTo>
                    <a:pt x="6668" y="2051"/>
                  </a:lnTo>
                  <a:lnTo>
                    <a:pt x="6668" y="3027"/>
                  </a:lnTo>
                  <a:lnTo>
                    <a:pt x="3858" y="3027"/>
                  </a:lnTo>
                  <a:cubicBezTo>
                    <a:pt x="3774" y="3027"/>
                    <a:pt x="3679" y="3099"/>
                    <a:pt x="3679" y="3194"/>
                  </a:cubicBezTo>
                  <a:cubicBezTo>
                    <a:pt x="3679" y="3289"/>
                    <a:pt x="3751" y="3372"/>
                    <a:pt x="3858" y="3372"/>
                  </a:cubicBezTo>
                  <a:lnTo>
                    <a:pt x="6846" y="3372"/>
                  </a:lnTo>
                  <a:cubicBezTo>
                    <a:pt x="6942" y="3372"/>
                    <a:pt x="7025" y="3301"/>
                    <a:pt x="7025" y="3194"/>
                  </a:cubicBezTo>
                  <a:lnTo>
                    <a:pt x="7025" y="301"/>
                  </a:lnTo>
                  <a:cubicBezTo>
                    <a:pt x="7025" y="229"/>
                    <a:pt x="6953" y="146"/>
                    <a:pt x="6846" y="146"/>
                  </a:cubicBezTo>
                  <a:lnTo>
                    <a:pt x="1096" y="146"/>
                  </a:lnTo>
                  <a:lnTo>
                    <a:pt x="1060" y="86"/>
                  </a:lnTo>
                  <a:cubicBezTo>
                    <a:pt x="1030" y="27"/>
                    <a:pt x="973" y="1"/>
                    <a:pt x="91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0"/>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0"/>
            <p:cNvSpPr/>
            <p:nvPr/>
          </p:nvSpPr>
          <p:spPr>
            <a:xfrm>
              <a:off x="1480668" y="2212566"/>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80"/>
            <p:cNvSpPr/>
            <p:nvPr/>
          </p:nvSpPr>
          <p:spPr>
            <a:xfrm>
              <a:off x="1397339" y="218343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80"/>
            <p:cNvSpPr/>
            <p:nvPr/>
          </p:nvSpPr>
          <p:spPr>
            <a:xfrm>
              <a:off x="1309875" y="2057326"/>
              <a:ext cx="132945" cy="169680"/>
            </a:xfrm>
            <a:custGeom>
              <a:avLst/>
              <a:gdLst/>
              <a:ahLst/>
              <a:cxnLst/>
              <a:rect l="l" t="t" r="r" b="b"/>
              <a:pathLst>
                <a:path w="4180" h="5335" extrusionOk="0">
                  <a:moveTo>
                    <a:pt x="2406" y="2894"/>
                  </a:moveTo>
                  <a:lnTo>
                    <a:pt x="2406" y="3858"/>
                  </a:lnTo>
                  <a:lnTo>
                    <a:pt x="358" y="3858"/>
                  </a:lnTo>
                  <a:lnTo>
                    <a:pt x="358" y="2894"/>
                  </a:lnTo>
                  <a:close/>
                  <a:moveTo>
                    <a:pt x="3775" y="0"/>
                  </a:moveTo>
                  <a:cubicBezTo>
                    <a:pt x="3644" y="0"/>
                    <a:pt x="3525" y="84"/>
                    <a:pt x="3453" y="203"/>
                  </a:cubicBezTo>
                  <a:lnTo>
                    <a:pt x="3048" y="953"/>
                  </a:lnTo>
                  <a:lnTo>
                    <a:pt x="179" y="953"/>
                  </a:lnTo>
                  <a:cubicBezTo>
                    <a:pt x="84" y="953"/>
                    <a:pt x="0" y="1036"/>
                    <a:pt x="0" y="1131"/>
                  </a:cubicBezTo>
                  <a:lnTo>
                    <a:pt x="0" y="1512"/>
                  </a:lnTo>
                  <a:cubicBezTo>
                    <a:pt x="0" y="1596"/>
                    <a:pt x="72" y="1691"/>
                    <a:pt x="179" y="1691"/>
                  </a:cubicBezTo>
                  <a:cubicBezTo>
                    <a:pt x="262" y="1691"/>
                    <a:pt x="358" y="1608"/>
                    <a:pt x="358" y="1512"/>
                  </a:cubicBezTo>
                  <a:lnTo>
                    <a:pt x="358" y="1310"/>
                  </a:lnTo>
                  <a:lnTo>
                    <a:pt x="596" y="1310"/>
                  </a:lnTo>
                  <a:lnTo>
                    <a:pt x="596" y="2179"/>
                  </a:lnTo>
                  <a:cubicBezTo>
                    <a:pt x="596" y="2262"/>
                    <a:pt x="667" y="2358"/>
                    <a:pt x="774" y="2358"/>
                  </a:cubicBezTo>
                  <a:cubicBezTo>
                    <a:pt x="858" y="2358"/>
                    <a:pt x="953" y="2286"/>
                    <a:pt x="953" y="2179"/>
                  </a:cubicBezTo>
                  <a:lnTo>
                    <a:pt x="953" y="1310"/>
                  </a:lnTo>
                  <a:lnTo>
                    <a:pt x="1143" y="1310"/>
                  </a:lnTo>
                  <a:lnTo>
                    <a:pt x="1143" y="1703"/>
                  </a:lnTo>
                  <a:cubicBezTo>
                    <a:pt x="1143" y="1786"/>
                    <a:pt x="1215" y="1881"/>
                    <a:pt x="1322" y="1881"/>
                  </a:cubicBezTo>
                  <a:cubicBezTo>
                    <a:pt x="1405" y="1881"/>
                    <a:pt x="1501" y="1810"/>
                    <a:pt x="1501" y="1703"/>
                  </a:cubicBezTo>
                  <a:lnTo>
                    <a:pt x="1501" y="1310"/>
                  </a:lnTo>
                  <a:lnTo>
                    <a:pt x="1691" y="1310"/>
                  </a:lnTo>
                  <a:lnTo>
                    <a:pt x="1691" y="1703"/>
                  </a:lnTo>
                  <a:cubicBezTo>
                    <a:pt x="1691" y="1786"/>
                    <a:pt x="1763" y="1881"/>
                    <a:pt x="1870" y="1881"/>
                  </a:cubicBezTo>
                  <a:cubicBezTo>
                    <a:pt x="1965" y="1881"/>
                    <a:pt x="2048" y="1810"/>
                    <a:pt x="2048" y="1703"/>
                  </a:cubicBezTo>
                  <a:lnTo>
                    <a:pt x="2048" y="1310"/>
                  </a:lnTo>
                  <a:lnTo>
                    <a:pt x="2239" y="1310"/>
                  </a:lnTo>
                  <a:lnTo>
                    <a:pt x="2239" y="1703"/>
                  </a:lnTo>
                  <a:cubicBezTo>
                    <a:pt x="2239" y="1786"/>
                    <a:pt x="2310" y="1881"/>
                    <a:pt x="2417" y="1881"/>
                  </a:cubicBezTo>
                  <a:cubicBezTo>
                    <a:pt x="2513" y="1881"/>
                    <a:pt x="2596" y="1810"/>
                    <a:pt x="2596" y="1703"/>
                  </a:cubicBezTo>
                  <a:lnTo>
                    <a:pt x="2596" y="1310"/>
                  </a:lnTo>
                  <a:lnTo>
                    <a:pt x="2787" y="1310"/>
                  </a:lnTo>
                  <a:lnTo>
                    <a:pt x="2787" y="1572"/>
                  </a:lnTo>
                  <a:cubicBezTo>
                    <a:pt x="2334" y="2465"/>
                    <a:pt x="2465" y="2084"/>
                    <a:pt x="2453" y="2548"/>
                  </a:cubicBezTo>
                  <a:lnTo>
                    <a:pt x="393" y="2548"/>
                  </a:lnTo>
                  <a:lnTo>
                    <a:pt x="393" y="2227"/>
                  </a:lnTo>
                  <a:cubicBezTo>
                    <a:pt x="393" y="2132"/>
                    <a:pt x="322" y="2048"/>
                    <a:pt x="215" y="2048"/>
                  </a:cubicBezTo>
                  <a:cubicBezTo>
                    <a:pt x="131" y="2048"/>
                    <a:pt x="36" y="2120"/>
                    <a:pt x="36" y="2227"/>
                  </a:cubicBezTo>
                  <a:lnTo>
                    <a:pt x="36" y="4048"/>
                  </a:lnTo>
                  <a:cubicBezTo>
                    <a:pt x="36" y="4144"/>
                    <a:pt x="108" y="4227"/>
                    <a:pt x="215" y="4227"/>
                  </a:cubicBezTo>
                  <a:lnTo>
                    <a:pt x="2537" y="4227"/>
                  </a:lnTo>
                  <a:lnTo>
                    <a:pt x="2751" y="4489"/>
                  </a:lnTo>
                  <a:cubicBezTo>
                    <a:pt x="2783" y="4528"/>
                    <a:pt x="2833" y="4549"/>
                    <a:pt x="2883" y="4549"/>
                  </a:cubicBezTo>
                  <a:cubicBezTo>
                    <a:pt x="2925" y="4549"/>
                    <a:pt x="2968" y="4534"/>
                    <a:pt x="3001" y="4501"/>
                  </a:cubicBezTo>
                  <a:cubicBezTo>
                    <a:pt x="3072" y="4441"/>
                    <a:pt x="3084" y="4322"/>
                    <a:pt x="3013" y="4251"/>
                  </a:cubicBezTo>
                  <a:cubicBezTo>
                    <a:pt x="2834" y="4037"/>
                    <a:pt x="2810" y="3989"/>
                    <a:pt x="2787" y="3989"/>
                  </a:cubicBezTo>
                  <a:lnTo>
                    <a:pt x="2787" y="2346"/>
                  </a:lnTo>
                  <a:cubicBezTo>
                    <a:pt x="3762" y="490"/>
                    <a:pt x="3804" y="379"/>
                    <a:pt x="3817" y="379"/>
                  </a:cubicBezTo>
                  <a:cubicBezTo>
                    <a:pt x="3818" y="379"/>
                    <a:pt x="3820" y="381"/>
                    <a:pt x="3822" y="381"/>
                  </a:cubicBezTo>
                  <a:cubicBezTo>
                    <a:pt x="3825" y="381"/>
                    <a:pt x="3828" y="377"/>
                    <a:pt x="3829" y="377"/>
                  </a:cubicBezTo>
                  <a:cubicBezTo>
                    <a:pt x="3844" y="377"/>
                    <a:pt x="3834" y="626"/>
                    <a:pt x="3834" y="4822"/>
                  </a:cubicBezTo>
                  <a:cubicBezTo>
                    <a:pt x="3834" y="4929"/>
                    <a:pt x="3739" y="4977"/>
                    <a:pt x="3680" y="4977"/>
                  </a:cubicBezTo>
                  <a:cubicBezTo>
                    <a:pt x="3584" y="4977"/>
                    <a:pt x="3549" y="4870"/>
                    <a:pt x="3465" y="4787"/>
                  </a:cubicBezTo>
                  <a:cubicBezTo>
                    <a:pt x="3432" y="4740"/>
                    <a:pt x="3380" y="4716"/>
                    <a:pt x="3327" y="4716"/>
                  </a:cubicBezTo>
                  <a:cubicBezTo>
                    <a:pt x="3284" y="4716"/>
                    <a:pt x="3240" y="4731"/>
                    <a:pt x="3203" y="4763"/>
                  </a:cubicBezTo>
                  <a:cubicBezTo>
                    <a:pt x="3132" y="4822"/>
                    <a:pt x="3120" y="4941"/>
                    <a:pt x="3191" y="5025"/>
                  </a:cubicBezTo>
                  <a:lnTo>
                    <a:pt x="3310" y="5156"/>
                  </a:lnTo>
                  <a:cubicBezTo>
                    <a:pt x="3406" y="5275"/>
                    <a:pt x="3537" y="5334"/>
                    <a:pt x="3680" y="5334"/>
                  </a:cubicBezTo>
                  <a:cubicBezTo>
                    <a:pt x="3965" y="5334"/>
                    <a:pt x="4180" y="5108"/>
                    <a:pt x="4180" y="4834"/>
                  </a:cubicBezTo>
                  <a:lnTo>
                    <a:pt x="4180" y="405"/>
                  </a:lnTo>
                  <a:cubicBezTo>
                    <a:pt x="4144" y="167"/>
                    <a:pt x="3989" y="0"/>
                    <a:pt x="3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0"/>
            <p:cNvSpPr/>
            <p:nvPr/>
          </p:nvSpPr>
          <p:spPr>
            <a:xfrm>
              <a:off x="1460599" y="2057326"/>
              <a:ext cx="25380" cy="101140"/>
            </a:xfrm>
            <a:custGeom>
              <a:avLst/>
              <a:gdLst/>
              <a:ahLst/>
              <a:cxnLst/>
              <a:rect l="l" t="t" r="r" b="b"/>
              <a:pathLst>
                <a:path w="798" h="3180" extrusionOk="0">
                  <a:moveTo>
                    <a:pt x="381" y="0"/>
                  </a:moveTo>
                  <a:cubicBezTo>
                    <a:pt x="167" y="0"/>
                    <a:pt x="0" y="167"/>
                    <a:pt x="0" y="381"/>
                  </a:cubicBezTo>
                  <a:lnTo>
                    <a:pt x="0" y="3001"/>
                  </a:lnTo>
                  <a:cubicBezTo>
                    <a:pt x="0" y="3084"/>
                    <a:pt x="84" y="3179"/>
                    <a:pt x="179" y="3179"/>
                  </a:cubicBezTo>
                  <a:cubicBezTo>
                    <a:pt x="274" y="3179"/>
                    <a:pt x="357" y="3096"/>
                    <a:pt x="357" y="3001"/>
                  </a:cubicBezTo>
                  <a:lnTo>
                    <a:pt x="357" y="381"/>
                  </a:lnTo>
                  <a:cubicBezTo>
                    <a:pt x="357" y="381"/>
                    <a:pt x="357" y="357"/>
                    <a:pt x="381" y="357"/>
                  </a:cubicBezTo>
                  <a:cubicBezTo>
                    <a:pt x="381" y="357"/>
                    <a:pt x="393" y="357"/>
                    <a:pt x="393" y="381"/>
                  </a:cubicBezTo>
                  <a:lnTo>
                    <a:pt x="441" y="453"/>
                  </a:lnTo>
                  <a:cubicBezTo>
                    <a:pt x="465" y="511"/>
                    <a:pt x="525" y="545"/>
                    <a:pt x="590" y="545"/>
                  </a:cubicBezTo>
                  <a:cubicBezTo>
                    <a:pt x="619" y="545"/>
                    <a:pt x="650" y="539"/>
                    <a:pt x="679" y="524"/>
                  </a:cubicBezTo>
                  <a:cubicBezTo>
                    <a:pt x="762" y="465"/>
                    <a:pt x="798" y="357"/>
                    <a:pt x="750" y="274"/>
                  </a:cubicBezTo>
                  <a:lnTo>
                    <a:pt x="703" y="203"/>
                  </a:lnTo>
                  <a:cubicBezTo>
                    <a:pt x="643" y="84"/>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5" name="Google Shape;11375;p80"/>
          <p:cNvSpPr/>
          <p:nvPr/>
        </p:nvSpPr>
        <p:spPr>
          <a:xfrm>
            <a:off x="862283" y="2076250"/>
            <a:ext cx="374536" cy="130305"/>
          </a:xfrm>
          <a:custGeom>
            <a:avLst/>
            <a:gdLst/>
            <a:ahLst/>
            <a:cxnLst/>
            <a:rect l="l" t="t" r="r" b="b"/>
            <a:pathLst>
              <a:path w="11776" h="4097" extrusionOk="0">
                <a:moveTo>
                  <a:pt x="179" y="1"/>
                </a:moveTo>
                <a:cubicBezTo>
                  <a:pt x="96" y="1"/>
                  <a:pt x="0" y="84"/>
                  <a:pt x="0" y="179"/>
                </a:cubicBezTo>
                <a:lnTo>
                  <a:pt x="0" y="3906"/>
                </a:lnTo>
                <a:cubicBezTo>
                  <a:pt x="0" y="3989"/>
                  <a:pt x="84" y="4084"/>
                  <a:pt x="179" y="4084"/>
                </a:cubicBezTo>
                <a:lnTo>
                  <a:pt x="1215" y="4084"/>
                </a:lnTo>
                <a:cubicBezTo>
                  <a:pt x="1298" y="4084"/>
                  <a:pt x="1393" y="4013"/>
                  <a:pt x="1393" y="3906"/>
                </a:cubicBezTo>
                <a:cubicBezTo>
                  <a:pt x="1393" y="3811"/>
                  <a:pt x="1310" y="3727"/>
                  <a:pt x="1215" y="3727"/>
                </a:cubicBezTo>
                <a:lnTo>
                  <a:pt x="357" y="3727"/>
                </a:lnTo>
                <a:lnTo>
                  <a:pt x="357" y="1929"/>
                </a:lnTo>
                <a:lnTo>
                  <a:pt x="11418" y="1929"/>
                </a:lnTo>
                <a:lnTo>
                  <a:pt x="11418" y="3739"/>
                </a:lnTo>
                <a:lnTo>
                  <a:pt x="1893" y="3739"/>
                </a:lnTo>
                <a:cubicBezTo>
                  <a:pt x="1810" y="3739"/>
                  <a:pt x="1715" y="3811"/>
                  <a:pt x="1715" y="3918"/>
                </a:cubicBezTo>
                <a:cubicBezTo>
                  <a:pt x="1715" y="4013"/>
                  <a:pt x="1786" y="4096"/>
                  <a:pt x="1893" y="4096"/>
                </a:cubicBezTo>
                <a:lnTo>
                  <a:pt x="11585" y="4096"/>
                </a:lnTo>
                <a:cubicBezTo>
                  <a:pt x="11668" y="4096"/>
                  <a:pt x="11764" y="4025"/>
                  <a:pt x="11764" y="3918"/>
                </a:cubicBezTo>
                <a:lnTo>
                  <a:pt x="11764" y="1537"/>
                </a:lnTo>
                <a:cubicBezTo>
                  <a:pt x="11764" y="1453"/>
                  <a:pt x="11692" y="1358"/>
                  <a:pt x="11585" y="1358"/>
                </a:cubicBezTo>
                <a:cubicBezTo>
                  <a:pt x="11490" y="1358"/>
                  <a:pt x="11406" y="1429"/>
                  <a:pt x="11406" y="1537"/>
                </a:cubicBezTo>
                <a:lnTo>
                  <a:pt x="11406" y="1596"/>
                </a:lnTo>
                <a:lnTo>
                  <a:pt x="334" y="1596"/>
                </a:lnTo>
                <a:lnTo>
                  <a:pt x="334" y="358"/>
                </a:lnTo>
                <a:lnTo>
                  <a:pt x="1155" y="358"/>
                </a:lnTo>
                <a:lnTo>
                  <a:pt x="1155" y="1132"/>
                </a:lnTo>
                <a:cubicBezTo>
                  <a:pt x="1155" y="1227"/>
                  <a:pt x="1227" y="1310"/>
                  <a:pt x="1334" y="1310"/>
                </a:cubicBezTo>
                <a:cubicBezTo>
                  <a:pt x="1429" y="1310"/>
                  <a:pt x="1500" y="1239"/>
                  <a:pt x="1500" y="1132"/>
                </a:cubicBezTo>
                <a:lnTo>
                  <a:pt x="1500" y="358"/>
                </a:lnTo>
                <a:lnTo>
                  <a:pt x="2072" y="358"/>
                </a:lnTo>
                <a:lnTo>
                  <a:pt x="2072" y="834"/>
                </a:lnTo>
                <a:cubicBezTo>
                  <a:pt x="2072" y="929"/>
                  <a:pt x="2143" y="1013"/>
                  <a:pt x="2251" y="1013"/>
                </a:cubicBezTo>
                <a:cubicBezTo>
                  <a:pt x="2334" y="1013"/>
                  <a:pt x="2429" y="941"/>
                  <a:pt x="2429" y="834"/>
                </a:cubicBezTo>
                <a:lnTo>
                  <a:pt x="2429" y="358"/>
                </a:lnTo>
                <a:lnTo>
                  <a:pt x="2977" y="358"/>
                </a:lnTo>
                <a:lnTo>
                  <a:pt x="2977" y="1132"/>
                </a:lnTo>
                <a:cubicBezTo>
                  <a:pt x="2977" y="1227"/>
                  <a:pt x="3048" y="1310"/>
                  <a:pt x="3155" y="1310"/>
                </a:cubicBezTo>
                <a:cubicBezTo>
                  <a:pt x="3263" y="1310"/>
                  <a:pt x="3334" y="1239"/>
                  <a:pt x="3334" y="1132"/>
                </a:cubicBezTo>
                <a:lnTo>
                  <a:pt x="3334" y="358"/>
                </a:lnTo>
                <a:lnTo>
                  <a:pt x="3906" y="358"/>
                </a:lnTo>
                <a:lnTo>
                  <a:pt x="3906" y="834"/>
                </a:lnTo>
                <a:cubicBezTo>
                  <a:pt x="3906" y="929"/>
                  <a:pt x="3977" y="1013"/>
                  <a:pt x="4084" y="1013"/>
                </a:cubicBezTo>
                <a:cubicBezTo>
                  <a:pt x="4167" y="1013"/>
                  <a:pt x="4263" y="941"/>
                  <a:pt x="4263" y="834"/>
                </a:cubicBezTo>
                <a:lnTo>
                  <a:pt x="4263" y="358"/>
                </a:lnTo>
                <a:lnTo>
                  <a:pt x="4810" y="358"/>
                </a:lnTo>
                <a:lnTo>
                  <a:pt x="4810" y="1132"/>
                </a:lnTo>
                <a:cubicBezTo>
                  <a:pt x="4810" y="1227"/>
                  <a:pt x="4882" y="1310"/>
                  <a:pt x="4989" y="1310"/>
                </a:cubicBezTo>
                <a:cubicBezTo>
                  <a:pt x="5096" y="1310"/>
                  <a:pt x="5168" y="1239"/>
                  <a:pt x="5168" y="1132"/>
                </a:cubicBezTo>
                <a:lnTo>
                  <a:pt x="5168" y="358"/>
                </a:lnTo>
                <a:lnTo>
                  <a:pt x="5727" y="358"/>
                </a:lnTo>
                <a:lnTo>
                  <a:pt x="5727" y="834"/>
                </a:lnTo>
                <a:cubicBezTo>
                  <a:pt x="5727" y="929"/>
                  <a:pt x="5811" y="1013"/>
                  <a:pt x="5906" y="1013"/>
                </a:cubicBezTo>
                <a:cubicBezTo>
                  <a:pt x="6001" y="1013"/>
                  <a:pt x="6084" y="941"/>
                  <a:pt x="6084" y="834"/>
                </a:cubicBezTo>
                <a:lnTo>
                  <a:pt x="6084" y="358"/>
                </a:lnTo>
                <a:lnTo>
                  <a:pt x="6644" y="358"/>
                </a:lnTo>
                <a:lnTo>
                  <a:pt x="6644" y="1132"/>
                </a:lnTo>
                <a:cubicBezTo>
                  <a:pt x="6644" y="1227"/>
                  <a:pt x="6715" y="1310"/>
                  <a:pt x="6823" y="1310"/>
                </a:cubicBezTo>
                <a:cubicBezTo>
                  <a:pt x="6906" y="1310"/>
                  <a:pt x="7001" y="1239"/>
                  <a:pt x="7001" y="1132"/>
                </a:cubicBezTo>
                <a:lnTo>
                  <a:pt x="7001" y="358"/>
                </a:lnTo>
                <a:lnTo>
                  <a:pt x="7561" y="358"/>
                </a:lnTo>
                <a:lnTo>
                  <a:pt x="7561" y="834"/>
                </a:lnTo>
                <a:cubicBezTo>
                  <a:pt x="7561" y="929"/>
                  <a:pt x="7632" y="1013"/>
                  <a:pt x="7739" y="1013"/>
                </a:cubicBezTo>
                <a:cubicBezTo>
                  <a:pt x="7835" y="1013"/>
                  <a:pt x="7918" y="941"/>
                  <a:pt x="7918" y="834"/>
                </a:cubicBezTo>
                <a:lnTo>
                  <a:pt x="7918" y="358"/>
                </a:lnTo>
                <a:lnTo>
                  <a:pt x="8466" y="358"/>
                </a:lnTo>
                <a:lnTo>
                  <a:pt x="8466" y="1132"/>
                </a:lnTo>
                <a:cubicBezTo>
                  <a:pt x="8466" y="1227"/>
                  <a:pt x="8549" y="1310"/>
                  <a:pt x="8644" y="1310"/>
                </a:cubicBezTo>
                <a:cubicBezTo>
                  <a:pt x="8739" y="1310"/>
                  <a:pt x="8823" y="1239"/>
                  <a:pt x="8823" y="1132"/>
                </a:cubicBezTo>
                <a:lnTo>
                  <a:pt x="8823" y="358"/>
                </a:lnTo>
                <a:lnTo>
                  <a:pt x="9394" y="358"/>
                </a:lnTo>
                <a:lnTo>
                  <a:pt x="9394" y="834"/>
                </a:lnTo>
                <a:cubicBezTo>
                  <a:pt x="9394" y="929"/>
                  <a:pt x="9466" y="1013"/>
                  <a:pt x="9573" y="1013"/>
                </a:cubicBezTo>
                <a:cubicBezTo>
                  <a:pt x="9656" y="1013"/>
                  <a:pt x="9752" y="941"/>
                  <a:pt x="9752" y="834"/>
                </a:cubicBezTo>
                <a:lnTo>
                  <a:pt x="9752" y="358"/>
                </a:lnTo>
                <a:lnTo>
                  <a:pt x="10299" y="358"/>
                </a:lnTo>
                <a:lnTo>
                  <a:pt x="10299" y="1132"/>
                </a:lnTo>
                <a:cubicBezTo>
                  <a:pt x="10299" y="1227"/>
                  <a:pt x="10371" y="1310"/>
                  <a:pt x="10478" y="1310"/>
                </a:cubicBezTo>
                <a:cubicBezTo>
                  <a:pt x="10573" y="1310"/>
                  <a:pt x="10656" y="1239"/>
                  <a:pt x="10656" y="1132"/>
                </a:cubicBezTo>
                <a:lnTo>
                  <a:pt x="10656" y="358"/>
                </a:lnTo>
                <a:lnTo>
                  <a:pt x="11478" y="358"/>
                </a:lnTo>
                <a:lnTo>
                  <a:pt x="11478" y="834"/>
                </a:lnTo>
                <a:cubicBezTo>
                  <a:pt x="11418" y="941"/>
                  <a:pt x="11490" y="1013"/>
                  <a:pt x="11597" y="1013"/>
                </a:cubicBezTo>
                <a:cubicBezTo>
                  <a:pt x="11692" y="1013"/>
                  <a:pt x="11776" y="941"/>
                  <a:pt x="11776" y="834"/>
                </a:cubicBezTo>
                <a:lnTo>
                  <a:pt x="11776" y="179"/>
                </a:lnTo>
                <a:cubicBezTo>
                  <a:pt x="11776" y="96"/>
                  <a:pt x="11704" y="1"/>
                  <a:pt x="11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6" name="Google Shape;11376;p80"/>
          <p:cNvGrpSpPr/>
          <p:nvPr/>
        </p:nvGrpSpPr>
        <p:grpSpPr>
          <a:xfrm>
            <a:off x="2347450" y="1954564"/>
            <a:ext cx="113639" cy="373168"/>
            <a:chOff x="2347450" y="1954564"/>
            <a:chExt cx="113639" cy="373168"/>
          </a:xfrm>
        </p:grpSpPr>
        <p:sp>
          <p:nvSpPr>
            <p:cNvPr id="11377" name="Google Shape;11377;p80"/>
            <p:cNvSpPr/>
            <p:nvPr/>
          </p:nvSpPr>
          <p:spPr>
            <a:xfrm>
              <a:off x="2347450" y="1954564"/>
              <a:ext cx="89022" cy="261819"/>
            </a:xfrm>
            <a:custGeom>
              <a:avLst/>
              <a:gdLst/>
              <a:ahLst/>
              <a:cxnLst/>
              <a:rect l="l" t="t" r="r" b="b"/>
              <a:pathLst>
                <a:path w="2799" h="8232" extrusionOk="0">
                  <a:moveTo>
                    <a:pt x="1799" y="0"/>
                  </a:moveTo>
                  <a:cubicBezTo>
                    <a:pt x="1610" y="0"/>
                    <a:pt x="1422" y="78"/>
                    <a:pt x="1286" y="231"/>
                  </a:cubicBezTo>
                  <a:lnTo>
                    <a:pt x="786" y="814"/>
                  </a:lnTo>
                  <a:cubicBezTo>
                    <a:pt x="274" y="1386"/>
                    <a:pt x="1" y="2124"/>
                    <a:pt x="1" y="2898"/>
                  </a:cubicBezTo>
                  <a:lnTo>
                    <a:pt x="1" y="4874"/>
                  </a:lnTo>
                  <a:cubicBezTo>
                    <a:pt x="1" y="5077"/>
                    <a:pt x="394" y="5124"/>
                    <a:pt x="394" y="5434"/>
                  </a:cubicBezTo>
                  <a:cubicBezTo>
                    <a:pt x="394" y="5636"/>
                    <a:pt x="239" y="5708"/>
                    <a:pt x="60" y="5934"/>
                  </a:cubicBezTo>
                  <a:cubicBezTo>
                    <a:pt x="24" y="5958"/>
                    <a:pt x="13" y="6005"/>
                    <a:pt x="13" y="6053"/>
                  </a:cubicBezTo>
                  <a:lnTo>
                    <a:pt x="13" y="7279"/>
                  </a:lnTo>
                  <a:cubicBezTo>
                    <a:pt x="13" y="7577"/>
                    <a:pt x="72" y="7863"/>
                    <a:pt x="191" y="8137"/>
                  </a:cubicBezTo>
                  <a:cubicBezTo>
                    <a:pt x="215" y="8196"/>
                    <a:pt x="274" y="8232"/>
                    <a:pt x="358" y="8232"/>
                  </a:cubicBezTo>
                  <a:cubicBezTo>
                    <a:pt x="477" y="8232"/>
                    <a:pt x="560" y="8101"/>
                    <a:pt x="513" y="7982"/>
                  </a:cubicBezTo>
                  <a:cubicBezTo>
                    <a:pt x="417" y="7756"/>
                    <a:pt x="394" y="7089"/>
                    <a:pt x="370" y="6113"/>
                  </a:cubicBezTo>
                  <a:cubicBezTo>
                    <a:pt x="489" y="5958"/>
                    <a:pt x="775" y="5815"/>
                    <a:pt x="775" y="5422"/>
                  </a:cubicBezTo>
                  <a:cubicBezTo>
                    <a:pt x="775" y="5005"/>
                    <a:pt x="441" y="4839"/>
                    <a:pt x="370" y="4779"/>
                  </a:cubicBezTo>
                  <a:lnTo>
                    <a:pt x="370" y="2874"/>
                  </a:lnTo>
                  <a:cubicBezTo>
                    <a:pt x="370" y="2195"/>
                    <a:pt x="620" y="1541"/>
                    <a:pt x="1072" y="1029"/>
                  </a:cubicBezTo>
                  <a:lnTo>
                    <a:pt x="1572" y="457"/>
                  </a:lnTo>
                  <a:cubicBezTo>
                    <a:pt x="1636" y="381"/>
                    <a:pt x="1727" y="343"/>
                    <a:pt x="1816" y="343"/>
                  </a:cubicBezTo>
                  <a:cubicBezTo>
                    <a:pt x="1908" y="343"/>
                    <a:pt x="2000" y="384"/>
                    <a:pt x="2060" y="469"/>
                  </a:cubicBezTo>
                  <a:lnTo>
                    <a:pt x="2477" y="969"/>
                  </a:lnTo>
                  <a:cubicBezTo>
                    <a:pt x="2512" y="1018"/>
                    <a:pt x="2567" y="1042"/>
                    <a:pt x="2623" y="1042"/>
                  </a:cubicBezTo>
                  <a:cubicBezTo>
                    <a:pt x="2663" y="1042"/>
                    <a:pt x="2704" y="1030"/>
                    <a:pt x="2739" y="1005"/>
                  </a:cubicBezTo>
                  <a:cubicBezTo>
                    <a:pt x="2799" y="933"/>
                    <a:pt x="2799" y="826"/>
                    <a:pt x="2739" y="755"/>
                  </a:cubicBezTo>
                  <a:lnTo>
                    <a:pt x="2322" y="243"/>
                  </a:lnTo>
                  <a:cubicBezTo>
                    <a:pt x="2184" y="81"/>
                    <a:pt x="1991"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0"/>
            <p:cNvSpPr/>
            <p:nvPr/>
          </p:nvSpPr>
          <p:spPr>
            <a:xfrm>
              <a:off x="2362970" y="1994352"/>
              <a:ext cx="98118" cy="333380"/>
            </a:xfrm>
            <a:custGeom>
              <a:avLst/>
              <a:gdLst/>
              <a:ahLst/>
              <a:cxnLst/>
              <a:rect l="l" t="t" r="r" b="b"/>
              <a:pathLst>
                <a:path w="3085" h="10482" extrusionOk="0">
                  <a:moveTo>
                    <a:pt x="2488" y="0"/>
                  </a:moveTo>
                  <a:cubicBezTo>
                    <a:pt x="2461" y="0"/>
                    <a:pt x="2434" y="5"/>
                    <a:pt x="2406" y="16"/>
                  </a:cubicBezTo>
                  <a:cubicBezTo>
                    <a:pt x="2322" y="63"/>
                    <a:pt x="2287" y="171"/>
                    <a:pt x="2334" y="254"/>
                  </a:cubicBezTo>
                  <a:cubicBezTo>
                    <a:pt x="2703" y="1004"/>
                    <a:pt x="2620" y="1623"/>
                    <a:pt x="2632" y="1742"/>
                  </a:cubicBezTo>
                  <a:lnTo>
                    <a:pt x="2227" y="2159"/>
                  </a:lnTo>
                  <a:cubicBezTo>
                    <a:pt x="1965" y="2445"/>
                    <a:pt x="1989" y="2909"/>
                    <a:pt x="2287" y="3147"/>
                  </a:cubicBezTo>
                  <a:lnTo>
                    <a:pt x="2632" y="3433"/>
                  </a:lnTo>
                  <a:lnTo>
                    <a:pt x="2632" y="5957"/>
                  </a:lnTo>
                  <a:cubicBezTo>
                    <a:pt x="2632" y="6326"/>
                    <a:pt x="2513" y="6683"/>
                    <a:pt x="2287" y="6981"/>
                  </a:cubicBezTo>
                  <a:lnTo>
                    <a:pt x="1406" y="8172"/>
                  </a:lnTo>
                  <a:lnTo>
                    <a:pt x="1406" y="4171"/>
                  </a:lnTo>
                  <a:lnTo>
                    <a:pt x="2203" y="3588"/>
                  </a:lnTo>
                  <a:cubicBezTo>
                    <a:pt x="2275" y="3528"/>
                    <a:pt x="2287" y="3433"/>
                    <a:pt x="2251" y="3350"/>
                  </a:cubicBezTo>
                  <a:cubicBezTo>
                    <a:pt x="2215" y="3307"/>
                    <a:pt x="2162" y="3285"/>
                    <a:pt x="2108" y="3285"/>
                  </a:cubicBezTo>
                  <a:cubicBezTo>
                    <a:pt x="2071" y="3285"/>
                    <a:pt x="2034" y="3295"/>
                    <a:pt x="2001" y="3314"/>
                  </a:cubicBezTo>
                  <a:lnTo>
                    <a:pt x="1430" y="3742"/>
                  </a:lnTo>
                  <a:lnTo>
                    <a:pt x="1430" y="230"/>
                  </a:lnTo>
                  <a:cubicBezTo>
                    <a:pt x="1430" y="123"/>
                    <a:pt x="1358" y="51"/>
                    <a:pt x="1251" y="51"/>
                  </a:cubicBezTo>
                  <a:cubicBezTo>
                    <a:pt x="1144" y="51"/>
                    <a:pt x="1072" y="123"/>
                    <a:pt x="1072" y="230"/>
                  </a:cubicBezTo>
                  <a:lnTo>
                    <a:pt x="1072" y="1349"/>
                  </a:lnTo>
                  <a:lnTo>
                    <a:pt x="656" y="992"/>
                  </a:lnTo>
                  <a:cubicBezTo>
                    <a:pt x="622" y="964"/>
                    <a:pt x="579" y="949"/>
                    <a:pt x="537" y="949"/>
                  </a:cubicBezTo>
                  <a:cubicBezTo>
                    <a:pt x="490" y="949"/>
                    <a:pt x="443" y="967"/>
                    <a:pt x="406" y="1004"/>
                  </a:cubicBezTo>
                  <a:cubicBezTo>
                    <a:pt x="346" y="1075"/>
                    <a:pt x="346" y="1183"/>
                    <a:pt x="417" y="1254"/>
                  </a:cubicBezTo>
                  <a:cubicBezTo>
                    <a:pt x="906" y="1683"/>
                    <a:pt x="1037" y="1826"/>
                    <a:pt x="1060" y="1826"/>
                  </a:cubicBezTo>
                  <a:lnTo>
                    <a:pt x="1060" y="5135"/>
                  </a:lnTo>
                  <a:lnTo>
                    <a:pt x="703" y="4814"/>
                  </a:lnTo>
                  <a:cubicBezTo>
                    <a:pt x="663" y="4786"/>
                    <a:pt x="621" y="4771"/>
                    <a:pt x="578" y="4771"/>
                  </a:cubicBezTo>
                  <a:cubicBezTo>
                    <a:pt x="532" y="4771"/>
                    <a:pt x="485" y="4789"/>
                    <a:pt x="441" y="4826"/>
                  </a:cubicBezTo>
                  <a:cubicBezTo>
                    <a:pt x="382" y="4897"/>
                    <a:pt x="382" y="5004"/>
                    <a:pt x="465" y="5076"/>
                  </a:cubicBezTo>
                  <a:lnTo>
                    <a:pt x="1060" y="5636"/>
                  </a:lnTo>
                  <a:lnTo>
                    <a:pt x="1060" y="8267"/>
                  </a:lnTo>
                  <a:lnTo>
                    <a:pt x="358" y="7267"/>
                  </a:lnTo>
                  <a:cubicBezTo>
                    <a:pt x="319" y="7220"/>
                    <a:pt x="261" y="7189"/>
                    <a:pt x="205" y="7189"/>
                  </a:cubicBezTo>
                  <a:cubicBezTo>
                    <a:pt x="174" y="7189"/>
                    <a:pt x="145" y="7198"/>
                    <a:pt x="120" y="7219"/>
                  </a:cubicBezTo>
                  <a:cubicBezTo>
                    <a:pt x="48" y="7279"/>
                    <a:pt x="13" y="7386"/>
                    <a:pt x="72" y="7457"/>
                  </a:cubicBezTo>
                  <a:lnTo>
                    <a:pt x="1072" y="8850"/>
                  </a:lnTo>
                  <a:lnTo>
                    <a:pt x="1072" y="9231"/>
                  </a:lnTo>
                  <a:lnTo>
                    <a:pt x="322" y="8517"/>
                  </a:lnTo>
                  <a:cubicBezTo>
                    <a:pt x="288" y="8483"/>
                    <a:pt x="246" y="8468"/>
                    <a:pt x="203" y="8468"/>
                  </a:cubicBezTo>
                  <a:cubicBezTo>
                    <a:pt x="157" y="8468"/>
                    <a:pt x="110" y="8486"/>
                    <a:pt x="72" y="8517"/>
                  </a:cubicBezTo>
                  <a:cubicBezTo>
                    <a:pt x="1" y="8588"/>
                    <a:pt x="13" y="8695"/>
                    <a:pt x="72" y="8767"/>
                  </a:cubicBezTo>
                  <a:lnTo>
                    <a:pt x="1060" y="9719"/>
                  </a:lnTo>
                  <a:lnTo>
                    <a:pt x="1060" y="10303"/>
                  </a:lnTo>
                  <a:cubicBezTo>
                    <a:pt x="1060" y="10410"/>
                    <a:pt x="1132" y="10481"/>
                    <a:pt x="1239" y="10481"/>
                  </a:cubicBezTo>
                  <a:cubicBezTo>
                    <a:pt x="1334" y="10481"/>
                    <a:pt x="1418" y="10410"/>
                    <a:pt x="1418" y="10303"/>
                  </a:cubicBezTo>
                  <a:lnTo>
                    <a:pt x="1418" y="9719"/>
                  </a:lnTo>
                  <a:lnTo>
                    <a:pt x="2430" y="8695"/>
                  </a:lnTo>
                  <a:cubicBezTo>
                    <a:pt x="2501" y="8624"/>
                    <a:pt x="2501" y="8517"/>
                    <a:pt x="2430" y="8445"/>
                  </a:cubicBezTo>
                  <a:cubicBezTo>
                    <a:pt x="2388" y="8410"/>
                    <a:pt x="2343" y="8392"/>
                    <a:pt x="2299" y="8392"/>
                  </a:cubicBezTo>
                  <a:cubicBezTo>
                    <a:pt x="2254" y="8392"/>
                    <a:pt x="2209" y="8410"/>
                    <a:pt x="2168" y="8445"/>
                  </a:cubicBezTo>
                  <a:lnTo>
                    <a:pt x="1394" y="9219"/>
                  </a:lnTo>
                  <a:lnTo>
                    <a:pt x="1394" y="8767"/>
                  </a:lnTo>
                  <a:lnTo>
                    <a:pt x="2561" y="7183"/>
                  </a:lnTo>
                  <a:cubicBezTo>
                    <a:pt x="2823" y="6826"/>
                    <a:pt x="2965" y="6386"/>
                    <a:pt x="2965" y="5945"/>
                  </a:cubicBezTo>
                  <a:lnTo>
                    <a:pt x="2965" y="3338"/>
                  </a:lnTo>
                  <a:cubicBezTo>
                    <a:pt x="3001" y="3326"/>
                    <a:pt x="2977" y="3266"/>
                    <a:pt x="2930" y="3230"/>
                  </a:cubicBezTo>
                  <a:lnTo>
                    <a:pt x="2513" y="2897"/>
                  </a:lnTo>
                  <a:cubicBezTo>
                    <a:pt x="2370" y="2778"/>
                    <a:pt x="2346" y="2552"/>
                    <a:pt x="2489" y="2421"/>
                  </a:cubicBezTo>
                  <a:cubicBezTo>
                    <a:pt x="2918" y="1956"/>
                    <a:pt x="2989" y="1945"/>
                    <a:pt x="2989" y="1826"/>
                  </a:cubicBezTo>
                  <a:cubicBezTo>
                    <a:pt x="2977" y="1671"/>
                    <a:pt x="3084" y="944"/>
                    <a:pt x="2644" y="99"/>
                  </a:cubicBezTo>
                  <a:cubicBezTo>
                    <a:pt x="2610" y="32"/>
                    <a:pt x="2553" y="0"/>
                    <a:pt x="24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9" name="Google Shape;11379;p80"/>
          <p:cNvSpPr/>
          <p:nvPr/>
        </p:nvSpPr>
        <p:spPr>
          <a:xfrm>
            <a:off x="861520" y="1586835"/>
            <a:ext cx="360160" cy="184628"/>
          </a:xfrm>
          <a:custGeom>
            <a:avLst/>
            <a:gdLst/>
            <a:ahLst/>
            <a:cxnLst/>
            <a:rect l="l" t="t" r="r" b="b"/>
            <a:pathLst>
              <a:path w="11324" h="5805" extrusionOk="0">
                <a:moveTo>
                  <a:pt x="5525" y="339"/>
                </a:moveTo>
                <a:lnTo>
                  <a:pt x="5525" y="4066"/>
                </a:lnTo>
                <a:cubicBezTo>
                  <a:pt x="5430" y="4078"/>
                  <a:pt x="5323" y="4090"/>
                  <a:pt x="5239" y="4125"/>
                </a:cubicBezTo>
                <a:lnTo>
                  <a:pt x="3810" y="684"/>
                </a:lnTo>
                <a:cubicBezTo>
                  <a:pt x="4013" y="601"/>
                  <a:pt x="4239" y="542"/>
                  <a:pt x="4477" y="482"/>
                </a:cubicBezTo>
                <a:lnTo>
                  <a:pt x="4692" y="1542"/>
                </a:lnTo>
                <a:cubicBezTo>
                  <a:pt x="4702" y="1618"/>
                  <a:pt x="4773" y="1674"/>
                  <a:pt x="4858" y="1674"/>
                </a:cubicBezTo>
                <a:cubicBezTo>
                  <a:pt x="4866" y="1674"/>
                  <a:pt x="4874" y="1674"/>
                  <a:pt x="4882" y="1673"/>
                </a:cubicBezTo>
                <a:cubicBezTo>
                  <a:pt x="4965" y="1649"/>
                  <a:pt x="5025" y="1565"/>
                  <a:pt x="5013" y="1470"/>
                </a:cubicBezTo>
                <a:lnTo>
                  <a:pt x="4811" y="422"/>
                </a:lnTo>
                <a:cubicBezTo>
                  <a:pt x="5049" y="375"/>
                  <a:pt x="5263" y="363"/>
                  <a:pt x="5525" y="339"/>
                </a:cubicBezTo>
                <a:close/>
                <a:moveTo>
                  <a:pt x="5846" y="351"/>
                </a:moveTo>
                <a:cubicBezTo>
                  <a:pt x="6085" y="351"/>
                  <a:pt x="6323" y="375"/>
                  <a:pt x="6561" y="422"/>
                </a:cubicBezTo>
                <a:lnTo>
                  <a:pt x="6358" y="1458"/>
                </a:lnTo>
                <a:cubicBezTo>
                  <a:pt x="6335" y="1554"/>
                  <a:pt x="6394" y="1637"/>
                  <a:pt x="6489" y="1661"/>
                </a:cubicBezTo>
                <a:cubicBezTo>
                  <a:pt x="6496" y="1662"/>
                  <a:pt x="6504" y="1662"/>
                  <a:pt x="6511" y="1662"/>
                </a:cubicBezTo>
                <a:cubicBezTo>
                  <a:pt x="6588" y="1662"/>
                  <a:pt x="6669" y="1605"/>
                  <a:pt x="6680" y="1518"/>
                </a:cubicBezTo>
                <a:lnTo>
                  <a:pt x="6894" y="482"/>
                </a:lnTo>
                <a:cubicBezTo>
                  <a:pt x="7109" y="542"/>
                  <a:pt x="7347" y="601"/>
                  <a:pt x="7573" y="684"/>
                </a:cubicBezTo>
                <a:lnTo>
                  <a:pt x="6144" y="4125"/>
                </a:lnTo>
                <a:cubicBezTo>
                  <a:pt x="6061" y="4102"/>
                  <a:pt x="5954" y="4078"/>
                  <a:pt x="5846" y="4066"/>
                </a:cubicBezTo>
                <a:lnTo>
                  <a:pt x="5846" y="351"/>
                </a:lnTo>
                <a:close/>
                <a:moveTo>
                  <a:pt x="3477" y="803"/>
                </a:moveTo>
                <a:lnTo>
                  <a:pt x="4906" y="4232"/>
                </a:lnTo>
                <a:cubicBezTo>
                  <a:pt x="4823" y="4280"/>
                  <a:pt x="4727" y="4328"/>
                  <a:pt x="4644" y="4399"/>
                </a:cubicBezTo>
                <a:lnTo>
                  <a:pt x="2036" y="1792"/>
                </a:lnTo>
                <a:cubicBezTo>
                  <a:pt x="2215" y="1625"/>
                  <a:pt x="2394" y="1470"/>
                  <a:pt x="2584" y="1339"/>
                </a:cubicBezTo>
                <a:lnTo>
                  <a:pt x="3179" y="2232"/>
                </a:lnTo>
                <a:cubicBezTo>
                  <a:pt x="3215" y="2280"/>
                  <a:pt x="3275" y="2316"/>
                  <a:pt x="3322" y="2316"/>
                </a:cubicBezTo>
                <a:cubicBezTo>
                  <a:pt x="3346" y="2316"/>
                  <a:pt x="3382" y="2292"/>
                  <a:pt x="3406" y="2280"/>
                </a:cubicBezTo>
                <a:cubicBezTo>
                  <a:pt x="3477" y="2232"/>
                  <a:pt x="3513" y="2137"/>
                  <a:pt x="3453" y="2042"/>
                </a:cubicBezTo>
                <a:lnTo>
                  <a:pt x="2858" y="1149"/>
                </a:lnTo>
                <a:cubicBezTo>
                  <a:pt x="3048" y="1030"/>
                  <a:pt x="3263" y="911"/>
                  <a:pt x="3477" y="803"/>
                </a:cubicBezTo>
                <a:close/>
                <a:moveTo>
                  <a:pt x="7859" y="803"/>
                </a:moveTo>
                <a:cubicBezTo>
                  <a:pt x="8085" y="911"/>
                  <a:pt x="8287" y="1030"/>
                  <a:pt x="8502" y="1149"/>
                </a:cubicBezTo>
                <a:lnTo>
                  <a:pt x="7906" y="2042"/>
                </a:lnTo>
                <a:cubicBezTo>
                  <a:pt x="7823" y="2161"/>
                  <a:pt x="7906" y="2316"/>
                  <a:pt x="8037" y="2316"/>
                </a:cubicBezTo>
                <a:cubicBezTo>
                  <a:pt x="8097" y="2316"/>
                  <a:pt x="8144" y="2280"/>
                  <a:pt x="8168" y="2232"/>
                </a:cubicBezTo>
                <a:lnTo>
                  <a:pt x="8763" y="1339"/>
                </a:lnTo>
                <a:cubicBezTo>
                  <a:pt x="8954" y="1470"/>
                  <a:pt x="9133" y="1625"/>
                  <a:pt x="9311" y="1792"/>
                </a:cubicBezTo>
                <a:cubicBezTo>
                  <a:pt x="6804" y="4299"/>
                  <a:pt x="6713" y="4400"/>
                  <a:pt x="6696" y="4400"/>
                </a:cubicBezTo>
                <a:cubicBezTo>
                  <a:pt x="6695" y="4400"/>
                  <a:pt x="6694" y="4399"/>
                  <a:pt x="6692" y="4399"/>
                </a:cubicBezTo>
                <a:cubicBezTo>
                  <a:pt x="6608" y="4340"/>
                  <a:pt x="6537" y="4280"/>
                  <a:pt x="6442" y="4232"/>
                </a:cubicBezTo>
                <a:lnTo>
                  <a:pt x="7859" y="803"/>
                </a:lnTo>
                <a:close/>
                <a:moveTo>
                  <a:pt x="9549" y="2042"/>
                </a:moveTo>
                <a:cubicBezTo>
                  <a:pt x="9716" y="2220"/>
                  <a:pt x="9859" y="2399"/>
                  <a:pt x="10002" y="2589"/>
                </a:cubicBezTo>
                <a:lnTo>
                  <a:pt x="9109" y="3185"/>
                </a:lnTo>
                <a:cubicBezTo>
                  <a:pt x="9037" y="3232"/>
                  <a:pt x="9002" y="3340"/>
                  <a:pt x="9061" y="3423"/>
                </a:cubicBezTo>
                <a:cubicBezTo>
                  <a:pt x="9091" y="3475"/>
                  <a:pt x="9139" y="3504"/>
                  <a:pt x="9194" y="3504"/>
                </a:cubicBezTo>
                <a:cubicBezTo>
                  <a:pt x="9227" y="3504"/>
                  <a:pt x="9263" y="3493"/>
                  <a:pt x="9299" y="3470"/>
                </a:cubicBezTo>
                <a:lnTo>
                  <a:pt x="10192" y="2875"/>
                </a:lnTo>
                <a:cubicBezTo>
                  <a:pt x="10311" y="3066"/>
                  <a:pt x="10430" y="3292"/>
                  <a:pt x="10514" y="3506"/>
                </a:cubicBezTo>
                <a:lnTo>
                  <a:pt x="7144" y="4887"/>
                </a:lnTo>
                <a:cubicBezTo>
                  <a:pt x="7085" y="4792"/>
                  <a:pt x="7025" y="4709"/>
                  <a:pt x="6954" y="4637"/>
                </a:cubicBezTo>
                <a:lnTo>
                  <a:pt x="9549" y="2042"/>
                </a:lnTo>
                <a:close/>
                <a:moveTo>
                  <a:pt x="703" y="3780"/>
                </a:moveTo>
                <a:lnTo>
                  <a:pt x="4061" y="5185"/>
                </a:lnTo>
                <a:cubicBezTo>
                  <a:pt x="4037" y="5292"/>
                  <a:pt x="4001" y="5375"/>
                  <a:pt x="3989" y="5483"/>
                </a:cubicBezTo>
                <a:lnTo>
                  <a:pt x="370" y="5483"/>
                </a:lnTo>
                <a:cubicBezTo>
                  <a:pt x="370" y="5245"/>
                  <a:pt x="405" y="5018"/>
                  <a:pt x="429" y="4792"/>
                </a:cubicBezTo>
                <a:lnTo>
                  <a:pt x="1489" y="5006"/>
                </a:lnTo>
                <a:lnTo>
                  <a:pt x="1513" y="5006"/>
                </a:lnTo>
                <a:cubicBezTo>
                  <a:pt x="1596" y="5006"/>
                  <a:pt x="1667" y="4947"/>
                  <a:pt x="1679" y="4875"/>
                </a:cubicBezTo>
                <a:cubicBezTo>
                  <a:pt x="1691" y="4780"/>
                  <a:pt x="1632" y="4697"/>
                  <a:pt x="1548" y="4673"/>
                </a:cubicBezTo>
                <a:lnTo>
                  <a:pt x="489" y="4471"/>
                </a:lnTo>
                <a:cubicBezTo>
                  <a:pt x="548" y="4244"/>
                  <a:pt x="608" y="4006"/>
                  <a:pt x="703" y="3780"/>
                </a:cubicBezTo>
                <a:close/>
                <a:moveTo>
                  <a:pt x="5680" y="4399"/>
                </a:moveTo>
                <a:cubicBezTo>
                  <a:pt x="6335" y="4399"/>
                  <a:pt x="6906" y="4852"/>
                  <a:pt x="7037" y="5483"/>
                </a:cubicBezTo>
                <a:lnTo>
                  <a:pt x="4334" y="5483"/>
                </a:lnTo>
                <a:cubicBezTo>
                  <a:pt x="4465" y="4852"/>
                  <a:pt x="5025" y="4399"/>
                  <a:pt x="5680" y="4399"/>
                </a:cubicBezTo>
                <a:close/>
                <a:moveTo>
                  <a:pt x="5632" y="0"/>
                </a:moveTo>
                <a:cubicBezTo>
                  <a:pt x="4161" y="0"/>
                  <a:pt x="2669" y="573"/>
                  <a:pt x="1513" y="1816"/>
                </a:cubicBezTo>
                <a:cubicBezTo>
                  <a:pt x="1453" y="1899"/>
                  <a:pt x="1453" y="1994"/>
                  <a:pt x="1536" y="2054"/>
                </a:cubicBezTo>
                <a:cubicBezTo>
                  <a:pt x="1570" y="2082"/>
                  <a:pt x="1613" y="2097"/>
                  <a:pt x="1654" y="2097"/>
                </a:cubicBezTo>
                <a:cubicBezTo>
                  <a:pt x="1699" y="2097"/>
                  <a:pt x="1743" y="2079"/>
                  <a:pt x="1775" y="2042"/>
                </a:cubicBezTo>
                <a:cubicBezTo>
                  <a:pt x="1775" y="2030"/>
                  <a:pt x="1786" y="2030"/>
                  <a:pt x="1786" y="2018"/>
                </a:cubicBezTo>
                <a:lnTo>
                  <a:pt x="4394" y="4613"/>
                </a:lnTo>
                <a:cubicBezTo>
                  <a:pt x="4311" y="4697"/>
                  <a:pt x="4251" y="4780"/>
                  <a:pt x="4191" y="4875"/>
                </a:cubicBezTo>
                <a:lnTo>
                  <a:pt x="822" y="3470"/>
                </a:lnTo>
                <a:cubicBezTo>
                  <a:pt x="917" y="3268"/>
                  <a:pt x="1024" y="3042"/>
                  <a:pt x="1143" y="2851"/>
                </a:cubicBezTo>
                <a:cubicBezTo>
                  <a:pt x="2084" y="3459"/>
                  <a:pt x="2036" y="3470"/>
                  <a:pt x="2120" y="3470"/>
                </a:cubicBezTo>
                <a:cubicBezTo>
                  <a:pt x="2286" y="3470"/>
                  <a:pt x="2358" y="3268"/>
                  <a:pt x="2215" y="3161"/>
                </a:cubicBezTo>
                <a:lnTo>
                  <a:pt x="1322" y="2566"/>
                </a:lnTo>
                <a:cubicBezTo>
                  <a:pt x="1322" y="2542"/>
                  <a:pt x="1334" y="2542"/>
                  <a:pt x="1334" y="2530"/>
                </a:cubicBezTo>
                <a:cubicBezTo>
                  <a:pt x="1394" y="2458"/>
                  <a:pt x="1370" y="2351"/>
                  <a:pt x="1286" y="2292"/>
                </a:cubicBezTo>
                <a:cubicBezTo>
                  <a:pt x="1261" y="2271"/>
                  <a:pt x="1232" y="2262"/>
                  <a:pt x="1202" y="2262"/>
                </a:cubicBezTo>
                <a:cubicBezTo>
                  <a:pt x="1146" y="2262"/>
                  <a:pt x="1087" y="2293"/>
                  <a:pt x="1048" y="2339"/>
                </a:cubicBezTo>
                <a:cubicBezTo>
                  <a:pt x="381" y="3256"/>
                  <a:pt x="0" y="4411"/>
                  <a:pt x="0" y="5637"/>
                </a:cubicBezTo>
                <a:cubicBezTo>
                  <a:pt x="0" y="5733"/>
                  <a:pt x="72" y="5804"/>
                  <a:pt x="155" y="5804"/>
                </a:cubicBezTo>
                <a:lnTo>
                  <a:pt x="7740" y="5804"/>
                </a:lnTo>
                <a:cubicBezTo>
                  <a:pt x="7823" y="5804"/>
                  <a:pt x="7894" y="5733"/>
                  <a:pt x="7894" y="5637"/>
                </a:cubicBezTo>
                <a:cubicBezTo>
                  <a:pt x="7894" y="5554"/>
                  <a:pt x="7823" y="5483"/>
                  <a:pt x="7740" y="5483"/>
                </a:cubicBezTo>
                <a:lnTo>
                  <a:pt x="7347" y="5483"/>
                </a:lnTo>
                <a:cubicBezTo>
                  <a:pt x="7335" y="5375"/>
                  <a:pt x="7299" y="5268"/>
                  <a:pt x="7263" y="5161"/>
                </a:cubicBezTo>
                <a:lnTo>
                  <a:pt x="10609" y="3780"/>
                </a:lnTo>
                <a:cubicBezTo>
                  <a:pt x="10692" y="4006"/>
                  <a:pt x="10752" y="4232"/>
                  <a:pt x="10823" y="4471"/>
                </a:cubicBezTo>
                <a:lnTo>
                  <a:pt x="9776" y="4673"/>
                </a:lnTo>
                <a:cubicBezTo>
                  <a:pt x="9692" y="4685"/>
                  <a:pt x="9633" y="4780"/>
                  <a:pt x="9645" y="4864"/>
                </a:cubicBezTo>
                <a:cubicBezTo>
                  <a:pt x="9655" y="4951"/>
                  <a:pt x="9726" y="5008"/>
                  <a:pt x="9811" y="5008"/>
                </a:cubicBezTo>
                <a:cubicBezTo>
                  <a:pt x="9819" y="5008"/>
                  <a:pt x="9827" y="5007"/>
                  <a:pt x="9835" y="5006"/>
                </a:cubicBezTo>
                <a:lnTo>
                  <a:pt x="10883" y="4792"/>
                </a:lnTo>
                <a:cubicBezTo>
                  <a:pt x="10907" y="5018"/>
                  <a:pt x="10942" y="5256"/>
                  <a:pt x="10942" y="5483"/>
                </a:cubicBezTo>
                <a:lnTo>
                  <a:pt x="8394" y="5483"/>
                </a:lnTo>
                <a:cubicBezTo>
                  <a:pt x="8299" y="5483"/>
                  <a:pt x="8228" y="5554"/>
                  <a:pt x="8228" y="5637"/>
                </a:cubicBezTo>
                <a:cubicBezTo>
                  <a:pt x="8228" y="5733"/>
                  <a:pt x="8299" y="5804"/>
                  <a:pt x="8394" y="5804"/>
                </a:cubicBezTo>
                <a:lnTo>
                  <a:pt x="11097" y="5804"/>
                </a:lnTo>
                <a:cubicBezTo>
                  <a:pt x="11192" y="5804"/>
                  <a:pt x="11264" y="5733"/>
                  <a:pt x="11264" y="5637"/>
                </a:cubicBezTo>
                <a:cubicBezTo>
                  <a:pt x="11323" y="4911"/>
                  <a:pt x="11180" y="4185"/>
                  <a:pt x="10895" y="3506"/>
                </a:cubicBezTo>
                <a:cubicBezTo>
                  <a:pt x="9975" y="1275"/>
                  <a:pt x="7827" y="0"/>
                  <a:pt x="5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0" name="Google Shape;11380;p80"/>
          <p:cNvGrpSpPr/>
          <p:nvPr/>
        </p:nvGrpSpPr>
        <p:grpSpPr>
          <a:xfrm>
            <a:off x="3110102" y="1499880"/>
            <a:ext cx="330613" cy="358379"/>
            <a:chOff x="3110102" y="1499880"/>
            <a:chExt cx="330613" cy="358379"/>
          </a:xfrm>
        </p:grpSpPr>
        <p:sp>
          <p:nvSpPr>
            <p:cNvPr id="11381" name="Google Shape;11381;p80"/>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80"/>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0"/>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0"/>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0"/>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80"/>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80"/>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8" name="Google Shape;11388;p80"/>
          <p:cNvSpPr/>
          <p:nvPr/>
        </p:nvSpPr>
        <p:spPr>
          <a:xfrm>
            <a:off x="3196834" y="1954214"/>
            <a:ext cx="118537" cy="373518"/>
          </a:xfrm>
          <a:custGeom>
            <a:avLst/>
            <a:gdLst/>
            <a:ahLst/>
            <a:cxnLst/>
            <a:rect l="l" t="t" r="r" b="b"/>
            <a:pathLst>
              <a:path w="3727" h="11744" extrusionOk="0">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9" name="Google Shape;11389;p80"/>
          <p:cNvGrpSpPr/>
          <p:nvPr/>
        </p:nvGrpSpPr>
        <p:grpSpPr>
          <a:xfrm>
            <a:off x="3485575" y="1999759"/>
            <a:ext cx="373772" cy="284050"/>
            <a:chOff x="3531200" y="1999759"/>
            <a:chExt cx="373772" cy="284050"/>
          </a:xfrm>
        </p:grpSpPr>
        <p:sp>
          <p:nvSpPr>
            <p:cNvPr id="11390" name="Google Shape;11390;p80"/>
            <p:cNvSpPr/>
            <p:nvPr/>
          </p:nvSpPr>
          <p:spPr>
            <a:xfrm>
              <a:off x="3531200" y="1999759"/>
              <a:ext cx="373772" cy="283669"/>
            </a:xfrm>
            <a:custGeom>
              <a:avLst/>
              <a:gdLst/>
              <a:ahLst/>
              <a:cxnLst/>
              <a:rect l="l" t="t" r="r" b="b"/>
              <a:pathLst>
                <a:path w="11752" h="8919" extrusionOk="0">
                  <a:moveTo>
                    <a:pt x="1024" y="1"/>
                  </a:moveTo>
                  <a:cubicBezTo>
                    <a:pt x="465" y="1"/>
                    <a:pt x="1" y="465"/>
                    <a:pt x="1" y="1024"/>
                  </a:cubicBezTo>
                  <a:lnTo>
                    <a:pt x="1" y="7847"/>
                  </a:lnTo>
                  <a:cubicBezTo>
                    <a:pt x="1" y="8418"/>
                    <a:pt x="477" y="8918"/>
                    <a:pt x="1072" y="8918"/>
                  </a:cubicBezTo>
                  <a:lnTo>
                    <a:pt x="4513" y="8918"/>
                  </a:lnTo>
                  <a:cubicBezTo>
                    <a:pt x="4596" y="8918"/>
                    <a:pt x="4692" y="8835"/>
                    <a:pt x="4692" y="8740"/>
                  </a:cubicBezTo>
                  <a:cubicBezTo>
                    <a:pt x="4692" y="8633"/>
                    <a:pt x="4608" y="8561"/>
                    <a:pt x="4513" y="8561"/>
                  </a:cubicBezTo>
                  <a:lnTo>
                    <a:pt x="1072" y="8561"/>
                  </a:lnTo>
                  <a:cubicBezTo>
                    <a:pt x="667" y="8561"/>
                    <a:pt x="358" y="8228"/>
                    <a:pt x="358" y="7847"/>
                  </a:cubicBezTo>
                  <a:lnTo>
                    <a:pt x="358" y="7763"/>
                  </a:lnTo>
                  <a:cubicBezTo>
                    <a:pt x="405" y="7430"/>
                    <a:pt x="679" y="7168"/>
                    <a:pt x="1024" y="7168"/>
                  </a:cubicBezTo>
                  <a:lnTo>
                    <a:pt x="1358" y="7168"/>
                  </a:lnTo>
                  <a:cubicBezTo>
                    <a:pt x="1441" y="7168"/>
                    <a:pt x="1536" y="7097"/>
                    <a:pt x="1536" y="6990"/>
                  </a:cubicBezTo>
                  <a:cubicBezTo>
                    <a:pt x="1536" y="6906"/>
                    <a:pt x="1453" y="6811"/>
                    <a:pt x="1358" y="6811"/>
                  </a:cubicBezTo>
                  <a:cubicBezTo>
                    <a:pt x="1335" y="6814"/>
                    <a:pt x="1308" y="6815"/>
                    <a:pt x="1278" y="6815"/>
                  </a:cubicBezTo>
                  <a:cubicBezTo>
                    <a:pt x="1231" y="6815"/>
                    <a:pt x="1176" y="6813"/>
                    <a:pt x="1114" y="6813"/>
                  </a:cubicBezTo>
                  <a:cubicBezTo>
                    <a:pt x="900" y="6813"/>
                    <a:pt x="612" y="6839"/>
                    <a:pt x="346" y="7073"/>
                  </a:cubicBezTo>
                  <a:cubicBezTo>
                    <a:pt x="358" y="679"/>
                    <a:pt x="322" y="1001"/>
                    <a:pt x="358" y="834"/>
                  </a:cubicBezTo>
                  <a:cubicBezTo>
                    <a:pt x="429" y="536"/>
                    <a:pt x="703" y="322"/>
                    <a:pt x="1013" y="322"/>
                  </a:cubicBezTo>
                  <a:lnTo>
                    <a:pt x="2441" y="322"/>
                  </a:lnTo>
                  <a:lnTo>
                    <a:pt x="2441" y="6811"/>
                  </a:lnTo>
                  <a:lnTo>
                    <a:pt x="2025" y="6811"/>
                  </a:lnTo>
                  <a:cubicBezTo>
                    <a:pt x="1929" y="6811"/>
                    <a:pt x="1846" y="6894"/>
                    <a:pt x="1846" y="6990"/>
                  </a:cubicBezTo>
                  <a:cubicBezTo>
                    <a:pt x="1846" y="7085"/>
                    <a:pt x="1917" y="7168"/>
                    <a:pt x="2025" y="7168"/>
                  </a:cubicBezTo>
                  <a:lnTo>
                    <a:pt x="2608" y="7168"/>
                  </a:lnTo>
                  <a:cubicBezTo>
                    <a:pt x="2644" y="7168"/>
                    <a:pt x="2691" y="7156"/>
                    <a:pt x="2727" y="7132"/>
                  </a:cubicBezTo>
                  <a:cubicBezTo>
                    <a:pt x="2751" y="7097"/>
                    <a:pt x="2763" y="7049"/>
                    <a:pt x="2763" y="7013"/>
                  </a:cubicBezTo>
                  <a:lnTo>
                    <a:pt x="2763" y="1203"/>
                  </a:lnTo>
                  <a:lnTo>
                    <a:pt x="11371" y="1203"/>
                  </a:lnTo>
                  <a:lnTo>
                    <a:pt x="11371" y="2787"/>
                  </a:lnTo>
                  <a:cubicBezTo>
                    <a:pt x="11371" y="2870"/>
                    <a:pt x="11442" y="2965"/>
                    <a:pt x="11550" y="2965"/>
                  </a:cubicBezTo>
                  <a:cubicBezTo>
                    <a:pt x="11633" y="2965"/>
                    <a:pt x="11728" y="2882"/>
                    <a:pt x="11728" y="2787"/>
                  </a:cubicBezTo>
                  <a:lnTo>
                    <a:pt x="11728" y="1036"/>
                  </a:lnTo>
                  <a:cubicBezTo>
                    <a:pt x="11752" y="941"/>
                    <a:pt x="11681" y="858"/>
                    <a:pt x="11597" y="858"/>
                  </a:cubicBezTo>
                  <a:lnTo>
                    <a:pt x="2810" y="858"/>
                  </a:lnTo>
                  <a:lnTo>
                    <a:pt x="2810" y="179"/>
                  </a:lnTo>
                  <a:cubicBezTo>
                    <a:pt x="2810" y="84"/>
                    <a:pt x="2739" y="1"/>
                    <a:pt x="2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0"/>
            <p:cNvSpPr/>
            <p:nvPr/>
          </p:nvSpPr>
          <p:spPr>
            <a:xfrm>
              <a:off x="3690638" y="2104652"/>
              <a:ext cx="214334" cy="179158"/>
            </a:xfrm>
            <a:custGeom>
              <a:avLst/>
              <a:gdLst/>
              <a:ahLst/>
              <a:cxnLst/>
              <a:rect l="l" t="t" r="r" b="b"/>
              <a:pathLst>
                <a:path w="6739" h="5633" extrusionOk="0">
                  <a:moveTo>
                    <a:pt x="6584" y="1"/>
                  </a:moveTo>
                  <a:cubicBezTo>
                    <a:pt x="6489" y="1"/>
                    <a:pt x="6406" y="84"/>
                    <a:pt x="6406" y="179"/>
                  </a:cubicBezTo>
                  <a:lnTo>
                    <a:pt x="6406" y="5275"/>
                  </a:lnTo>
                  <a:lnTo>
                    <a:pt x="179" y="5275"/>
                  </a:lnTo>
                  <a:cubicBezTo>
                    <a:pt x="95" y="5275"/>
                    <a:pt x="0" y="5346"/>
                    <a:pt x="0" y="5454"/>
                  </a:cubicBezTo>
                  <a:cubicBezTo>
                    <a:pt x="0" y="5549"/>
                    <a:pt x="72" y="5632"/>
                    <a:pt x="179" y="5632"/>
                  </a:cubicBezTo>
                  <a:lnTo>
                    <a:pt x="6560" y="5632"/>
                  </a:lnTo>
                  <a:cubicBezTo>
                    <a:pt x="6656" y="5632"/>
                    <a:pt x="6739" y="5549"/>
                    <a:pt x="6739" y="5454"/>
                  </a:cubicBezTo>
                  <a:lnTo>
                    <a:pt x="6739" y="179"/>
                  </a:lnTo>
                  <a:cubicBezTo>
                    <a:pt x="6739" y="84"/>
                    <a:pt x="6668" y="1"/>
                    <a:pt x="6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0"/>
            <p:cNvSpPr/>
            <p:nvPr/>
          </p:nvSpPr>
          <p:spPr>
            <a:xfrm>
              <a:off x="3631163" y="2148193"/>
              <a:ext cx="259433" cy="84856"/>
            </a:xfrm>
            <a:custGeom>
              <a:avLst/>
              <a:gdLst/>
              <a:ahLst/>
              <a:cxnLst/>
              <a:rect l="l" t="t" r="r" b="b"/>
              <a:pathLst>
                <a:path w="8157" h="2668" extrusionOk="0">
                  <a:moveTo>
                    <a:pt x="179" y="1"/>
                  </a:moveTo>
                  <a:cubicBezTo>
                    <a:pt x="84" y="1"/>
                    <a:pt x="1" y="84"/>
                    <a:pt x="1" y="179"/>
                  </a:cubicBezTo>
                  <a:lnTo>
                    <a:pt x="1" y="2489"/>
                  </a:lnTo>
                  <a:cubicBezTo>
                    <a:pt x="1" y="2584"/>
                    <a:pt x="72" y="2668"/>
                    <a:pt x="179" y="2668"/>
                  </a:cubicBezTo>
                  <a:lnTo>
                    <a:pt x="4954" y="2668"/>
                  </a:lnTo>
                  <a:cubicBezTo>
                    <a:pt x="5037" y="2668"/>
                    <a:pt x="5132" y="2596"/>
                    <a:pt x="5132" y="2489"/>
                  </a:cubicBezTo>
                  <a:cubicBezTo>
                    <a:pt x="5132" y="2382"/>
                    <a:pt x="5061" y="2311"/>
                    <a:pt x="4954" y="2311"/>
                  </a:cubicBezTo>
                  <a:lnTo>
                    <a:pt x="358" y="2311"/>
                  </a:lnTo>
                  <a:lnTo>
                    <a:pt x="358" y="346"/>
                  </a:lnTo>
                  <a:lnTo>
                    <a:pt x="501" y="346"/>
                  </a:lnTo>
                  <a:lnTo>
                    <a:pt x="501" y="1227"/>
                  </a:lnTo>
                  <a:cubicBezTo>
                    <a:pt x="501" y="1310"/>
                    <a:pt x="572" y="1406"/>
                    <a:pt x="679" y="1406"/>
                  </a:cubicBezTo>
                  <a:cubicBezTo>
                    <a:pt x="787" y="1406"/>
                    <a:pt x="858" y="1334"/>
                    <a:pt x="858" y="1227"/>
                  </a:cubicBezTo>
                  <a:lnTo>
                    <a:pt x="858" y="346"/>
                  </a:lnTo>
                  <a:lnTo>
                    <a:pt x="1072" y="346"/>
                  </a:lnTo>
                  <a:lnTo>
                    <a:pt x="1072" y="739"/>
                  </a:lnTo>
                  <a:cubicBezTo>
                    <a:pt x="1072" y="822"/>
                    <a:pt x="1144" y="918"/>
                    <a:pt x="1251" y="918"/>
                  </a:cubicBezTo>
                  <a:cubicBezTo>
                    <a:pt x="1346" y="918"/>
                    <a:pt x="1430" y="834"/>
                    <a:pt x="1430" y="739"/>
                  </a:cubicBezTo>
                  <a:lnTo>
                    <a:pt x="1430" y="346"/>
                  </a:lnTo>
                  <a:lnTo>
                    <a:pt x="1632" y="346"/>
                  </a:lnTo>
                  <a:lnTo>
                    <a:pt x="1632" y="739"/>
                  </a:lnTo>
                  <a:cubicBezTo>
                    <a:pt x="1632" y="822"/>
                    <a:pt x="1703" y="918"/>
                    <a:pt x="1811" y="918"/>
                  </a:cubicBezTo>
                  <a:cubicBezTo>
                    <a:pt x="1918" y="918"/>
                    <a:pt x="1989" y="834"/>
                    <a:pt x="1989" y="739"/>
                  </a:cubicBezTo>
                  <a:lnTo>
                    <a:pt x="1989" y="346"/>
                  </a:lnTo>
                  <a:lnTo>
                    <a:pt x="2203" y="346"/>
                  </a:lnTo>
                  <a:lnTo>
                    <a:pt x="2203" y="739"/>
                  </a:lnTo>
                  <a:cubicBezTo>
                    <a:pt x="2203" y="822"/>
                    <a:pt x="2275" y="918"/>
                    <a:pt x="2382" y="918"/>
                  </a:cubicBezTo>
                  <a:cubicBezTo>
                    <a:pt x="2477" y="918"/>
                    <a:pt x="2561" y="834"/>
                    <a:pt x="2561" y="739"/>
                  </a:cubicBezTo>
                  <a:lnTo>
                    <a:pt x="2561" y="346"/>
                  </a:lnTo>
                  <a:lnTo>
                    <a:pt x="2763" y="346"/>
                  </a:lnTo>
                  <a:lnTo>
                    <a:pt x="2763" y="1227"/>
                  </a:lnTo>
                  <a:cubicBezTo>
                    <a:pt x="2763" y="1310"/>
                    <a:pt x="2834" y="1406"/>
                    <a:pt x="2942" y="1406"/>
                  </a:cubicBezTo>
                  <a:cubicBezTo>
                    <a:pt x="3049" y="1406"/>
                    <a:pt x="3120" y="1334"/>
                    <a:pt x="3120" y="1227"/>
                  </a:cubicBezTo>
                  <a:lnTo>
                    <a:pt x="3120" y="346"/>
                  </a:lnTo>
                  <a:lnTo>
                    <a:pt x="3335" y="346"/>
                  </a:lnTo>
                  <a:lnTo>
                    <a:pt x="3335" y="739"/>
                  </a:lnTo>
                  <a:cubicBezTo>
                    <a:pt x="3335" y="822"/>
                    <a:pt x="3406" y="918"/>
                    <a:pt x="3513" y="918"/>
                  </a:cubicBezTo>
                  <a:cubicBezTo>
                    <a:pt x="3608" y="918"/>
                    <a:pt x="3692" y="834"/>
                    <a:pt x="3692" y="739"/>
                  </a:cubicBezTo>
                  <a:lnTo>
                    <a:pt x="3692" y="346"/>
                  </a:lnTo>
                  <a:lnTo>
                    <a:pt x="3894" y="346"/>
                  </a:lnTo>
                  <a:lnTo>
                    <a:pt x="3894" y="739"/>
                  </a:lnTo>
                  <a:cubicBezTo>
                    <a:pt x="3894" y="822"/>
                    <a:pt x="3966" y="918"/>
                    <a:pt x="4073" y="918"/>
                  </a:cubicBezTo>
                  <a:cubicBezTo>
                    <a:pt x="4168" y="918"/>
                    <a:pt x="4251" y="834"/>
                    <a:pt x="4251" y="739"/>
                  </a:cubicBezTo>
                  <a:lnTo>
                    <a:pt x="4251" y="346"/>
                  </a:lnTo>
                  <a:lnTo>
                    <a:pt x="4466" y="346"/>
                  </a:lnTo>
                  <a:lnTo>
                    <a:pt x="4466" y="739"/>
                  </a:lnTo>
                  <a:cubicBezTo>
                    <a:pt x="4466" y="822"/>
                    <a:pt x="4537" y="918"/>
                    <a:pt x="4644" y="918"/>
                  </a:cubicBezTo>
                  <a:cubicBezTo>
                    <a:pt x="4739" y="918"/>
                    <a:pt x="4823" y="834"/>
                    <a:pt x="4823" y="739"/>
                  </a:cubicBezTo>
                  <a:lnTo>
                    <a:pt x="4823" y="346"/>
                  </a:lnTo>
                  <a:lnTo>
                    <a:pt x="5025" y="346"/>
                  </a:lnTo>
                  <a:lnTo>
                    <a:pt x="5025" y="1227"/>
                  </a:lnTo>
                  <a:cubicBezTo>
                    <a:pt x="5025" y="1310"/>
                    <a:pt x="5097" y="1406"/>
                    <a:pt x="5204" y="1406"/>
                  </a:cubicBezTo>
                  <a:cubicBezTo>
                    <a:pt x="5311" y="1406"/>
                    <a:pt x="5382" y="1334"/>
                    <a:pt x="5382" y="1227"/>
                  </a:cubicBezTo>
                  <a:lnTo>
                    <a:pt x="5382" y="346"/>
                  </a:lnTo>
                  <a:lnTo>
                    <a:pt x="5597" y="346"/>
                  </a:lnTo>
                  <a:lnTo>
                    <a:pt x="5597" y="739"/>
                  </a:lnTo>
                  <a:cubicBezTo>
                    <a:pt x="5597" y="822"/>
                    <a:pt x="5668" y="918"/>
                    <a:pt x="5775" y="918"/>
                  </a:cubicBezTo>
                  <a:cubicBezTo>
                    <a:pt x="5871" y="918"/>
                    <a:pt x="5954" y="834"/>
                    <a:pt x="5954" y="739"/>
                  </a:cubicBezTo>
                  <a:lnTo>
                    <a:pt x="5954" y="346"/>
                  </a:lnTo>
                  <a:lnTo>
                    <a:pt x="6156" y="346"/>
                  </a:lnTo>
                  <a:lnTo>
                    <a:pt x="6156" y="739"/>
                  </a:lnTo>
                  <a:cubicBezTo>
                    <a:pt x="6156" y="822"/>
                    <a:pt x="6228" y="918"/>
                    <a:pt x="6335" y="918"/>
                  </a:cubicBezTo>
                  <a:cubicBezTo>
                    <a:pt x="6442" y="918"/>
                    <a:pt x="6514" y="834"/>
                    <a:pt x="6514" y="739"/>
                  </a:cubicBezTo>
                  <a:lnTo>
                    <a:pt x="6514" y="346"/>
                  </a:lnTo>
                  <a:lnTo>
                    <a:pt x="6728" y="346"/>
                  </a:lnTo>
                  <a:lnTo>
                    <a:pt x="6728" y="739"/>
                  </a:lnTo>
                  <a:cubicBezTo>
                    <a:pt x="6728" y="822"/>
                    <a:pt x="6799" y="918"/>
                    <a:pt x="6906" y="918"/>
                  </a:cubicBezTo>
                  <a:cubicBezTo>
                    <a:pt x="7002" y="918"/>
                    <a:pt x="7085" y="834"/>
                    <a:pt x="7085" y="739"/>
                  </a:cubicBezTo>
                  <a:lnTo>
                    <a:pt x="7085" y="346"/>
                  </a:lnTo>
                  <a:lnTo>
                    <a:pt x="7287" y="346"/>
                  </a:lnTo>
                  <a:lnTo>
                    <a:pt x="7287" y="1227"/>
                  </a:lnTo>
                  <a:cubicBezTo>
                    <a:pt x="7287" y="1310"/>
                    <a:pt x="7359" y="1406"/>
                    <a:pt x="7466" y="1406"/>
                  </a:cubicBezTo>
                  <a:cubicBezTo>
                    <a:pt x="7573" y="1406"/>
                    <a:pt x="7645" y="1334"/>
                    <a:pt x="7645" y="1227"/>
                  </a:cubicBezTo>
                  <a:lnTo>
                    <a:pt x="7645" y="346"/>
                  </a:lnTo>
                  <a:lnTo>
                    <a:pt x="7799" y="346"/>
                  </a:lnTo>
                  <a:lnTo>
                    <a:pt x="7799" y="2311"/>
                  </a:lnTo>
                  <a:lnTo>
                    <a:pt x="5835" y="2311"/>
                  </a:lnTo>
                  <a:cubicBezTo>
                    <a:pt x="5740" y="2311"/>
                    <a:pt x="5656" y="2382"/>
                    <a:pt x="5656" y="2489"/>
                  </a:cubicBezTo>
                  <a:cubicBezTo>
                    <a:pt x="5656" y="2596"/>
                    <a:pt x="5728" y="2668"/>
                    <a:pt x="5835" y="2668"/>
                  </a:cubicBezTo>
                  <a:lnTo>
                    <a:pt x="7978" y="2668"/>
                  </a:lnTo>
                  <a:cubicBezTo>
                    <a:pt x="8061" y="2668"/>
                    <a:pt x="8157" y="2596"/>
                    <a:pt x="8157" y="2489"/>
                  </a:cubicBezTo>
                  <a:lnTo>
                    <a:pt x="8157" y="179"/>
                  </a:lnTo>
                  <a:cubicBezTo>
                    <a:pt x="7954" y="96"/>
                    <a:pt x="7883" y="1"/>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0"/>
            <p:cNvSpPr/>
            <p:nvPr/>
          </p:nvSpPr>
          <p:spPr>
            <a:xfrm>
              <a:off x="3639496" y="2058089"/>
              <a:ext cx="206414" cy="73120"/>
            </a:xfrm>
            <a:custGeom>
              <a:avLst/>
              <a:gdLst/>
              <a:ahLst/>
              <a:cxnLst/>
              <a:rect l="l" t="t" r="r" b="b"/>
              <a:pathLst>
                <a:path w="6490" h="2299" extrusionOk="0">
                  <a:moveTo>
                    <a:pt x="179" y="0"/>
                  </a:moveTo>
                  <a:cubicBezTo>
                    <a:pt x="84" y="0"/>
                    <a:pt x="1" y="72"/>
                    <a:pt x="1" y="179"/>
                  </a:cubicBezTo>
                  <a:cubicBezTo>
                    <a:pt x="1" y="274"/>
                    <a:pt x="72" y="357"/>
                    <a:pt x="179" y="357"/>
                  </a:cubicBezTo>
                  <a:lnTo>
                    <a:pt x="3013" y="357"/>
                  </a:lnTo>
                  <a:cubicBezTo>
                    <a:pt x="3168" y="357"/>
                    <a:pt x="3311" y="488"/>
                    <a:pt x="3311" y="655"/>
                  </a:cubicBezTo>
                  <a:lnTo>
                    <a:pt x="3311" y="691"/>
                  </a:lnTo>
                  <a:cubicBezTo>
                    <a:pt x="3311" y="857"/>
                    <a:pt x="3168" y="988"/>
                    <a:pt x="3013" y="988"/>
                  </a:cubicBezTo>
                  <a:lnTo>
                    <a:pt x="2799" y="988"/>
                  </a:lnTo>
                  <a:cubicBezTo>
                    <a:pt x="2442" y="988"/>
                    <a:pt x="2144" y="1286"/>
                    <a:pt x="2144" y="1643"/>
                  </a:cubicBezTo>
                  <a:cubicBezTo>
                    <a:pt x="2144" y="2000"/>
                    <a:pt x="2442" y="2298"/>
                    <a:pt x="2799" y="2298"/>
                  </a:cubicBezTo>
                  <a:lnTo>
                    <a:pt x="6311" y="2298"/>
                  </a:lnTo>
                  <a:cubicBezTo>
                    <a:pt x="6406" y="2298"/>
                    <a:pt x="6490" y="2227"/>
                    <a:pt x="6490" y="2119"/>
                  </a:cubicBezTo>
                  <a:cubicBezTo>
                    <a:pt x="6490" y="2024"/>
                    <a:pt x="6418" y="1941"/>
                    <a:pt x="6311" y="1941"/>
                  </a:cubicBezTo>
                  <a:lnTo>
                    <a:pt x="2799" y="1941"/>
                  </a:lnTo>
                  <a:cubicBezTo>
                    <a:pt x="2632" y="1941"/>
                    <a:pt x="2501" y="1810"/>
                    <a:pt x="2501" y="1643"/>
                  </a:cubicBezTo>
                  <a:cubicBezTo>
                    <a:pt x="2501" y="1488"/>
                    <a:pt x="2632" y="1346"/>
                    <a:pt x="2799" y="1346"/>
                  </a:cubicBezTo>
                  <a:lnTo>
                    <a:pt x="3013" y="1346"/>
                  </a:lnTo>
                  <a:cubicBezTo>
                    <a:pt x="3358" y="1346"/>
                    <a:pt x="3656" y="1048"/>
                    <a:pt x="3656" y="691"/>
                  </a:cubicBezTo>
                  <a:lnTo>
                    <a:pt x="3656" y="655"/>
                  </a:lnTo>
                  <a:cubicBezTo>
                    <a:pt x="3656" y="298"/>
                    <a:pt x="3358" y="0"/>
                    <a:pt x="3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4" name="Google Shape;11394;p80"/>
          <p:cNvGrpSpPr/>
          <p:nvPr/>
        </p:nvGrpSpPr>
        <p:grpSpPr>
          <a:xfrm>
            <a:off x="2667058" y="1500293"/>
            <a:ext cx="330231" cy="359015"/>
            <a:chOff x="2667058" y="1500293"/>
            <a:chExt cx="330231" cy="359015"/>
          </a:xfrm>
        </p:grpSpPr>
        <p:sp>
          <p:nvSpPr>
            <p:cNvPr id="11395" name="Google Shape;11395;p80"/>
            <p:cNvSpPr/>
            <p:nvPr/>
          </p:nvSpPr>
          <p:spPr>
            <a:xfrm>
              <a:off x="2944239" y="1581714"/>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0"/>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0"/>
            <p:cNvSpPr/>
            <p:nvPr/>
          </p:nvSpPr>
          <p:spPr>
            <a:xfrm>
              <a:off x="2925696" y="1563140"/>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80"/>
            <p:cNvSpPr/>
            <p:nvPr/>
          </p:nvSpPr>
          <p:spPr>
            <a:xfrm>
              <a:off x="2953717" y="1594563"/>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0"/>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0"/>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0"/>
            <p:cNvSpPr/>
            <p:nvPr/>
          </p:nvSpPr>
          <p:spPr>
            <a:xfrm>
              <a:off x="2925696" y="1563140"/>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0"/>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80"/>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80"/>
            <p:cNvSpPr/>
            <p:nvPr/>
          </p:nvSpPr>
          <p:spPr>
            <a:xfrm>
              <a:off x="2923788" y="1576403"/>
              <a:ext cx="32" cy="32"/>
            </a:xfrm>
            <a:custGeom>
              <a:avLst/>
              <a:gdLst/>
              <a:ahLst/>
              <a:cxnLst/>
              <a:rect l="l" t="t" r="r" b="b"/>
              <a:pathLst>
                <a:path w="1" h="1" extrusionOk="0">
                  <a:moveTo>
                    <a:pt x="1"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80"/>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80"/>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0"/>
            <p:cNvSpPr/>
            <p:nvPr/>
          </p:nvSpPr>
          <p:spPr>
            <a:xfrm>
              <a:off x="2953717" y="1594182"/>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0"/>
            <p:cNvSpPr/>
            <p:nvPr/>
          </p:nvSpPr>
          <p:spPr>
            <a:xfrm>
              <a:off x="2923438" y="1576784"/>
              <a:ext cx="0" cy="32"/>
            </a:xfrm>
            <a:custGeom>
              <a:avLst/>
              <a:gdLst/>
              <a:ahLst/>
              <a:cxnLst/>
              <a:rect l="l" t="t" r="r" b="b"/>
              <a:pathLst>
                <a:path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0"/>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0"/>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80"/>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0"/>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3" name="Google Shape;11413;p80"/>
          <p:cNvGrpSpPr/>
          <p:nvPr/>
        </p:nvGrpSpPr>
        <p:grpSpPr>
          <a:xfrm>
            <a:off x="3567553" y="1499912"/>
            <a:ext cx="320022" cy="359778"/>
            <a:chOff x="3567553" y="1499912"/>
            <a:chExt cx="320022" cy="359778"/>
          </a:xfrm>
        </p:grpSpPr>
        <p:sp>
          <p:nvSpPr>
            <p:cNvPr id="11414" name="Google Shape;11414;p80"/>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0"/>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0"/>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0"/>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0"/>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0"/>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0" name="Google Shape;11420;p80"/>
          <p:cNvGrpSpPr/>
          <p:nvPr/>
        </p:nvGrpSpPr>
        <p:grpSpPr>
          <a:xfrm>
            <a:off x="1309875" y="1499912"/>
            <a:ext cx="359015" cy="358633"/>
            <a:chOff x="1309875" y="1499912"/>
            <a:chExt cx="359015" cy="358633"/>
          </a:xfrm>
        </p:grpSpPr>
        <p:sp>
          <p:nvSpPr>
            <p:cNvPr id="11421" name="Google Shape;11421;p80"/>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0"/>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0"/>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0"/>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0"/>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0"/>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80"/>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80"/>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80"/>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0" name="Google Shape;11430;p80"/>
          <p:cNvGrpSpPr/>
          <p:nvPr/>
        </p:nvGrpSpPr>
        <p:grpSpPr>
          <a:xfrm>
            <a:off x="2219466" y="1500293"/>
            <a:ext cx="330613" cy="359015"/>
            <a:chOff x="2219466" y="1500293"/>
            <a:chExt cx="330613" cy="359015"/>
          </a:xfrm>
        </p:grpSpPr>
        <p:sp>
          <p:nvSpPr>
            <p:cNvPr id="11431" name="Google Shape;11431;p80"/>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0"/>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3" name="Google Shape;11433;p80"/>
          <p:cNvGrpSpPr/>
          <p:nvPr/>
        </p:nvGrpSpPr>
        <p:grpSpPr>
          <a:xfrm>
            <a:off x="5343544" y="1509358"/>
            <a:ext cx="244676" cy="351095"/>
            <a:chOff x="5343544" y="1509358"/>
            <a:chExt cx="244676" cy="351095"/>
          </a:xfrm>
        </p:grpSpPr>
        <p:sp>
          <p:nvSpPr>
            <p:cNvPr id="11434" name="Google Shape;11434;p80"/>
            <p:cNvSpPr/>
            <p:nvPr/>
          </p:nvSpPr>
          <p:spPr>
            <a:xfrm>
              <a:off x="5430658" y="1574494"/>
              <a:ext cx="25031" cy="10655"/>
            </a:xfrm>
            <a:custGeom>
              <a:avLst/>
              <a:gdLst/>
              <a:ahLst/>
              <a:cxnLst/>
              <a:rect l="l" t="t" r="r" b="b"/>
              <a:pathLst>
                <a:path w="787" h="335" extrusionOk="0">
                  <a:moveTo>
                    <a:pt x="167" y="1"/>
                  </a:moveTo>
                  <a:cubicBezTo>
                    <a:pt x="72" y="1"/>
                    <a:pt x="0" y="72"/>
                    <a:pt x="0" y="168"/>
                  </a:cubicBezTo>
                  <a:cubicBezTo>
                    <a:pt x="0" y="263"/>
                    <a:pt x="72" y="334"/>
                    <a:pt x="167" y="334"/>
                  </a:cubicBezTo>
                  <a:lnTo>
                    <a:pt x="619" y="334"/>
                  </a:lnTo>
                  <a:cubicBezTo>
                    <a:pt x="715" y="334"/>
                    <a:pt x="786" y="263"/>
                    <a:pt x="786" y="168"/>
                  </a:cubicBezTo>
                  <a:cubicBezTo>
                    <a:pt x="786" y="72"/>
                    <a:pt x="715"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0"/>
            <p:cNvSpPr/>
            <p:nvPr/>
          </p:nvSpPr>
          <p:spPr>
            <a:xfrm>
              <a:off x="5447706" y="1613137"/>
              <a:ext cx="39025" cy="38643"/>
            </a:xfrm>
            <a:custGeom>
              <a:avLst/>
              <a:gdLst/>
              <a:ahLst/>
              <a:cxnLst/>
              <a:rect l="l" t="t" r="r" b="b"/>
              <a:pathLst>
                <a:path w="1227" h="1215" extrusionOk="0">
                  <a:moveTo>
                    <a:pt x="607" y="322"/>
                  </a:moveTo>
                  <a:cubicBezTo>
                    <a:pt x="774" y="322"/>
                    <a:pt x="893" y="453"/>
                    <a:pt x="893" y="608"/>
                  </a:cubicBezTo>
                  <a:cubicBezTo>
                    <a:pt x="893" y="750"/>
                    <a:pt x="774" y="893"/>
                    <a:pt x="607" y="893"/>
                  </a:cubicBezTo>
                  <a:cubicBezTo>
                    <a:pt x="453" y="893"/>
                    <a:pt x="322" y="750"/>
                    <a:pt x="322" y="608"/>
                  </a:cubicBezTo>
                  <a:cubicBezTo>
                    <a:pt x="322" y="453"/>
                    <a:pt x="464" y="322"/>
                    <a:pt x="607" y="322"/>
                  </a:cubicBezTo>
                  <a:close/>
                  <a:moveTo>
                    <a:pt x="607" y="0"/>
                  </a:moveTo>
                  <a:cubicBezTo>
                    <a:pt x="274" y="0"/>
                    <a:pt x="0" y="262"/>
                    <a:pt x="0" y="608"/>
                  </a:cubicBezTo>
                  <a:cubicBezTo>
                    <a:pt x="0" y="953"/>
                    <a:pt x="274" y="1215"/>
                    <a:pt x="607" y="1215"/>
                  </a:cubicBezTo>
                  <a:cubicBezTo>
                    <a:pt x="953" y="1215"/>
                    <a:pt x="1215" y="953"/>
                    <a:pt x="1215" y="608"/>
                  </a:cubicBezTo>
                  <a:cubicBezTo>
                    <a:pt x="1226" y="262"/>
                    <a:pt x="953" y="0"/>
                    <a:pt x="6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0"/>
            <p:cNvSpPr/>
            <p:nvPr/>
          </p:nvSpPr>
          <p:spPr>
            <a:xfrm>
              <a:off x="5343544" y="1509358"/>
              <a:ext cx="244676" cy="351095"/>
            </a:xfrm>
            <a:custGeom>
              <a:avLst/>
              <a:gdLst/>
              <a:ahLst/>
              <a:cxnLst/>
              <a:rect l="l" t="t" r="r" b="b"/>
              <a:pathLst>
                <a:path w="7693" h="11039" extrusionOk="0">
                  <a:moveTo>
                    <a:pt x="4728" y="311"/>
                  </a:moveTo>
                  <a:lnTo>
                    <a:pt x="4728" y="1192"/>
                  </a:lnTo>
                  <a:cubicBezTo>
                    <a:pt x="4728" y="1275"/>
                    <a:pt x="4811" y="1346"/>
                    <a:pt x="4894" y="1346"/>
                  </a:cubicBezTo>
                  <a:cubicBezTo>
                    <a:pt x="4990" y="1346"/>
                    <a:pt x="5061" y="1275"/>
                    <a:pt x="5061" y="1192"/>
                  </a:cubicBezTo>
                  <a:lnTo>
                    <a:pt x="5061" y="322"/>
                  </a:lnTo>
                  <a:cubicBezTo>
                    <a:pt x="5716" y="418"/>
                    <a:pt x="6216" y="965"/>
                    <a:pt x="6216" y="1644"/>
                  </a:cubicBezTo>
                  <a:lnTo>
                    <a:pt x="6216" y="2037"/>
                  </a:lnTo>
                  <a:lnTo>
                    <a:pt x="4418" y="2037"/>
                  </a:lnTo>
                  <a:cubicBezTo>
                    <a:pt x="4335" y="2037"/>
                    <a:pt x="4251" y="2108"/>
                    <a:pt x="4251" y="2204"/>
                  </a:cubicBezTo>
                  <a:cubicBezTo>
                    <a:pt x="4251" y="2287"/>
                    <a:pt x="4335" y="2358"/>
                    <a:pt x="4418" y="2358"/>
                  </a:cubicBezTo>
                  <a:lnTo>
                    <a:pt x="6216" y="2358"/>
                  </a:lnTo>
                  <a:lnTo>
                    <a:pt x="6216" y="2704"/>
                  </a:lnTo>
                  <a:lnTo>
                    <a:pt x="4418" y="2704"/>
                  </a:lnTo>
                  <a:cubicBezTo>
                    <a:pt x="4335" y="2704"/>
                    <a:pt x="4251" y="2775"/>
                    <a:pt x="4251" y="2870"/>
                  </a:cubicBezTo>
                  <a:cubicBezTo>
                    <a:pt x="4251" y="2966"/>
                    <a:pt x="4335" y="3037"/>
                    <a:pt x="4418" y="3037"/>
                  </a:cubicBezTo>
                  <a:lnTo>
                    <a:pt x="6216" y="3037"/>
                  </a:lnTo>
                  <a:lnTo>
                    <a:pt x="6216" y="3382"/>
                  </a:lnTo>
                  <a:lnTo>
                    <a:pt x="4894" y="3382"/>
                  </a:lnTo>
                  <a:cubicBezTo>
                    <a:pt x="4811" y="3382"/>
                    <a:pt x="4728" y="3454"/>
                    <a:pt x="4728" y="3537"/>
                  </a:cubicBezTo>
                  <a:cubicBezTo>
                    <a:pt x="4728" y="3632"/>
                    <a:pt x="4811" y="3704"/>
                    <a:pt x="4894" y="3704"/>
                  </a:cubicBezTo>
                  <a:lnTo>
                    <a:pt x="6216" y="3704"/>
                  </a:lnTo>
                  <a:lnTo>
                    <a:pt x="6216" y="4049"/>
                  </a:lnTo>
                  <a:lnTo>
                    <a:pt x="4894" y="4049"/>
                  </a:lnTo>
                  <a:cubicBezTo>
                    <a:pt x="4811" y="4049"/>
                    <a:pt x="4728" y="4121"/>
                    <a:pt x="4728" y="4216"/>
                  </a:cubicBezTo>
                  <a:cubicBezTo>
                    <a:pt x="4728" y="4299"/>
                    <a:pt x="4811" y="4371"/>
                    <a:pt x="4894" y="4371"/>
                  </a:cubicBezTo>
                  <a:lnTo>
                    <a:pt x="6216" y="4371"/>
                  </a:lnTo>
                  <a:lnTo>
                    <a:pt x="6216" y="4716"/>
                  </a:lnTo>
                  <a:lnTo>
                    <a:pt x="4418" y="4716"/>
                  </a:lnTo>
                  <a:cubicBezTo>
                    <a:pt x="4335" y="4716"/>
                    <a:pt x="4251" y="4787"/>
                    <a:pt x="4251" y="4883"/>
                  </a:cubicBezTo>
                  <a:cubicBezTo>
                    <a:pt x="4251" y="4966"/>
                    <a:pt x="4335" y="5049"/>
                    <a:pt x="4418" y="5049"/>
                  </a:cubicBezTo>
                  <a:lnTo>
                    <a:pt x="6216" y="5049"/>
                  </a:lnTo>
                  <a:lnTo>
                    <a:pt x="6216" y="5383"/>
                  </a:lnTo>
                  <a:lnTo>
                    <a:pt x="4418" y="5383"/>
                  </a:lnTo>
                  <a:cubicBezTo>
                    <a:pt x="4335" y="5383"/>
                    <a:pt x="4251" y="5466"/>
                    <a:pt x="4251" y="5549"/>
                  </a:cubicBezTo>
                  <a:cubicBezTo>
                    <a:pt x="4251" y="5645"/>
                    <a:pt x="4335" y="5716"/>
                    <a:pt x="4418" y="5716"/>
                  </a:cubicBezTo>
                  <a:lnTo>
                    <a:pt x="6216" y="5716"/>
                  </a:lnTo>
                  <a:lnTo>
                    <a:pt x="6216" y="6097"/>
                  </a:lnTo>
                  <a:cubicBezTo>
                    <a:pt x="6216" y="6788"/>
                    <a:pt x="5716" y="7335"/>
                    <a:pt x="5061" y="7430"/>
                  </a:cubicBezTo>
                  <a:lnTo>
                    <a:pt x="5061" y="6538"/>
                  </a:lnTo>
                  <a:cubicBezTo>
                    <a:pt x="5061" y="6442"/>
                    <a:pt x="4990" y="6371"/>
                    <a:pt x="4894" y="6371"/>
                  </a:cubicBezTo>
                  <a:cubicBezTo>
                    <a:pt x="4811" y="6371"/>
                    <a:pt x="4728" y="6442"/>
                    <a:pt x="4728" y="6538"/>
                  </a:cubicBezTo>
                  <a:lnTo>
                    <a:pt x="4728" y="7407"/>
                  </a:lnTo>
                  <a:lnTo>
                    <a:pt x="4394" y="7407"/>
                  </a:lnTo>
                  <a:lnTo>
                    <a:pt x="4394" y="6538"/>
                  </a:lnTo>
                  <a:cubicBezTo>
                    <a:pt x="4394" y="6442"/>
                    <a:pt x="4311" y="6371"/>
                    <a:pt x="4228" y="6371"/>
                  </a:cubicBezTo>
                  <a:cubicBezTo>
                    <a:pt x="4132" y="6371"/>
                    <a:pt x="4061" y="6442"/>
                    <a:pt x="4061" y="6538"/>
                  </a:cubicBezTo>
                  <a:lnTo>
                    <a:pt x="4061" y="7407"/>
                  </a:lnTo>
                  <a:lnTo>
                    <a:pt x="3716" y="7407"/>
                  </a:lnTo>
                  <a:lnTo>
                    <a:pt x="3716" y="6538"/>
                  </a:lnTo>
                  <a:cubicBezTo>
                    <a:pt x="3716" y="6442"/>
                    <a:pt x="3644" y="6371"/>
                    <a:pt x="3561" y="6371"/>
                  </a:cubicBezTo>
                  <a:cubicBezTo>
                    <a:pt x="3466" y="6371"/>
                    <a:pt x="3394" y="6442"/>
                    <a:pt x="3394" y="6538"/>
                  </a:cubicBezTo>
                  <a:lnTo>
                    <a:pt x="3394" y="7407"/>
                  </a:lnTo>
                  <a:lnTo>
                    <a:pt x="3049" y="7407"/>
                  </a:lnTo>
                  <a:lnTo>
                    <a:pt x="3049" y="6538"/>
                  </a:lnTo>
                  <a:cubicBezTo>
                    <a:pt x="3049" y="6442"/>
                    <a:pt x="2977" y="6371"/>
                    <a:pt x="2882" y="6371"/>
                  </a:cubicBezTo>
                  <a:cubicBezTo>
                    <a:pt x="2799" y="6371"/>
                    <a:pt x="2727" y="6442"/>
                    <a:pt x="2727" y="6538"/>
                  </a:cubicBezTo>
                  <a:lnTo>
                    <a:pt x="2727" y="7395"/>
                  </a:lnTo>
                  <a:cubicBezTo>
                    <a:pt x="2073" y="7311"/>
                    <a:pt x="1561" y="6752"/>
                    <a:pt x="1561" y="6073"/>
                  </a:cubicBezTo>
                  <a:lnTo>
                    <a:pt x="1561" y="5680"/>
                  </a:lnTo>
                  <a:lnTo>
                    <a:pt x="3358" y="5680"/>
                  </a:lnTo>
                  <a:cubicBezTo>
                    <a:pt x="3454" y="5680"/>
                    <a:pt x="3525" y="5609"/>
                    <a:pt x="3525" y="5525"/>
                  </a:cubicBezTo>
                  <a:cubicBezTo>
                    <a:pt x="3525" y="5430"/>
                    <a:pt x="3454" y="5359"/>
                    <a:pt x="3358" y="5359"/>
                  </a:cubicBezTo>
                  <a:lnTo>
                    <a:pt x="1561" y="5359"/>
                  </a:lnTo>
                  <a:lnTo>
                    <a:pt x="1561" y="5014"/>
                  </a:lnTo>
                  <a:lnTo>
                    <a:pt x="3358" y="5014"/>
                  </a:lnTo>
                  <a:cubicBezTo>
                    <a:pt x="3454" y="5014"/>
                    <a:pt x="3525" y="4942"/>
                    <a:pt x="3525" y="4847"/>
                  </a:cubicBezTo>
                  <a:cubicBezTo>
                    <a:pt x="3525" y="4763"/>
                    <a:pt x="3454" y="4680"/>
                    <a:pt x="3358" y="4680"/>
                  </a:cubicBezTo>
                  <a:lnTo>
                    <a:pt x="1561" y="4680"/>
                  </a:lnTo>
                  <a:lnTo>
                    <a:pt x="1561" y="4347"/>
                  </a:lnTo>
                  <a:lnTo>
                    <a:pt x="2894" y="4347"/>
                  </a:lnTo>
                  <a:cubicBezTo>
                    <a:pt x="2977" y="4347"/>
                    <a:pt x="3049" y="4263"/>
                    <a:pt x="3049" y="4180"/>
                  </a:cubicBezTo>
                  <a:cubicBezTo>
                    <a:pt x="3049" y="4085"/>
                    <a:pt x="2977" y="4013"/>
                    <a:pt x="2894" y="4013"/>
                  </a:cubicBezTo>
                  <a:lnTo>
                    <a:pt x="1561" y="4013"/>
                  </a:lnTo>
                  <a:lnTo>
                    <a:pt x="1561" y="3668"/>
                  </a:lnTo>
                  <a:lnTo>
                    <a:pt x="2894" y="3668"/>
                  </a:lnTo>
                  <a:cubicBezTo>
                    <a:pt x="2977" y="3668"/>
                    <a:pt x="3049" y="3597"/>
                    <a:pt x="3049" y="3513"/>
                  </a:cubicBezTo>
                  <a:cubicBezTo>
                    <a:pt x="3049" y="3418"/>
                    <a:pt x="2977" y="3347"/>
                    <a:pt x="2894" y="3347"/>
                  </a:cubicBezTo>
                  <a:lnTo>
                    <a:pt x="1561" y="3347"/>
                  </a:lnTo>
                  <a:lnTo>
                    <a:pt x="1561" y="3001"/>
                  </a:lnTo>
                  <a:lnTo>
                    <a:pt x="3358" y="3001"/>
                  </a:lnTo>
                  <a:cubicBezTo>
                    <a:pt x="3454" y="3001"/>
                    <a:pt x="3525" y="2930"/>
                    <a:pt x="3525" y="2835"/>
                  </a:cubicBezTo>
                  <a:cubicBezTo>
                    <a:pt x="3525" y="2751"/>
                    <a:pt x="3454" y="2680"/>
                    <a:pt x="3358" y="2680"/>
                  </a:cubicBezTo>
                  <a:lnTo>
                    <a:pt x="1561" y="2680"/>
                  </a:lnTo>
                  <a:lnTo>
                    <a:pt x="1561" y="2370"/>
                  </a:lnTo>
                  <a:lnTo>
                    <a:pt x="2156" y="2370"/>
                  </a:lnTo>
                  <a:cubicBezTo>
                    <a:pt x="2251" y="2370"/>
                    <a:pt x="2323" y="2287"/>
                    <a:pt x="2323" y="2204"/>
                  </a:cubicBezTo>
                  <a:cubicBezTo>
                    <a:pt x="2323" y="2108"/>
                    <a:pt x="2251" y="2037"/>
                    <a:pt x="2156" y="2037"/>
                  </a:cubicBezTo>
                  <a:lnTo>
                    <a:pt x="1561" y="2037"/>
                  </a:lnTo>
                  <a:lnTo>
                    <a:pt x="1561" y="1644"/>
                  </a:lnTo>
                  <a:cubicBezTo>
                    <a:pt x="1561" y="965"/>
                    <a:pt x="2073" y="418"/>
                    <a:pt x="2727" y="322"/>
                  </a:cubicBezTo>
                  <a:lnTo>
                    <a:pt x="2727" y="1192"/>
                  </a:lnTo>
                  <a:cubicBezTo>
                    <a:pt x="2727" y="1275"/>
                    <a:pt x="2799" y="1346"/>
                    <a:pt x="2882" y="1346"/>
                  </a:cubicBezTo>
                  <a:cubicBezTo>
                    <a:pt x="2977" y="1346"/>
                    <a:pt x="3049" y="1275"/>
                    <a:pt x="3049" y="1192"/>
                  </a:cubicBezTo>
                  <a:lnTo>
                    <a:pt x="3049" y="311"/>
                  </a:lnTo>
                  <a:lnTo>
                    <a:pt x="3394" y="311"/>
                  </a:lnTo>
                  <a:lnTo>
                    <a:pt x="3394" y="1192"/>
                  </a:lnTo>
                  <a:cubicBezTo>
                    <a:pt x="3394" y="1275"/>
                    <a:pt x="3466" y="1346"/>
                    <a:pt x="3561" y="1346"/>
                  </a:cubicBezTo>
                  <a:cubicBezTo>
                    <a:pt x="3644" y="1346"/>
                    <a:pt x="3716" y="1275"/>
                    <a:pt x="3716" y="1192"/>
                  </a:cubicBezTo>
                  <a:lnTo>
                    <a:pt x="3716" y="311"/>
                  </a:lnTo>
                  <a:lnTo>
                    <a:pt x="4061" y="311"/>
                  </a:lnTo>
                  <a:lnTo>
                    <a:pt x="4061" y="1192"/>
                  </a:lnTo>
                  <a:cubicBezTo>
                    <a:pt x="4061" y="1275"/>
                    <a:pt x="4132" y="1346"/>
                    <a:pt x="4228" y="1346"/>
                  </a:cubicBezTo>
                  <a:cubicBezTo>
                    <a:pt x="4311" y="1346"/>
                    <a:pt x="4394" y="1275"/>
                    <a:pt x="4394" y="1192"/>
                  </a:cubicBezTo>
                  <a:lnTo>
                    <a:pt x="4394" y="311"/>
                  </a:lnTo>
                  <a:close/>
                  <a:moveTo>
                    <a:pt x="6776" y="5025"/>
                  </a:moveTo>
                  <a:lnTo>
                    <a:pt x="6776" y="6192"/>
                  </a:lnTo>
                  <a:cubicBezTo>
                    <a:pt x="6776" y="7216"/>
                    <a:pt x="5942" y="8050"/>
                    <a:pt x="4906" y="8050"/>
                  </a:cubicBezTo>
                  <a:lnTo>
                    <a:pt x="2882" y="8050"/>
                  </a:lnTo>
                  <a:cubicBezTo>
                    <a:pt x="1858" y="8050"/>
                    <a:pt x="1025" y="7216"/>
                    <a:pt x="1025" y="6192"/>
                  </a:cubicBezTo>
                  <a:lnTo>
                    <a:pt x="1013" y="5025"/>
                  </a:lnTo>
                  <a:lnTo>
                    <a:pt x="1251" y="5025"/>
                  </a:lnTo>
                  <a:lnTo>
                    <a:pt x="1251" y="6085"/>
                  </a:lnTo>
                  <a:cubicBezTo>
                    <a:pt x="1251" y="6990"/>
                    <a:pt x="1977" y="7728"/>
                    <a:pt x="2882" y="7740"/>
                  </a:cubicBezTo>
                  <a:lnTo>
                    <a:pt x="4894" y="7740"/>
                  </a:lnTo>
                  <a:cubicBezTo>
                    <a:pt x="5799" y="7728"/>
                    <a:pt x="6537" y="6978"/>
                    <a:pt x="6537" y="6085"/>
                  </a:cubicBezTo>
                  <a:lnTo>
                    <a:pt x="6537" y="5025"/>
                  </a:lnTo>
                  <a:close/>
                  <a:moveTo>
                    <a:pt x="4144" y="8966"/>
                  </a:moveTo>
                  <a:lnTo>
                    <a:pt x="4144" y="9966"/>
                  </a:lnTo>
                  <a:lnTo>
                    <a:pt x="3620" y="9966"/>
                  </a:lnTo>
                  <a:lnTo>
                    <a:pt x="3620" y="8966"/>
                  </a:lnTo>
                  <a:close/>
                  <a:moveTo>
                    <a:pt x="6299" y="10300"/>
                  </a:moveTo>
                  <a:cubicBezTo>
                    <a:pt x="6561" y="10300"/>
                    <a:pt x="6787" y="10478"/>
                    <a:pt x="6859" y="10717"/>
                  </a:cubicBezTo>
                  <a:lnTo>
                    <a:pt x="918" y="10717"/>
                  </a:lnTo>
                  <a:cubicBezTo>
                    <a:pt x="1001" y="10478"/>
                    <a:pt x="1215" y="10300"/>
                    <a:pt x="1489" y="10300"/>
                  </a:cubicBezTo>
                  <a:close/>
                  <a:moveTo>
                    <a:pt x="2835" y="1"/>
                  </a:moveTo>
                  <a:cubicBezTo>
                    <a:pt x="1918" y="13"/>
                    <a:pt x="1191" y="763"/>
                    <a:pt x="1191" y="1656"/>
                  </a:cubicBezTo>
                  <a:lnTo>
                    <a:pt x="1191" y="4704"/>
                  </a:lnTo>
                  <a:lnTo>
                    <a:pt x="953" y="4704"/>
                  </a:lnTo>
                  <a:lnTo>
                    <a:pt x="953" y="4502"/>
                  </a:lnTo>
                  <a:cubicBezTo>
                    <a:pt x="953" y="4252"/>
                    <a:pt x="751" y="4037"/>
                    <a:pt x="477" y="4037"/>
                  </a:cubicBezTo>
                  <a:cubicBezTo>
                    <a:pt x="227" y="4037"/>
                    <a:pt x="1" y="4240"/>
                    <a:pt x="1" y="4502"/>
                  </a:cubicBezTo>
                  <a:lnTo>
                    <a:pt x="1" y="6168"/>
                  </a:lnTo>
                  <a:cubicBezTo>
                    <a:pt x="1" y="7716"/>
                    <a:pt x="1251" y="8966"/>
                    <a:pt x="2799" y="8966"/>
                  </a:cubicBezTo>
                  <a:lnTo>
                    <a:pt x="3227" y="8966"/>
                  </a:lnTo>
                  <a:lnTo>
                    <a:pt x="3227" y="9966"/>
                  </a:lnTo>
                  <a:lnTo>
                    <a:pt x="1406" y="9966"/>
                  </a:lnTo>
                  <a:cubicBezTo>
                    <a:pt x="906" y="9966"/>
                    <a:pt x="489" y="10371"/>
                    <a:pt x="489" y="10883"/>
                  </a:cubicBezTo>
                  <a:cubicBezTo>
                    <a:pt x="489" y="10967"/>
                    <a:pt x="572" y="11038"/>
                    <a:pt x="656" y="11038"/>
                  </a:cubicBezTo>
                  <a:lnTo>
                    <a:pt x="6966" y="11038"/>
                  </a:lnTo>
                  <a:cubicBezTo>
                    <a:pt x="7061" y="11038"/>
                    <a:pt x="7133" y="10967"/>
                    <a:pt x="7133" y="10883"/>
                  </a:cubicBezTo>
                  <a:cubicBezTo>
                    <a:pt x="7133" y="10383"/>
                    <a:pt x="6728" y="9966"/>
                    <a:pt x="6228" y="9966"/>
                  </a:cubicBezTo>
                  <a:lnTo>
                    <a:pt x="4466" y="9966"/>
                  </a:lnTo>
                  <a:lnTo>
                    <a:pt x="4466" y="8966"/>
                  </a:lnTo>
                  <a:lnTo>
                    <a:pt x="4894" y="8966"/>
                  </a:lnTo>
                  <a:cubicBezTo>
                    <a:pt x="6442" y="8966"/>
                    <a:pt x="7692" y="7728"/>
                    <a:pt x="7692" y="6168"/>
                  </a:cubicBezTo>
                  <a:lnTo>
                    <a:pt x="7692" y="5978"/>
                  </a:lnTo>
                  <a:cubicBezTo>
                    <a:pt x="7692" y="5895"/>
                    <a:pt x="7621" y="5811"/>
                    <a:pt x="7538" y="5811"/>
                  </a:cubicBezTo>
                  <a:cubicBezTo>
                    <a:pt x="7442" y="5811"/>
                    <a:pt x="7371" y="5895"/>
                    <a:pt x="7371" y="5978"/>
                  </a:cubicBezTo>
                  <a:lnTo>
                    <a:pt x="7371" y="6168"/>
                  </a:lnTo>
                  <a:cubicBezTo>
                    <a:pt x="7371" y="7538"/>
                    <a:pt x="6252" y="8657"/>
                    <a:pt x="4882" y="8657"/>
                  </a:cubicBezTo>
                  <a:lnTo>
                    <a:pt x="2858" y="8657"/>
                  </a:lnTo>
                  <a:cubicBezTo>
                    <a:pt x="1489" y="8657"/>
                    <a:pt x="370" y="7538"/>
                    <a:pt x="370" y="6168"/>
                  </a:cubicBezTo>
                  <a:lnTo>
                    <a:pt x="370" y="4502"/>
                  </a:lnTo>
                  <a:cubicBezTo>
                    <a:pt x="370" y="4418"/>
                    <a:pt x="453" y="4359"/>
                    <a:pt x="525" y="4359"/>
                  </a:cubicBezTo>
                  <a:cubicBezTo>
                    <a:pt x="596" y="4359"/>
                    <a:pt x="668" y="4430"/>
                    <a:pt x="668" y="4502"/>
                  </a:cubicBezTo>
                  <a:lnTo>
                    <a:pt x="668" y="6168"/>
                  </a:lnTo>
                  <a:cubicBezTo>
                    <a:pt x="668" y="7383"/>
                    <a:pt x="1656" y="8347"/>
                    <a:pt x="2846" y="8347"/>
                  </a:cubicBezTo>
                  <a:lnTo>
                    <a:pt x="4871" y="8347"/>
                  </a:lnTo>
                  <a:cubicBezTo>
                    <a:pt x="6073" y="8347"/>
                    <a:pt x="7037" y="7359"/>
                    <a:pt x="7037" y="6168"/>
                  </a:cubicBezTo>
                  <a:lnTo>
                    <a:pt x="7037" y="4502"/>
                  </a:lnTo>
                  <a:cubicBezTo>
                    <a:pt x="7037" y="4418"/>
                    <a:pt x="7121" y="4359"/>
                    <a:pt x="7192" y="4359"/>
                  </a:cubicBezTo>
                  <a:cubicBezTo>
                    <a:pt x="7276" y="4359"/>
                    <a:pt x="7335" y="4430"/>
                    <a:pt x="7335" y="4502"/>
                  </a:cubicBezTo>
                  <a:lnTo>
                    <a:pt x="7335" y="5252"/>
                  </a:lnTo>
                  <a:cubicBezTo>
                    <a:pt x="7335" y="5347"/>
                    <a:pt x="7418" y="5418"/>
                    <a:pt x="7502" y="5418"/>
                  </a:cubicBezTo>
                  <a:cubicBezTo>
                    <a:pt x="7585" y="5418"/>
                    <a:pt x="7668" y="5347"/>
                    <a:pt x="7668" y="5252"/>
                  </a:cubicBezTo>
                  <a:lnTo>
                    <a:pt x="7668" y="4502"/>
                  </a:lnTo>
                  <a:cubicBezTo>
                    <a:pt x="7668" y="4252"/>
                    <a:pt x="7454" y="4037"/>
                    <a:pt x="7192" y="4037"/>
                  </a:cubicBezTo>
                  <a:cubicBezTo>
                    <a:pt x="6930" y="4037"/>
                    <a:pt x="6716" y="4240"/>
                    <a:pt x="6716" y="4502"/>
                  </a:cubicBezTo>
                  <a:lnTo>
                    <a:pt x="6716" y="4704"/>
                  </a:lnTo>
                  <a:lnTo>
                    <a:pt x="6478" y="4704"/>
                  </a:lnTo>
                  <a:lnTo>
                    <a:pt x="6478" y="1656"/>
                  </a:lnTo>
                  <a:cubicBezTo>
                    <a:pt x="6478" y="739"/>
                    <a:pt x="5740" y="13"/>
                    <a:pt x="4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7" name="Google Shape;11437;p80"/>
          <p:cNvGrpSpPr/>
          <p:nvPr/>
        </p:nvGrpSpPr>
        <p:grpSpPr>
          <a:xfrm>
            <a:off x="4882340" y="1509358"/>
            <a:ext cx="246171" cy="351095"/>
            <a:chOff x="4882340" y="1509358"/>
            <a:chExt cx="246171" cy="351095"/>
          </a:xfrm>
        </p:grpSpPr>
        <p:sp>
          <p:nvSpPr>
            <p:cNvPr id="11438" name="Google Shape;11438;p80"/>
            <p:cNvSpPr/>
            <p:nvPr/>
          </p:nvSpPr>
          <p:spPr>
            <a:xfrm>
              <a:off x="4935709" y="1576784"/>
              <a:ext cx="30724" cy="30692"/>
            </a:xfrm>
            <a:custGeom>
              <a:avLst/>
              <a:gdLst/>
              <a:ahLst/>
              <a:cxnLst/>
              <a:rect l="l" t="t" r="r" b="b"/>
              <a:pathLst>
                <a:path w="966" h="965" extrusionOk="0">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80"/>
            <p:cNvSpPr/>
            <p:nvPr/>
          </p:nvSpPr>
          <p:spPr>
            <a:xfrm>
              <a:off x="5043655" y="1597235"/>
              <a:ext cx="30692" cy="31073"/>
            </a:xfrm>
            <a:custGeom>
              <a:avLst/>
              <a:gdLst/>
              <a:ahLst/>
              <a:cxnLst/>
              <a:rect l="l" t="t" r="r" b="b"/>
              <a:pathLst>
                <a:path w="965" h="977" extrusionOk="0">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80"/>
            <p:cNvSpPr/>
            <p:nvPr/>
          </p:nvSpPr>
          <p:spPr>
            <a:xfrm>
              <a:off x="4993657" y="1538046"/>
              <a:ext cx="36003" cy="26271"/>
            </a:xfrm>
            <a:custGeom>
              <a:avLst/>
              <a:gdLst/>
              <a:ahLst/>
              <a:cxnLst/>
              <a:rect l="l" t="t" r="r" b="b"/>
              <a:pathLst>
                <a:path w="1132" h="826" extrusionOk="0">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0"/>
            <p:cNvSpPr/>
            <p:nvPr/>
          </p:nvSpPr>
          <p:spPr>
            <a:xfrm>
              <a:off x="4931924" y="1693795"/>
              <a:ext cx="146589" cy="104161"/>
            </a:xfrm>
            <a:custGeom>
              <a:avLst/>
              <a:gdLst/>
              <a:ahLst/>
              <a:cxnLst/>
              <a:rect l="l" t="t" r="r" b="b"/>
              <a:pathLst>
                <a:path w="4609" h="3275" extrusionOk="0">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0"/>
            <p:cNvSpPr/>
            <p:nvPr/>
          </p:nvSpPr>
          <p:spPr>
            <a:xfrm>
              <a:off x="4882340" y="1509358"/>
              <a:ext cx="246171" cy="351095"/>
            </a:xfrm>
            <a:custGeom>
              <a:avLst/>
              <a:gdLst/>
              <a:ahLst/>
              <a:cxnLst/>
              <a:rect l="l" t="t" r="r" b="b"/>
              <a:pathLst>
                <a:path w="7740" h="11039" extrusionOk="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3" name="Google Shape;11443;p80"/>
          <p:cNvGrpSpPr/>
          <p:nvPr/>
        </p:nvGrpSpPr>
        <p:grpSpPr>
          <a:xfrm>
            <a:off x="6273204" y="1509008"/>
            <a:ext cx="236343" cy="351445"/>
            <a:chOff x="6273204" y="1509008"/>
            <a:chExt cx="236343" cy="351445"/>
          </a:xfrm>
        </p:grpSpPr>
        <p:sp>
          <p:nvSpPr>
            <p:cNvPr id="11444" name="Google Shape;11444;p80"/>
            <p:cNvSpPr/>
            <p:nvPr/>
          </p:nvSpPr>
          <p:spPr>
            <a:xfrm>
              <a:off x="6273204" y="1509008"/>
              <a:ext cx="236343" cy="351445"/>
            </a:xfrm>
            <a:custGeom>
              <a:avLst/>
              <a:gdLst/>
              <a:ahLst/>
              <a:cxnLst/>
              <a:rect l="l" t="t" r="r" b="b"/>
              <a:pathLst>
                <a:path w="7431" h="11050" extrusionOk="0">
                  <a:moveTo>
                    <a:pt x="5751" y="2417"/>
                  </a:moveTo>
                  <a:cubicBezTo>
                    <a:pt x="5787" y="2417"/>
                    <a:pt x="5835" y="2453"/>
                    <a:pt x="5847" y="2500"/>
                  </a:cubicBezTo>
                  <a:lnTo>
                    <a:pt x="5990" y="3000"/>
                  </a:lnTo>
                  <a:lnTo>
                    <a:pt x="1429" y="3000"/>
                  </a:lnTo>
                  <a:lnTo>
                    <a:pt x="1560" y="2500"/>
                  </a:lnTo>
                  <a:cubicBezTo>
                    <a:pt x="1584" y="2453"/>
                    <a:pt x="1620" y="2417"/>
                    <a:pt x="1668" y="2417"/>
                  </a:cubicBezTo>
                  <a:close/>
                  <a:moveTo>
                    <a:pt x="7085" y="3310"/>
                  </a:moveTo>
                  <a:lnTo>
                    <a:pt x="7085" y="3882"/>
                  </a:lnTo>
                  <a:lnTo>
                    <a:pt x="334" y="3882"/>
                  </a:lnTo>
                  <a:lnTo>
                    <a:pt x="334" y="3310"/>
                  </a:lnTo>
                  <a:close/>
                  <a:moveTo>
                    <a:pt x="5228" y="4191"/>
                  </a:moveTo>
                  <a:lnTo>
                    <a:pt x="5085" y="6001"/>
                  </a:lnTo>
                  <a:cubicBezTo>
                    <a:pt x="5085" y="6096"/>
                    <a:pt x="5144" y="6168"/>
                    <a:pt x="5239" y="6179"/>
                  </a:cubicBezTo>
                  <a:lnTo>
                    <a:pt x="5251" y="6179"/>
                  </a:lnTo>
                  <a:cubicBezTo>
                    <a:pt x="5347" y="6179"/>
                    <a:pt x="5406" y="6120"/>
                    <a:pt x="5418" y="6037"/>
                  </a:cubicBezTo>
                  <a:lnTo>
                    <a:pt x="5549" y="4203"/>
                  </a:lnTo>
                  <a:lnTo>
                    <a:pt x="6335" y="4203"/>
                  </a:lnTo>
                  <a:lnTo>
                    <a:pt x="5585" y="10382"/>
                  </a:lnTo>
                  <a:cubicBezTo>
                    <a:pt x="5549" y="10573"/>
                    <a:pt x="5394" y="10739"/>
                    <a:pt x="5192" y="10739"/>
                  </a:cubicBezTo>
                  <a:lnTo>
                    <a:pt x="5073" y="10739"/>
                  </a:lnTo>
                  <a:lnTo>
                    <a:pt x="5192" y="8954"/>
                  </a:lnTo>
                  <a:cubicBezTo>
                    <a:pt x="5192" y="8858"/>
                    <a:pt x="5132" y="8787"/>
                    <a:pt x="5049" y="8775"/>
                  </a:cubicBezTo>
                  <a:cubicBezTo>
                    <a:pt x="4954" y="8775"/>
                    <a:pt x="4882" y="8834"/>
                    <a:pt x="4870" y="8930"/>
                  </a:cubicBezTo>
                  <a:lnTo>
                    <a:pt x="4739" y="10739"/>
                  </a:lnTo>
                  <a:lnTo>
                    <a:pt x="4263" y="10739"/>
                  </a:lnTo>
                  <a:lnTo>
                    <a:pt x="4287" y="9358"/>
                  </a:lnTo>
                  <a:cubicBezTo>
                    <a:pt x="4287" y="9263"/>
                    <a:pt x="4216" y="9192"/>
                    <a:pt x="4120" y="9192"/>
                  </a:cubicBezTo>
                  <a:cubicBezTo>
                    <a:pt x="4037" y="9192"/>
                    <a:pt x="3965" y="9263"/>
                    <a:pt x="3965" y="9358"/>
                  </a:cubicBezTo>
                  <a:lnTo>
                    <a:pt x="3930" y="10739"/>
                  </a:lnTo>
                  <a:lnTo>
                    <a:pt x="3454" y="10739"/>
                  </a:lnTo>
                  <a:lnTo>
                    <a:pt x="3430" y="9358"/>
                  </a:lnTo>
                  <a:cubicBezTo>
                    <a:pt x="3430" y="9263"/>
                    <a:pt x="3346" y="9192"/>
                    <a:pt x="3263" y="9192"/>
                  </a:cubicBezTo>
                  <a:cubicBezTo>
                    <a:pt x="3168" y="9192"/>
                    <a:pt x="3096" y="9263"/>
                    <a:pt x="3096" y="9358"/>
                  </a:cubicBezTo>
                  <a:lnTo>
                    <a:pt x="3132" y="10739"/>
                  </a:lnTo>
                  <a:lnTo>
                    <a:pt x="2656" y="10739"/>
                  </a:lnTo>
                  <a:lnTo>
                    <a:pt x="2513" y="8930"/>
                  </a:lnTo>
                  <a:cubicBezTo>
                    <a:pt x="2513" y="8834"/>
                    <a:pt x="2430" y="8775"/>
                    <a:pt x="2334" y="8775"/>
                  </a:cubicBezTo>
                  <a:cubicBezTo>
                    <a:pt x="2251" y="8775"/>
                    <a:pt x="2180" y="8870"/>
                    <a:pt x="2191" y="8954"/>
                  </a:cubicBezTo>
                  <a:lnTo>
                    <a:pt x="2311" y="10739"/>
                  </a:lnTo>
                  <a:lnTo>
                    <a:pt x="2191" y="10739"/>
                  </a:lnTo>
                  <a:cubicBezTo>
                    <a:pt x="2001" y="10739"/>
                    <a:pt x="1822" y="10597"/>
                    <a:pt x="1799" y="10382"/>
                  </a:cubicBezTo>
                  <a:lnTo>
                    <a:pt x="1084" y="4203"/>
                  </a:lnTo>
                  <a:lnTo>
                    <a:pt x="1882" y="4203"/>
                  </a:lnTo>
                  <a:lnTo>
                    <a:pt x="2013" y="6048"/>
                  </a:lnTo>
                  <a:cubicBezTo>
                    <a:pt x="2013" y="6144"/>
                    <a:pt x="2084" y="6203"/>
                    <a:pt x="2180" y="6203"/>
                  </a:cubicBezTo>
                  <a:lnTo>
                    <a:pt x="2191" y="6203"/>
                  </a:lnTo>
                  <a:cubicBezTo>
                    <a:pt x="2275" y="6203"/>
                    <a:pt x="2358" y="6108"/>
                    <a:pt x="2334" y="6025"/>
                  </a:cubicBezTo>
                  <a:lnTo>
                    <a:pt x="2203" y="4191"/>
                  </a:lnTo>
                  <a:lnTo>
                    <a:pt x="2989" y="4191"/>
                  </a:lnTo>
                  <a:lnTo>
                    <a:pt x="3025" y="5560"/>
                  </a:lnTo>
                  <a:cubicBezTo>
                    <a:pt x="3025" y="5656"/>
                    <a:pt x="3096" y="5727"/>
                    <a:pt x="3192" y="5727"/>
                  </a:cubicBezTo>
                  <a:cubicBezTo>
                    <a:pt x="3275" y="5727"/>
                    <a:pt x="3346" y="5656"/>
                    <a:pt x="3346" y="5560"/>
                  </a:cubicBezTo>
                  <a:lnTo>
                    <a:pt x="3323" y="4203"/>
                  </a:lnTo>
                  <a:lnTo>
                    <a:pt x="4108" y="4203"/>
                  </a:lnTo>
                  <a:lnTo>
                    <a:pt x="4073" y="5548"/>
                  </a:lnTo>
                  <a:cubicBezTo>
                    <a:pt x="4073" y="5632"/>
                    <a:pt x="4156" y="5703"/>
                    <a:pt x="4239" y="5703"/>
                  </a:cubicBezTo>
                  <a:cubicBezTo>
                    <a:pt x="4335" y="5703"/>
                    <a:pt x="4406" y="5632"/>
                    <a:pt x="4406" y="5548"/>
                  </a:cubicBezTo>
                  <a:lnTo>
                    <a:pt x="4430" y="4191"/>
                  </a:lnTo>
                  <a:close/>
                  <a:moveTo>
                    <a:pt x="4108" y="0"/>
                  </a:moveTo>
                  <a:cubicBezTo>
                    <a:pt x="4037" y="0"/>
                    <a:pt x="3977" y="36"/>
                    <a:pt x="3942" y="119"/>
                  </a:cubicBezTo>
                  <a:lnTo>
                    <a:pt x="3442" y="2084"/>
                  </a:lnTo>
                  <a:lnTo>
                    <a:pt x="1656" y="2084"/>
                  </a:lnTo>
                  <a:cubicBezTo>
                    <a:pt x="1465" y="2084"/>
                    <a:pt x="1287" y="2215"/>
                    <a:pt x="1239" y="2405"/>
                  </a:cubicBezTo>
                  <a:lnTo>
                    <a:pt x="1084" y="3000"/>
                  </a:lnTo>
                  <a:lnTo>
                    <a:pt x="310" y="3000"/>
                  </a:lnTo>
                  <a:cubicBezTo>
                    <a:pt x="132" y="3000"/>
                    <a:pt x="1" y="3155"/>
                    <a:pt x="1" y="3310"/>
                  </a:cubicBezTo>
                  <a:lnTo>
                    <a:pt x="1" y="3893"/>
                  </a:lnTo>
                  <a:cubicBezTo>
                    <a:pt x="1" y="4072"/>
                    <a:pt x="155" y="4203"/>
                    <a:pt x="310" y="4203"/>
                  </a:cubicBezTo>
                  <a:lnTo>
                    <a:pt x="775" y="4203"/>
                  </a:lnTo>
                  <a:lnTo>
                    <a:pt x="1501" y="10418"/>
                  </a:lnTo>
                  <a:cubicBezTo>
                    <a:pt x="1549" y="10763"/>
                    <a:pt x="1846" y="11049"/>
                    <a:pt x="2215" y="11049"/>
                  </a:cubicBezTo>
                  <a:lnTo>
                    <a:pt x="5216" y="11049"/>
                  </a:lnTo>
                  <a:cubicBezTo>
                    <a:pt x="5585" y="11049"/>
                    <a:pt x="5882" y="10787"/>
                    <a:pt x="5918" y="10418"/>
                  </a:cubicBezTo>
                  <a:lnTo>
                    <a:pt x="6656" y="4203"/>
                  </a:lnTo>
                  <a:lnTo>
                    <a:pt x="7109" y="4203"/>
                  </a:lnTo>
                  <a:cubicBezTo>
                    <a:pt x="7299" y="4203"/>
                    <a:pt x="7430" y="4060"/>
                    <a:pt x="7430" y="3893"/>
                  </a:cubicBezTo>
                  <a:lnTo>
                    <a:pt x="7430" y="3310"/>
                  </a:lnTo>
                  <a:cubicBezTo>
                    <a:pt x="7418" y="3131"/>
                    <a:pt x="7264" y="3000"/>
                    <a:pt x="7085" y="3000"/>
                  </a:cubicBezTo>
                  <a:lnTo>
                    <a:pt x="6311" y="3000"/>
                  </a:lnTo>
                  <a:lnTo>
                    <a:pt x="6168" y="2405"/>
                  </a:lnTo>
                  <a:cubicBezTo>
                    <a:pt x="6121" y="2215"/>
                    <a:pt x="5942" y="2084"/>
                    <a:pt x="5751" y="2084"/>
                  </a:cubicBezTo>
                  <a:lnTo>
                    <a:pt x="3799" y="2084"/>
                  </a:lnTo>
                  <a:lnTo>
                    <a:pt x="4263" y="322"/>
                  </a:lnTo>
                  <a:lnTo>
                    <a:pt x="6001" y="322"/>
                  </a:lnTo>
                  <a:cubicBezTo>
                    <a:pt x="6085" y="322"/>
                    <a:pt x="6168" y="250"/>
                    <a:pt x="6168" y="155"/>
                  </a:cubicBezTo>
                  <a:cubicBezTo>
                    <a:pt x="6168" y="72"/>
                    <a:pt x="6085"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80"/>
            <p:cNvSpPr/>
            <p:nvPr/>
          </p:nvSpPr>
          <p:spPr>
            <a:xfrm>
              <a:off x="6330390" y="1703241"/>
              <a:ext cx="120064" cy="85237"/>
            </a:xfrm>
            <a:custGeom>
              <a:avLst/>
              <a:gdLst/>
              <a:ahLst/>
              <a:cxnLst/>
              <a:rect l="l" t="t" r="r" b="b"/>
              <a:pathLst>
                <a:path w="3775" h="2680" extrusionOk="0">
                  <a:moveTo>
                    <a:pt x="1894" y="334"/>
                  </a:moveTo>
                  <a:cubicBezTo>
                    <a:pt x="2310" y="334"/>
                    <a:pt x="2715" y="453"/>
                    <a:pt x="3013" y="644"/>
                  </a:cubicBezTo>
                  <a:cubicBezTo>
                    <a:pt x="3299" y="834"/>
                    <a:pt x="3441" y="1096"/>
                    <a:pt x="3441" y="1346"/>
                  </a:cubicBezTo>
                  <a:cubicBezTo>
                    <a:pt x="3441" y="1608"/>
                    <a:pt x="3299" y="1846"/>
                    <a:pt x="3013" y="2049"/>
                  </a:cubicBezTo>
                  <a:cubicBezTo>
                    <a:pt x="2715" y="2251"/>
                    <a:pt x="2310" y="2358"/>
                    <a:pt x="1894" y="2358"/>
                  </a:cubicBezTo>
                  <a:cubicBezTo>
                    <a:pt x="1477" y="2358"/>
                    <a:pt x="1072" y="2239"/>
                    <a:pt x="774" y="2049"/>
                  </a:cubicBezTo>
                  <a:cubicBezTo>
                    <a:pt x="501" y="1846"/>
                    <a:pt x="346" y="1596"/>
                    <a:pt x="346" y="1346"/>
                  </a:cubicBezTo>
                  <a:cubicBezTo>
                    <a:pt x="346" y="1073"/>
                    <a:pt x="501" y="834"/>
                    <a:pt x="774" y="644"/>
                  </a:cubicBezTo>
                  <a:cubicBezTo>
                    <a:pt x="1072" y="442"/>
                    <a:pt x="1477" y="334"/>
                    <a:pt x="1894" y="334"/>
                  </a:cubicBezTo>
                  <a:close/>
                  <a:moveTo>
                    <a:pt x="1882" y="1"/>
                  </a:moveTo>
                  <a:cubicBezTo>
                    <a:pt x="1394" y="1"/>
                    <a:pt x="929" y="144"/>
                    <a:pt x="572" y="382"/>
                  </a:cubicBezTo>
                  <a:cubicBezTo>
                    <a:pt x="203" y="632"/>
                    <a:pt x="1" y="977"/>
                    <a:pt x="1" y="1346"/>
                  </a:cubicBezTo>
                  <a:cubicBezTo>
                    <a:pt x="1" y="1715"/>
                    <a:pt x="215" y="2061"/>
                    <a:pt x="572" y="2311"/>
                  </a:cubicBezTo>
                  <a:cubicBezTo>
                    <a:pt x="929" y="2549"/>
                    <a:pt x="1394" y="2680"/>
                    <a:pt x="1882" y="2680"/>
                  </a:cubicBezTo>
                  <a:cubicBezTo>
                    <a:pt x="2370" y="2680"/>
                    <a:pt x="2834" y="2549"/>
                    <a:pt x="3191" y="2311"/>
                  </a:cubicBezTo>
                  <a:cubicBezTo>
                    <a:pt x="3561" y="2061"/>
                    <a:pt x="3751" y="1715"/>
                    <a:pt x="3751" y="1346"/>
                  </a:cubicBezTo>
                  <a:cubicBezTo>
                    <a:pt x="3775" y="977"/>
                    <a:pt x="3561" y="632"/>
                    <a:pt x="3191" y="382"/>
                  </a:cubicBezTo>
                  <a:cubicBezTo>
                    <a:pt x="2834" y="144"/>
                    <a:pt x="2370"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6" name="Google Shape;11446;p80"/>
          <p:cNvSpPr/>
          <p:nvPr/>
        </p:nvSpPr>
        <p:spPr>
          <a:xfrm>
            <a:off x="5809710" y="1509739"/>
            <a:ext cx="243913" cy="351445"/>
          </a:xfrm>
          <a:custGeom>
            <a:avLst/>
            <a:gdLst/>
            <a:ahLst/>
            <a:cxnLst/>
            <a:rect l="l" t="t" r="r" b="b"/>
            <a:pathLst>
              <a:path w="7669" h="11050" extrusionOk="0">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7" name="Google Shape;11447;p80"/>
          <p:cNvGrpSpPr/>
          <p:nvPr/>
        </p:nvGrpSpPr>
        <p:grpSpPr>
          <a:xfrm>
            <a:off x="7219530" y="1508244"/>
            <a:ext cx="191625" cy="352209"/>
            <a:chOff x="7219530" y="1508244"/>
            <a:chExt cx="191625" cy="352209"/>
          </a:xfrm>
        </p:grpSpPr>
        <p:sp>
          <p:nvSpPr>
            <p:cNvPr id="11448" name="Google Shape;11448;p80"/>
            <p:cNvSpPr/>
            <p:nvPr/>
          </p:nvSpPr>
          <p:spPr>
            <a:xfrm>
              <a:off x="7219530" y="1508244"/>
              <a:ext cx="191625" cy="352209"/>
            </a:xfrm>
            <a:custGeom>
              <a:avLst/>
              <a:gdLst/>
              <a:ahLst/>
              <a:cxnLst/>
              <a:rect l="l" t="t" r="r" b="b"/>
              <a:pathLst>
                <a:path w="6025" h="11074" extrusionOk="0">
                  <a:moveTo>
                    <a:pt x="4453" y="357"/>
                  </a:moveTo>
                  <a:cubicBezTo>
                    <a:pt x="4572" y="357"/>
                    <a:pt x="4656" y="453"/>
                    <a:pt x="4656" y="572"/>
                  </a:cubicBezTo>
                  <a:cubicBezTo>
                    <a:pt x="4656" y="691"/>
                    <a:pt x="4572" y="774"/>
                    <a:pt x="4453" y="774"/>
                  </a:cubicBezTo>
                  <a:lnTo>
                    <a:pt x="524" y="774"/>
                  </a:lnTo>
                  <a:cubicBezTo>
                    <a:pt x="405" y="774"/>
                    <a:pt x="310" y="691"/>
                    <a:pt x="310" y="572"/>
                  </a:cubicBezTo>
                  <a:cubicBezTo>
                    <a:pt x="310" y="453"/>
                    <a:pt x="393" y="357"/>
                    <a:pt x="524" y="357"/>
                  </a:cubicBezTo>
                  <a:close/>
                  <a:moveTo>
                    <a:pt x="3858" y="1108"/>
                  </a:moveTo>
                  <a:cubicBezTo>
                    <a:pt x="3382" y="1691"/>
                    <a:pt x="2763" y="2584"/>
                    <a:pt x="2739" y="3477"/>
                  </a:cubicBezTo>
                  <a:lnTo>
                    <a:pt x="2739" y="3501"/>
                  </a:lnTo>
                  <a:lnTo>
                    <a:pt x="2739" y="4263"/>
                  </a:lnTo>
                  <a:lnTo>
                    <a:pt x="2215" y="4263"/>
                  </a:lnTo>
                  <a:lnTo>
                    <a:pt x="2215" y="3501"/>
                  </a:lnTo>
                  <a:cubicBezTo>
                    <a:pt x="2203" y="2596"/>
                    <a:pt x="1608" y="1691"/>
                    <a:pt x="1120" y="1108"/>
                  </a:cubicBezTo>
                  <a:close/>
                  <a:moveTo>
                    <a:pt x="5489" y="4584"/>
                  </a:moveTo>
                  <a:cubicBezTo>
                    <a:pt x="5596" y="4584"/>
                    <a:pt x="5680" y="4679"/>
                    <a:pt x="5680" y="4787"/>
                  </a:cubicBezTo>
                  <a:cubicBezTo>
                    <a:pt x="5680" y="4882"/>
                    <a:pt x="5596" y="4977"/>
                    <a:pt x="5489" y="4977"/>
                  </a:cubicBezTo>
                  <a:lnTo>
                    <a:pt x="1679" y="4977"/>
                  </a:lnTo>
                  <a:lnTo>
                    <a:pt x="1679" y="4584"/>
                  </a:lnTo>
                  <a:close/>
                  <a:moveTo>
                    <a:pt x="2739" y="5287"/>
                  </a:moveTo>
                  <a:lnTo>
                    <a:pt x="2739" y="5787"/>
                  </a:lnTo>
                  <a:lnTo>
                    <a:pt x="2215" y="5787"/>
                  </a:lnTo>
                  <a:lnTo>
                    <a:pt x="2215" y="5287"/>
                  </a:lnTo>
                  <a:close/>
                  <a:moveTo>
                    <a:pt x="4287" y="5287"/>
                  </a:moveTo>
                  <a:lnTo>
                    <a:pt x="4287" y="5787"/>
                  </a:lnTo>
                  <a:lnTo>
                    <a:pt x="3060" y="5787"/>
                  </a:lnTo>
                  <a:lnTo>
                    <a:pt x="3060" y="5287"/>
                  </a:lnTo>
                  <a:close/>
                  <a:moveTo>
                    <a:pt x="5108" y="5287"/>
                  </a:moveTo>
                  <a:lnTo>
                    <a:pt x="5108" y="5787"/>
                  </a:lnTo>
                  <a:lnTo>
                    <a:pt x="4608" y="5787"/>
                  </a:lnTo>
                  <a:lnTo>
                    <a:pt x="4608" y="5287"/>
                  </a:lnTo>
                  <a:close/>
                  <a:moveTo>
                    <a:pt x="5489" y="6120"/>
                  </a:moveTo>
                  <a:cubicBezTo>
                    <a:pt x="5596" y="6120"/>
                    <a:pt x="5680" y="6215"/>
                    <a:pt x="5680" y="6311"/>
                  </a:cubicBezTo>
                  <a:cubicBezTo>
                    <a:pt x="5680" y="6418"/>
                    <a:pt x="5596" y="6513"/>
                    <a:pt x="5489" y="6513"/>
                  </a:cubicBezTo>
                  <a:lnTo>
                    <a:pt x="1679" y="6513"/>
                  </a:lnTo>
                  <a:lnTo>
                    <a:pt x="1679" y="6120"/>
                  </a:lnTo>
                  <a:close/>
                  <a:moveTo>
                    <a:pt x="2739" y="6834"/>
                  </a:moveTo>
                  <a:lnTo>
                    <a:pt x="2739" y="7346"/>
                  </a:lnTo>
                  <a:lnTo>
                    <a:pt x="2215" y="7346"/>
                  </a:lnTo>
                  <a:lnTo>
                    <a:pt x="2215" y="6834"/>
                  </a:lnTo>
                  <a:close/>
                  <a:moveTo>
                    <a:pt x="4287" y="6834"/>
                  </a:moveTo>
                  <a:lnTo>
                    <a:pt x="4287" y="7346"/>
                  </a:lnTo>
                  <a:lnTo>
                    <a:pt x="3060" y="7346"/>
                  </a:lnTo>
                  <a:lnTo>
                    <a:pt x="3060" y="6834"/>
                  </a:lnTo>
                  <a:close/>
                  <a:moveTo>
                    <a:pt x="5108" y="6834"/>
                  </a:moveTo>
                  <a:lnTo>
                    <a:pt x="5108" y="7346"/>
                  </a:lnTo>
                  <a:lnTo>
                    <a:pt x="4608" y="7346"/>
                  </a:lnTo>
                  <a:lnTo>
                    <a:pt x="4608" y="6834"/>
                  </a:lnTo>
                  <a:close/>
                  <a:moveTo>
                    <a:pt x="5489" y="7656"/>
                  </a:moveTo>
                  <a:cubicBezTo>
                    <a:pt x="5596" y="7656"/>
                    <a:pt x="5680" y="7739"/>
                    <a:pt x="5680" y="7846"/>
                  </a:cubicBezTo>
                  <a:cubicBezTo>
                    <a:pt x="5680" y="7954"/>
                    <a:pt x="5596" y="8037"/>
                    <a:pt x="5489" y="8037"/>
                  </a:cubicBezTo>
                  <a:lnTo>
                    <a:pt x="1679" y="8037"/>
                  </a:lnTo>
                  <a:lnTo>
                    <a:pt x="1679" y="7656"/>
                  </a:lnTo>
                  <a:close/>
                  <a:moveTo>
                    <a:pt x="2751" y="8370"/>
                  </a:moveTo>
                  <a:lnTo>
                    <a:pt x="2751" y="10001"/>
                  </a:lnTo>
                  <a:lnTo>
                    <a:pt x="2227" y="10001"/>
                  </a:lnTo>
                  <a:lnTo>
                    <a:pt x="2227" y="8370"/>
                  </a:lnTo>
                  <a:close/>
                  <a:moveTo>
                    <a:pt x="2917" y="10335"/>
                  </a:moveTo>
                  <a:lnTo>
                    <a:pt x="3060" y="10752"/>
                  </a:lnTo>
                  <a:lnTo>
                    <a:pt x="1894" y="10752"/>
                  </a:lnTo>
                  <a:lnTo>
                    <a:pt x="2024" y="10335"/>
                  </a:lnTo>
                  <a:close/>
                  <a:moveTo>
                    <a:pt x="536" y="0"/>
                  </a:moveTo>
                  <a:cubicBezTo>
                    <a:pt x="239" y="0"/>
                    <a:pt x="0" y="238"/>
                    <a:pt x="0" y="536"/>
                  </a:cubicBezTo>
                  <a:cubicBezTo>
                    <a:pt x="0" y="834"/>
                    <a:pt x="239" y="1072"/>
                    <a:pt x="536" y="1072"/>
                  </a:cubicBezTo>
                  <a:lnTo>
                    <a:pt x="715" y="1072"/>
                  </a:lnTo>
                  <a:cubicBezTo>
                    <a:pt x="1739" y="2239"/>
                    <a:pt x="1917" y="3072"/>
                    <a:pt x="1917" y="3477"/>
                  </a:cubicBezTo>
                  <a:lnTo>
                    <a:pt x="1917" y="4227"/>
                  </a:lnTo>
                  <a:lnTo>
                    <a:pt x="1620" y="4227"/>
                  </a:lnTo>
                  <a:cubicBezTo>
                    <a:pt x="1489" y="4227"/>
                    <a:pt x="1370" y="4346"/>
                    <a:pt x="1370" y="4489"/>
                  </a:cubicBezTo>
                  <a:lnTo>
                    <a:pt x="1370" y="4584"/>
                  </a:lnTo>
                  <a:lnTo>
                    <a:pt x="1155" y="4584"/>
                  </a:lnTo>
                  <a:lnTo>
                    <a:pt x="1155" y="4370"/>
                  </a:lnTo>
                  <a:cubicBezTo>
                    <a:pt x="1155" y="4275"/>
                    <a:pt x="1084" y="4203"/>
                    <a:pt x="989" y="4203"/>
                  </a:cubicBezTo>
                  <a:cubicBezTo>
                    <a:pt x="905" y="4203"/>
                    <a:pt x="834" y="4275"/>
                    <a:pt x="834" y="4370"/>
                  </a:cubicBezTo>
                  <a:lnTo>
                    <a:pt x="834" y="5144"/>
                  </a:lnTo>
                  <a:cubicBezTo>
                    <a:pt x="834" y="5227"/>
                    <a:pt x="905" y="5299"/>
                    <a:pt x="989" y="5299"/>
                  </a:cubicBezTo>
                  <a:cubicBezTo>
                    <a:pt x="1084" y="5299"/>
                    <a:pt x="1155" y="5227"/>
                    <a:pt x="1155" y="5144"/>
                  </a:cubicBezTo>
                  <a:lnTo>
                    <a:pt x="1155" y="4918"/>
                  </a:lnTo>
                  <a:lnTo>
                    <a:pt x="1370" y="4918"/>
                  </a:lnTo>
                  <a:lnTo>
                    <a:pt x="1370" y="5025"/>
                  </a:lnTo>
                  <a:cubicBezTo>
                    <a:pt x="1370" y="5156"/>
                    <a:pt x="1489" y="5275"/>
                    <a:pt x="1620" y="5275"/>
                  </a:cubicBezTo>
                  <a:lnTo>
                    <a:pt x="1917" y="5275"/>
                  </a:lnTo>
                  <a:lnTo>
                    <a:pt x="1917" y="5775"/>
                  </a:lnTo>
                  <a:lnTo>
                    <a:pt x="1620" y="5775"/>
                  </a:lnTo>
                  <a:cubicBezTo>
                    <a:pt x="1489" y="5775"/>
                    <a:pt x="1370" y="5894"/>
                    <a:pt x="1370" y="6037"/>
                  </a:cubicBezTo>
                  <a:lnTo>
                    <a:pt x="1370" y="6156"/>
                  </a:lnTo>
                  <a:lnTo>
                    <a:pt x="1155" y="6156"/>
                  </a:lnTo>
                  <a:lnTo>
                    <a:pt x="1155" y="5930"/>
                  </a:lnTo>
                  <a:cubicBezTo>
                    <a:pt x="1155" y="5834"/>
                    <a:pt x="1084" y="5763"/>
                    <a:pt x="989" y="5763"/>
                  </a:cubicBezTo>
                  <a:cubicBezTo>
                    <a:pt x="905" y="5763"/>
                    <a:pt x="834" y="5834"/>
                    <a:pt x="834" y="5930"/>
                  </a:cubicBezTo>
                  <a:lnTo>
                    <a:pt x="834" y="6703"/>
                  </a:lnTo>
                  <a:cubicBezTo>
                    <a:pt x="834" y="6787"/>
                    <a:pt x="905" y="6870"/>
                    <a:pt x="989" y="6870"/>
                  </a:cubicBezTo>
                  <a:cubicBezTo>
                    <a:pt x="1084" y="6870"/>
                    <a:pt x="1155" y="6787"/>
                    <a:pt x="1155" y="6703"/>
                  </a:cubicBezTo>
                  <a:lnTo>
                    <a:pt x="1155" y="6477"/>
                  </a:lnTo>
                  <a:lnTo>
                    <a:pt x="1370" y="6477"/>
                  </a:lnTo>
                  <a:lnTo>
                    <a:pt x="1370" y="6573"/>
                  </a:lnTo>
                  <a:cubicBezTo>
                    <a:pt x="1370" y="6703"/>
                    <a:pt x="1489" y="6823"/>
                    <a:pt x="1620" y="6823"/>
                  </a:cubicBezTo>
                  <a:lnTo>
                    <a:pt x="1917" y="6823"/>
                  </a:lnTo>
                  <a:lnTo>
                    <a:pt x="1917" y="7323"/>
                  </a:lnTo>
                  <a:lnTo>
                    <a:pt x="1620" y="7323"/>
                  </a:lnTo>
                  <a:cubicBezTo>
                    <a:pt x="1489" y="7323"/>
                    <a:pt x="1370" y="7442"/>
                    <a:pt x="1370" y="7585"/>
                  </a:cubicBezTo>
                  <a:lnTo>
                    <a:pt x="1370" y="7680"/>
                  </a:lnTo>
                  <a:lnTo>
                    <a:pt x="1155" y="7680"/>
                  </a:lnTo>
                  <a:lnTo>
                    <a:pt x="1155" y="7465"/>
                  </a:lnTo>
                  <a:cubicBezTo>
                    <a:pt x="1155" y="7370"/>
                    <a:pt x="1084" y="7299"/>
                    <a:pt x="989" y="7299"/>
                  </a:cubicBezTo>
                  <a:cubicBezTo>
                    <a:pt x="905" y="7299"/>
                    <a:pt x="834" y="7370"/>
                    <a:pt x="834" y="7465"/>
                  </a:cubicBezTo>
                  <a:lnTo>
                    <a:pt x="834" y="8239"/>
                  </a:lnTo>
                  <a:cubicBezTo>
                    <a:pt x="834" y="8323"/>
                    <a:pt x="905" y="8394"/>
                    <a:pt x="989" y="8394"/>
                  </a:cubicBezTo>
                  <a:cubicBezTo>
                    <a:pt x="1084" y="8394"/>
                    <a:pt x="1155" y="8323"/>
                    <a:pt x="1155" y="8239"/>
                  </a:cubicBezTo>
                  <a:lnTo>
                    <a:pt x="1155" y="8013"/>
                  </a:lnTo>
                  <a:lnTo>
                    <a:pt x="1370" y="8013"/>
                  </a:lnTo>
                  <a:lnTo>
                    <a:pt x="1370" y="8108"/>
                  </a:lnTo>
                  <a:cubicBezTo>
                    <a:pt x="1370" y="8251"/>
                    <a:pt x="1489" y="8370"/>
                    <a:pt x="1620" y="8370"/>
                  </a:cubicBezTo>
                  <a:lnTo>
                    <a:pt x="1917" y="8370"/>
                  </a:lnTo>
                  <a:lnTo>
                    <a:pt x="1917" y="10025"/>
                  </a:lnTo>
                  <a:cubicBezTo>
                    <a:pt x="1846" y="10049"/>
                    <a:pt x="1786" y="10109"/>
                    <a:pt x="1763" y="10180"/>
                  </a:cubicBezTo>
                  <a:lnTo>
                    <a:pt x="1572" y="10752"/>
                  </a:lnTo>
                  <a:cubicBezTo>
                    <a:pt x="1548" y="10823"/>
                    <a:pt x="1560" y="10918"/>
                    <a:pt x="1608" y="10978"/>
                  </a:cubicBezTo>
                  <a:cubicBezTo>
                    <a:pt x="1655" y="11037"/>
                    <a:pt x="1727" y="11073"/>
                    <a:pt x="1810" y="11073"/>
                  </a:cubicBezTo>
                  <a:lnTo>
                    <a:pt x="3179" y="11073"/>
                  </a:lnTo>
                  <a:cubicBezTo>
                    <a:pt x="3263" y="11073"/>
                    <a:pt x="3346" y="11037"/>
                    <a:pt x="3394" y="10978"/>
                  </a:cubicBezTo>
                  <a:cubicBezTo>
                    <a:pt x="3441" y="10918"/>
                    <a:pt x="3453" y="10823"/>
                    <a:pt x="3418" y="10752"/>
                  </a:cubicBezTo>
                  <a:lnTo>
                    <a:pt x="3227" y="10180"/>
                  </a:lnTo>
                  <a:cubicBezTo>
                    <a:pt x="3203" y="10109"/>
                    <a:pt x="3144" y="10049"/>
                    <a:pt x="3084" y="10025"/>
                  </a:cubicBezTo>
                  <a:lnTo>
                    <a:pt x="3084" y="8370"/>
                  </a:lnTo>
                  <a:lnTo>
                    <a:pt x="4239" y="8370"/>
                  </a:lnTo>
                  <a:cubicBezTo>
                    <a:pt x="4156" y="8585"/>
                    <a:pt x="3929" y="8739"/>
                    <a:pt x="3679" y="8739"/>
                  </a:cubicBezTo>
                  <a:cubicBezTo>
                    <a:pt x="3584" y="8739"/>
                    <a:pt x="3513" y="8811"/>
                    <a:pt x="3513" y="8906"/>
                  </a:cubicBezTo>
                  <a:cubicBezTo>
                    <a:pt x="3513" y="8989"/>
                    <a:pt x="3584" y="9073"/>
                    <a:pt x="3679" y="9073"/>
                  </a:cubicBezTo>
                  <a:cubicBezTo>
                    <a:pt x="4108" y="9073"/>
                    <a:pt x="4477" y="8775"/>
                    <a:pt x="4584" y="8370"/>
                  </a:cubicBezTo>
                  <a:lnTo>
                    <a:pt x="5084" y="8370"/>
                  </a:lnTo>
                  <a:cubicBezTo>
                    <a:pt x="4965" y="9037"/>
                    <a:pt x="4394" y="9561"/>
                    <a:pt x="3679" y="9561"/>
                  </a:cubicBezTo>
                  <a:cubicBezTo>
                    <a:pt x="3584" y="9561"/>
                    <a:pt x="3513" y="9632"/>
                    <a:pt x="3513" y="9728"/>
                  </a:cubicBezTo>
                  <a:cubicBezTo>
                    <a:pt x="3513" y="9811"/>
                    <a:pt x="3584" y="9882"/>
                    <a:pt x="3679" y="9882"/>
                  </a:cubicBezTo>
                  <a:cubicBezTo>
                    <a:pt x="4549" y="9882"/>
                    <a:pt x="5299" y="9228"/>
                    <a:pt x="5418" y="8382"/>
                  </a:cubicBezTo>
                  <a:lnTo>
                    <a:pt x="5501" y="8382"/>
                  </a:lnTo>
                  <a:cubicBezTo>
                    <a:pt x="5787" y="8382"/>
                    <a:pt x="6025" y="8144"/>
                    <a:pt x="6025" y="7858"/>
                  </a:cubicBezTo>
                  <a:cubicBezTo>
                    <a:pt x="6013" y="7561"/>
                    <a:pt x="5775" y="7323"/>
                    <a:pt x="5489" y="7323"/>
                  </a:cubicBezTo>
                  <a:lnTo>
                    <a:pt x="5418" y="7323"/>
                  </a:lnTo>
                  <a:lnTo>
                    <a:pt x="5418" y="6823"/>
                  </a:lnTo>
                  <a:lnTo>
                    <a:pt x="5489" y="6823"/>
                  </a:lnTo>
                  <a:cubicBezTo>
                    <a:pt x="5775" y="6823"/>
                    <a:pt x="6013" y="6584"/>
                    <a:pt x="6013" y="6299"/>
                  </a:cubicBezTo>
                  <a:cubicBezTo>
                    <a:pt x="6013" y="6013"/>
                    <a:pt x="5775" y="5775"/>
                    <a:pt x="5489" y="5775"/>
                  </a:cubicBezTo>
                  <a:lnTo>
                    <a:pt x="5418" y="5775"/>
                  </a:lnTo>
                  <a:lnTo>
                    <a:pt x="5418" y="5275"/>
                  </a:lnTo>
                  <a:lnTo>
                    <a:pt x="5489" y="5275"/>
                  </a:lnTo>
                  <a:cubicBezTo>
                    <a:pt x="5775" y="5275"/>
                    <a:pt x="6013" y="5037"/>
                    <a:pt x="6013" y="4751"/>
                  </a:cubicBezTo>
                  <a:cubicBezTo>
                    <a:pt x="6013" y="4465"/>
                    <a:pt x="5775" y="4227"/>
                    <a:pt x="5489" y="4227"/>
                  </a:cubicBezTo>
                  <a:lnTo>
                    <a:pt x="5406" y="4227"/>
                  </a:lnTo>
                  <a:cubicBezTo>
                    <a:pt x="5263" y="3441"/>
                    <a:pt x="4608" y="2822"/>
                    <a:pt x="3810" y="2763"/>
                  </a:cubicBezTo>
                  <a:cubicBezTo>
                    <a:pt x="3715" y="2763"/>
                    <a:pt x="3644" y="2822"/>
                    <a:pt x="3632" y="2905"/>
                  </a:cubicBezTo>
                  <a:cubicBezTo>
                    <a:pt x="3632" y="3001"/>
                    <a:pt x="3691" y="3072"/>
                    <a:pt x="3775" y="3084"/>
                  </a:cubicBezTo>
                  <a:cubicBezTo>
                    <a:pt x="4418" y="3132"/>
                    <a:pt x="4953" y="3608"/>
                    <a:pt x="5072" y="4227"/>
                  </a:cubicBezTo>
                  <a:lnTo>
                    <a:pt x="4572" y="4227"/>
                  </a:lnTo>
                  <a:cubicBezTo>
                    <a:pt x="4453" y="3846"/>
                    <a:pt x="4072" y="3572"/>
                    <a:pt x="3679" y="3572"/>
                  </a:cubicBezTo>
                  <a:cubicBezTo>
                    <a:pt x="3584" y="3572"/>
                    <a:pt x="3513" y="3655"/>
                    <a:pt x="3513" y="3739"/>
                  </a:cubicBezTo>
                  <a:cubicBezTo>
                    <a:pt x="3513" y="3834"/>
                    <a:pt x="3584" y="3906"/>
                    <a:pt x="3679" y="3906"/>
                  </a:cubicBezTo>
                  <a:cubicBezTo>
                    <a:pt x="3918" y="3906"/>
                    <a:pt x="4120" y="4036"/>
                    <a:pt x="4227" y="4227"/>
                  </a:cubicBezTo>
                  <a:lnTo>
                    <a:pt x="3084" y="4227"/>
                  </a:lnTo>
                  <a:lnTo>
                    <a:pt x="3084" y="3489"/>
                  </a:lnTo>
                  <a:lnTo>
                    <a:pt x="3084" y="3477"/>
                  </a:lnTo>
                  <a:cubicBezTo>
                    <a:pt x="3096" y="3072"/>
                    <a:pt x="3263" y="2227"/>
                    <a:pt x="4287" y="1072"/>
                  </a:cubicBezTo>
                  <a:lnTo>
                    <a:pt x="4465" y="1072"/>
                  </a:lnTo>
                  <a:cubicBezTo>
                    <a:pt x="4763" y="1072"/>
                    <a:pt x="5001" y="834"/>
                    <a:pt x="5001" y="536"/>
                  </a:cubicBezTo>
                  <a:cubicBezTo>
                    <a:pt x="5001" y="238"/>
                    <a:pt x="4763" y="0"/>
                    <a:pt x="4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0"/>
            <p:cNvSpPr/>
            <p:nvPr/>
          </p:nvSpPr>
          <p:spPr>
            <a:xfrm>
              <a:off x="7376679" y="1654039"/>
              <a:ext cx="795" cy="32"/>
            </a:xfrm>
            <a:custGeom>
              <a:avLst/>
              <a:gdLst/>
              <a:ahLst/>
              <a:cxnLst/>
              <a:rect l="l" t="t" r="r" b="b"/>
              <a:pathLst>
                <a:path w="25" h="1" extrusionOk="0">
                  <a:moveTo>
                    <a:pt x="24" y="0"/>
                  </a:move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0" name="Google Shape;11450;p80"/>
          <p:cNvGrpSpPr/>
          <p:nvPr/>
        </p:nvGrpSpPr>
        <p:grpSpPr>
          <a:xfrm>
            <a:off x="7699309" y="1508626"/>
            <a:ext cx="154922" cy="351827"/>
            <a:chOff x="7699309" y="1508626"/>
            <a:chExt cx="154922" cy="351827"/>
          </a:xfrm>
        </p:grpSpPr>
        <p:sp>
          <p:nvSpPr>
            <p:cNvPr id="11451" name="Google Shape;11451;p80"/>
            <p:cNvSpPr/>
            <p:nvPr/>
          </p:nvSpPr>
          <p:spPr>
            <a:xfrm>
              <a:off x="7733022" y="1737336"/>
              <a:ext cx="24267" cy="57599"/>
            </a:xfrm>
            <a:custGeom>
              <a:avLst/>
              <a:gdLst/>
              <a:ahLst/>
              <a:cxnLst/>
              <a:rect l="l" t="t" r="r" b="b"/>
              <a:pathLst>
                <a:path w="763" h="1811" extrusionOk="0">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0"/>
            <p:cNvSpPr/>
            <p:nvPr/>
          </p:nvSpPr>
          <p:spPr>
            <a:xfrm>
              <a:off x="7796632" y="1737336"/>
              <a:ext cx="23504" cy="57599"/>
            </a:xfrm>
            <a:custGeom>
              <a:avLst/>
              <a:gdLst/>
              <a:ahLst/>
              <a:cxnLst/>
              <a:rect l="l" t="t" r="r" b="b"/>
              <a:pathLst>
                <a:path w="739" h="1811" extrusionOk="0">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0"/>
            <p:cNvSpPr/>
            <p:nvPr/>
          </p:nvSpPr>
          <p:spPr>
            <a:xfrm>
              <a:off x="7757639" y="1792231"/>
              <a:ext cx="32" cy="795"/>
            </a:xfrm>
            <a:custGeom>
              <a:avLst/>
              <a:gdLst/>
              <a:ahLst/>
              <a:cxnLst/>
              <a:rect l="l" t="t" r="r" b="b"/>
              <a:pathLst>
                <a:path w="1" h="25" extrusionOk="0">
                  <a:moveTo>
                    <a:pt x="0" y="1"/>
                  </a:moveTo>
                  <a:cubicBezTo>
                    <a:pt x="0" y="1"/>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0"/>
            <p:cNvSpPr/>
            <p:nvPr/>
          </p:nvSpPr>
          <p:spPr>
            <a:xfrm>
              <a:off x="7757639" y="1784280"/>
              <a:ext cx="39406" cy="76173"/>
            </a:xfrm>
            <a:custGeom>
              <a:avLst/>
              <a:gdLst/>
              <a:ahLst/>
              <a:cxnLst/>
              <a:rect l="l" t="t" r="r" b="b"/>
              <a:pathLst>
                <a:path w="1239" h="2395" extrusionOk="0">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80"/>
            <p:cNvSpPr/>
            <p:nvPr/>
          </p:nvSpPr>
          <p:spPr>
            <a:xfrm>
              <a:off x="7805347" y="1642016"/>
              <a:ext cx="48884" cy="201771"/>
            </a:xfrm>
            <a:custGeom>
              <a:avLst/>
              <a:gdLst/>
              <a:ahLst/>
              <a:cxnLst/>
              <a:rect l="l" t="t" r="r" b="b"/>
              <a:pathLst>
                <a:path w="1537" h="6344" extrusionOk="0">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80"/>
            <p:cNvSpPr/>
            <p:nvPr/>
          </p:nvSpPr>
          <p:spPr>
            <a:xfrm>
              <a:off x="7699309" y="1642239"/>
              <a:ext cx="48884" cy="202661"/>
            </a:xfrm>
            <a:custGeom>
              <a:avLst/>
              <a:gdLst/>
              <a:ahLst/>
              <a:cxnLst/>
              <a:rect l="l" t="t" r="r" b="b"/>
              <a:pathLst>
                <a:path w="1537" h="6372" extrusionOk="0">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80"/>
            <p:cNvSpPr/>
            <p:nvPr/>
          </p:nvSpPr>
          <p:spPr>
            <a:xfrm>
              <a:off x="7743613" y="1508626"/>
              <a:ext cx="66313" cy="208673"/>
            </a:xfrm>
            <a:custGeom>
              <a:avLst/>
              <a:gdLst/>
              <a:ahLst/>
              <a:cxnLst/>
              <a:rect l="l" t="t" r="r" b="b"/>
              <a:pathLst>
                <a:path w="2085" h="6561" extrusionOk="0">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8" name="Google Shape;11458;p80"/>
          <p:cNvGrpSpPr/>
          <p:nvPr/>
        </p:nvGrpSpPr>
        <p:grpSpPr>
          <a:xfrm>
            <a:off x="8161690" y="1509008"/>
            <a:ext cx="153396" cy="351064"/>
            <a:chOff x="8161690" y="1509008"/>
            <a:chExt cx="153396" cy="351064"/>
          </a:xfrm>
        </p:grpSpPr>
        <p:sp>
          <p:nvSpPr>
            <p:cNvPr id="11459" name="Google Shape;11459;p80"/>
            <p:cNvSpPr/>
            <p:nvPr/>
          </p:nvSpPr>
          <p:spPr>
            <a:xfrm>
              <a:off x="8207871" y="1699838"/>
              <a:ext cx="61384" cy="61765"/>
            </a:xfrm>
            <a:custGeom>
              <a:avLst/>
              <a:gdLst/>
              <a:ahLst/>
              <a:cxnLst/>
              <a:rect l="l" t="t" r="r" b="b"/>
              <a:pathLst>
                <a:path w="1930" h="1942" extrusionOk="0">
                  <a:moveTo>
                    <a:pt x="965" y="334"/>
                  </a:moveTo>
                  <a:cubicBezTo>
                    <a:pt x="1322" y="334"/>
                    <a:pt x="1608" y="620"/>
                    <a:pt x="1608" y="977"/>
                  </a:cubicBezTo>
                  <a:cubicBezTo>
                    <a:pt x="1608" y="1334"/>
                    <a:pt x="1322" y="1620"/>
                    <a:pt x="965" y="1620"/>
                  </a:cubicBezTo>
                  <a:cubicBezTo>
                    <a:pt x="608" y="1620"/>
                    <a:pt x="322" y="1334"/>
                    <a:pt x="322" y="977"/>
                  </a:cubicBezTo>
                  <a:cubicBezTo>
                    <a:pt x="322" y="620"/>
                    <a:pt x="608" y="334"/>
                    <a:pt x="965" y="334"/>
                  </a:cubicBezTo>
                  <a:close/>
                  <a:moveTo>
                    <a:pt x="965" y="1"/>
                  </a:moveTo>
                  <a:cubicBezTo>
                    <a:pt x="429" y="1"/>
                    <a:pt x="1" y="441"/>
                    <a:pt x="1" y="977"/>
                  </a:cubicBezTo>
                  <a:cubicBezTo>
                    <a:pt x="1" y="1513"/>
                    <a:pt x="429" y="1942"/>
                    <a:pt x="965" y="1942"/>
                  </a:cubicBezTo>
                  <a:cubicBezTo>
                    <a:pt x="1501" y="1942"/>
                    <a:pt x="1930" y="1513"/>
                    <a:pt x="1930" y="977"/>
                  </a:cubicBezTo>
                  <a:cubicBezTo>
                    <a:pt x="1930" y="441"/>
                    <a:pt x="1501"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80"/>
            <p:cNvSpPr/>
            <p:nvPr/>
          </p:nvSpPr>
          <p:spPr>
            <a:xfrm>
              <a:off x="8199919" y="1800564"/>
              <a:ext cx="77668" cy="29579"/>
            </a:xfrm>
            <a:custGeom>
              <a:avLst/>
              <a:gdLst/>
              <a:ahLst/>
              <a:cxnLst/>
              <a:rect l="l" t="t" r="r" b="b"/>
              <a:pathLst>
                <a:path w="2442" h="930" extrusionOk="0">
                  <a:moveTo>
                    <a:pt x="2120" y="322"/>
                  </a:moveTo>
                  <a:lnTo>
                    <a:pt x="2120" y="620"/>
                  </a:lnTo>
                  <a:lnTo>
                    <a:pt x="322" y="620"/>
                  </a:lnTo>
                  <a:lnTo>
                    <a:pt x="322" y="322"/>
                  </a:lnTo>
                  <a:close/>
                  <a:moveTo>
                    <a:pt x="239" y="1"/>
                  </a:moveTo>
                  <a:cubicBezTo>
                    <a:pt x="96" y="1"/>
                    <a:pt x="1" y="96"/>
                    <a:pt x="1" y="239"/>
                  </a:cubicBezTo>
                  <a:lnTo>
                    <a:pt x="1" y="691"/>
                  </a:lnTo>
                  <a:cubicBezTo>
                    <a:pt x="1" y="834"/>
                    <a:pt x="96" y="930"/>
                    <a:pt x="239" y="930"/>
                  </a:cubicBezTo>
                  <a:lnTo>
                    <a:pt x="2203" y="930"/>
                  </a:lnTo>
                  <a:cubicBezTo>
                    <a:pt x="2334" y="930"/>
                    <a:pt x="2441" y="834"/>
                    <a:pt x="2441" y="691"/>
                  </a:cubicBezTo>
                  <a:lnTo>
                    <a:pt x="2441" y="239"/>
                  </a:lnTo>
                  <a:cubicBezTo>
                    <a:pt x="2441" y="108"/>
                    <a:pt x="2334" y="1"/>
                    <a:pt x="2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80"/>
            <p:cNvSpPr/>
            <p:nvPr/>
          </p:nvSpPr>
          <p:spPr>
            <a:xfrm>
              <a:off x="8161690" y="1664598"/>
              <a:ext cx="153396" cy="195474"/>
            </a:xfrm>
            <a:custGeom>
              <a:avLst/>
              <a:gdLst/>
              <a:ahLst/>
              <a:cxnLst/>
              <a:rect l="l" t="t" r="r" b="b"/>
              <a:pathLst>
                <a:path w="4823" h="6146" extrusionOk="0">
                  <a:moveTo>
                    <a:pt x="1264" y="1"/>
                  </a:moveTo>
                  <a:cubicBezTo>
                    <a:pt x="1234" y="1"/>
                    <a:pt x="1204" y="8"/>
                    <a:pt x="1179" y="25"/>
                  </a:cubicBezTo>
                  <a:cubicBezTo>
                    <a:pt x="1167" y="49"/>
                    <a:pt x="1155" y="61"/>
                    <a:pt x="1119" y="61"/>
                  </a:cubicBezTo>
                  <a:cubicBezTo>
                    <a:pt x="762" y="311"/>
                    <a:pt x="572" y="716"/>
                    <a:pt x="572" y="1192"/>
                  </a:cubicBezTo>
                  <a:cubicBezTo>
                    <a:pt x="572" y="1430"/>
                    <a:pt x="619" y="1668"/>
                    <a:pt x="703" y="1871"/>
                  </a:cubicBezTo>
                  <a:cubicBezTo>
                    <a:pt x="822" y="2157"/>
                    <a:pt x="774" y="2490"/>
                    <a:pt x="572" y="2728"/>
                  </a:cubicBezTo>
                  <a:cubicBezTo>
                    <a:pt x="214" y="3145"/>
                    <a:pt x="0" y="3692"/>
                    <a:pt x="0" y="4240"/>
                  </a:cubicBezTo>
                  <a:cubicBezTo>
                    <a:pt x="0" y="4824"/>
                    <a:pt x="226" y="5312"/>
                    <a:pt x="643" y="5633"/>
                  </a:cubicBezTo>
                  <a:cubicBezTo>
                    <a:pt x="1012" y="5931"/>
                    <a:pt x="1536" y="6109"/>
                    <a:pt x="2143" y="6145"/>
                  </a:cubicBezTo>
                  <a:lnTo>
                    <a:pt x="2679" y="6145"/>
                  </a:lnTo>
                  <a:cubicBezTo>
                    <a:pt x="3298" y="6109"/>
                    <a:pt x="3810" y="5931"/>
                    <a:pt x="4191" y="5633"/>
                  </a:cubicBezTo>
                  <a:cubicBezTo>
                    <a:pt x="4608" y="5300"/>
                    <a:pt x="4822" y="4824"/>
                    <a:pt x="4822" y="4240"/>
                  </a:cubicBezTo>
                  <a:cubicBezTo>
                    <a:pt x="4810" y="3681"/>
                    <a:pt x="4620" y="3145"/>
                    <a:pt x="4251" y="2728"/>
                  </a:cubicBezTo>
                  <a:cubicBezTo>
                    <a:pt x="4036" y="2478"/>
                    <a:pt x="4001" y="2157"/>
                    <a:pt x="4120" y="1871"/>
                  </a:cubicBezTo>
                  <a:cubicBezTo>
                    <a:pt x="4203" y="1657"/>
                    <a:pt x="4251" y="1430"/>
                    <a:pt x="4251" y="1192"/>
                  </a:cubicBezTo>
                  <a:cubicBezTo>
                    <a:pt x="4251" y="716"/>
                    <a:pt x="4060" y="323"/>
                    <a:pt x="3703" y="61"/>
                  </a:cubicBezTo>
                  <a:cubicBezTo>
                    <a:pt x="3679" y="37"/>
                    <a:pt x="3667" y="25"/>
                    <a:pt x="3655" y="25"/>
                  </a:cubicBezTo>
                  <a:cubicBezTo>
                    <a:pt x="3630" y="8"/>
                    <a:pt x="3600" y="1"/>
                    <a:pt x="3570" y="1"/>
                  </a:cubicBezTo>
                  <a:cubicBezTo>
                    <a:pt x="3516" y="1"/>
                    <a:pt x="3460" y="27"/>
                    <a:pt x="3429" y="73"/>
                  </a:cubicBezTo>
                  <a:cubicBezTo>
                    <a:pt x="3382" y="144"/>
                    <a:pt x="3405" y="252"/>
                    <a:pt x="3477" y="299"/>
                  </a:cubicBezTo>
                  <a:cubicBezTo>
                    <a:pt x="3489" y="311"/>
                    <a:pt x="3501" y="311"/>
                    <a:pt x="3524" y="323"/>
                  </a:cubicBezTo>
                  <a:cubicBezTo>
                    <a:pt x="3798" y="514"/>
                    <a:pt x="3941" y="811"/>
                    <a:pt x="3941" y="1192"/>
                  </a:cubicBezTo>
                  <a:cubicBezTo>
                    <a:pt x="3941" y="1383"/>
                    <a:pt x="3894" y="1573"/>
                    <a:pt x="3822" y="1752"/>
                  </a:cubicBezTo>
                  <a:cubicBezTo>
                    <a:pt x="3655" y="2157"/>
                    <a:pt x="3727" y="2597"/>
                    <a:pt x="4013" y="2930"/>
                  </a:cubicBezTo>
                  <a:cubicBezTo>
                    <a:pt x="4322" y="3288"/>
                    <a:pt x="4489" y="3764"/>
                    <a:pt x="4489" y="4240"/>
                  </a:cubicBezTo>
                  <a:cubicBezTo>
                    <a:pt x="4489" y="4728"/>
                    <a:pt x="4310" y="5121"/>
                    <a:pt x="3977" y="5407"/>
                  </a:cubicBezTo>
                  <a:cubicBezTo>
                    <a:pt x="3667" y="5657"/>
                    <a:pt x="3203" y="5824"/>
                    <a:pt x="2667" y="5836"/>
                  </a:cubicBezTo>
                  <a:lnTo>
                    <a:pt x="2167" y="5836"/>
                  </a:lnTo>
                  <a:cubicBezTo>
                    <a:pt x="1631" y="5800"/>
                    <a:pt x="1167" y="5657"/>
                    <a:pt x="857" y="5407"/>
                  </a:cubicBezTo>
                  <a:cubicBezTo>
                    <a:pt x="512" y="5121"/>
                    <a:pt x="345" y="4728"/>
                    <a:pt x="345" y="4240"/>
                  </a:cubicBezTo>
                  <a:cubicBezTo>
                    <a:pt x="345" y="3764"/>
                    <a:pt x="524" y="3300"/>
                    <a:pt x="822" y="2930"/>
                  </a:cubicBezTo>
                  <a:cubicBezTo>
                    <a:pt x="1107" y="2597"/>
                    <a:pt x="1179" y="2157"/>
                    <a:pt x="1012" y="1752"/>
                  </a:cubicBezTo>
                  <a:cubicBezTo>
                    <a:pt x="941" y="1573"/>
                    <a:pt x="905" y="1383"/>
                    <a:pt x="905" y="1192"/>
                  </a:cubicBezTo>
                  <a:cubicBezTo>
                    <a:pt x="905" y="811"/>
                    <a:pt x="1036" y="514"/>
                    <a:pt x="1310" y="323"/>
                  </a:cubicBezTo>
                  <a:cubicBezTo>
                    <a:pt x="1334" y="311"/>
                    <a:pt x="1346" y="311"/>
                    <a:pt x="1357" y="299"/>
                  </a:cubicBezTo>
                  <a:cubicBezTo>
                    <a:pt x="1429" y="252"/>
                    <a:pt x="1453" y="144"/>
                    <a:pt x="1405" y="73"/>
                  </a:cubicBezTo>
                  <a:cubicBezTo>
                    <a:pt x="1374" y="27"/>
                    <a:pt x="1319" y="1"/>
                    <a:pt x="1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80"/>
            <p:cNvSpPr/>
            <p:nvPr/>
          </p:nvSpPr>
          <p:spPr>
            <a:xfrm>
              <a:off x="8201828" y="1509008"/>
              <a:ext cx="73851" cy="181034"/>
            </a:xfrm>
            <a:custGeom>
              <a:avLst/>
              <a:gdLst/>
              <a:ahLst/>
              <a:cxnLst/>
              <a:rect l="l" t="t" r="r" b="b"/>
              <a:pathLst>
                <a:path w="2322" h="5692" extrusionOk="0">
                  <a:moveTo>
                    <a:pt x="1608" y="322"/>
                  </a:moveTo>
                  <a:lnTo>
                    <a:pt x="1500" y="1488"/>
                  </a:lnTo>
                  <a:lnTo>
                    <a:pt x="798" y="1488"/>
                  </a:lnTo>
                  <a:lnTo>
                    <a:pt x="691" y="322"/>
                  </a:lnTo>
                  <a:close/>
                  <a:moveTo>
                    <a:pt x="1286" y="1810"/>
                  </a:moveTo>
                  <a:lnTo>
                    <a:pt x="1429" y="5394"/>
                  </a:lnTo>
                  <a:lnTo>
                    <a:pt x="857" y="5394"/>
                  </a:lnTo>
                  <a:lnTo>
                    <a:pt x="988" y="1810"/>
                  </a:lnTo>
                  <a:close/>
                  <a:moveTo>
                    <a:pt x="679" y="0"/>
                  </a:moveTo>
                  <a:cubicBezTo>
                    <a:pt x="596" y="0"/>
                    <a:pt x="512" y="24"/>
                    <a:pt x="453" y="95"/>
                  </a:cubicBezTo>
                  <a:cubicBezTo>
                    <a:pt x="393" y="155"/>
                    <a:pt x="369" y="250"/>
                    <a:pt x="381" y="333"/>
                  </a:cubicBezTo>
                  <a:lnTo>
                    <a:pt x="381" y="369"/>
                  </a:lnTo>
                  <a:lnTo>
                    <a:pt x="155" y="369"/>
                  </a:lnTo>
                  <a:cubicBezTo>
                    <a:pt x="72" y="369"/>
                    <a:pt x="0" y="441"/>
                    <a:pt x="0" y="536"/>
                  </a:cubicBezTo>
                  <a:cubicBezTo>
                    <a:pt x="0" y="619"/>
                    <a:pt x="72" y="691"/>
                    <a:pt x="155" y="691"/>
                  </a:cubicBezTo>
                  <a:lnTo>
                    <a:pt x="393" y="691"/>
                  </a:lnTo>
                  <a:lnTo>
                    <a:pt x="441" y="1155"/>
                  </a:lnTo>
                  <a:lnTo>
                    <a:pt x="203" y="1155"/>
                  </a:lnTo>
                  <a:cubicBezTo>
                    <a:pt x="119" y="1155"/>
                    <a:pt x="36" y="1226"/>
                    <a:pt x="36" y="1322"/>
                  </a:cubicBezTo>
                  <a:cubicBezTo>
                    <a:pt x="36" y="1405"/>
                    <a:pt x="119" y="1488"/>
                    <a:pt x="203" y="1488"/>
                  </a:cubicBezTo>
                  <a:lnTo>
                    <a:pt x="465" y="1488"/>
                  </a:lnTo>
                  <a:lnTo>
                    <a:pt x="465" y="1524"/>
                  </a:lnTo>
                  <a:cubicBezTo>
                    <a:pt x="488" y="1643"/>
                    <a:pt x="560" y="1750"/>
                    <a:pt x="667" y="1786"/>
                  </a:cubicBezTo>
                  <a:lnTo>
                    <a:pt x="524" y="5441"/>
                  </a:lnTo>
                  <a:cubicBezTo>
                    <a:pt x="524" y="5513"/>
                    <a:pt x="560" y="5572"/>
                    <a:pt x="607" y="5620"/>
                  </a:cubicBezTo>
                  <a:cubicBezTo>
                    <a:pt x="643" y="5667"/>
                    <a:pt x="703" y="5691"/>
                    <a:pt x="786" y="5691"/>
                  </a:cubicBezTo>
                  <a:lnTo>
                    <a:pt x="1512" y="5691"/>
                  </a:lnTo>
                  <a:cubicBezTo>
                    <a:pt x="1584" y="5691"/>
                    <a:pt x="1643" y="5667"/>
                    <a:pt x="1691" y="5620"/>
                  </a:cubicBezTo>
                  <a:cubicBezTo>
                    <a:pt x="1739" y="5572"/>
                    <a:pt x="1762" y="5501"/>
                    <a:pt x="1762" y="5441"/>
                  </a:cubicBezTo>
                  <a:lnTo>
                    <a:pt x="1631" y="1786"/>
                  </a:lnTo>
                  <a:cubicBezTo>
                    <a:pt x="1739" y="1738"/>
                    <a:pt x="1810" y="1643"/>
                    <a:pt x="1822" y="1524"/>
                  </a:cubicBezTo>
                  <a:lnTo>
                    <a:pt x="1822" y="1488"/>
                  </a:lnTo>
                  <a:lnTo>
                    <a:pt x="2096" y="1488"/>
                  </a:lnTo>
                  <a:cubicBezTo>
                    <a:pt x="2179" y="1488"/>
                    <a:pt x="2251" y="1405"/>
                    <a:pt x="2251" y="1322"/>
                  </a:cubicBezTo>
                  <a:cubicBezTo>
                    <a:pt x="2251" y="1226"/>
                    <a:pt x="2203" y="1155"/>
                    <a:pt x="2108" y="1155"/>
                  </a:cubicBezTo>
                  <a:lnTo>
                    <a:pt x="1870" y="1155"/>
                  </a:lnTo>
                  <a:lnTo>
                    <a:pt x="1917" y="691"/>
                  </a:lnTo>
                  <a:lnTo>
                    <a:pt x="2155" y="691"/>
                  </a:lnTo>
                  <a:cubicBezTo>
                    <a:pt x="2239" y="691"/>
                    <a:pt x="2322" y="619"/>
                    <a:pt x="2322" y="536"/>
                  </a:cubicBezTo>
                  <a:cubicBezTo>
                    <a:pt x="2322" y="441"/>
                    <a:pt x="2239" y="369"/>
                    <a:pt x="2155" y="369"/>
                  </a:cubicBezTo>
                  <a:lnTo>
                    <a:pt x="1929" y="369"/>
                  </a:lnTo>
                  <a:lnTo>
                    <a:pt x="1929" y="333"/>
                  </a:lnTo>
                  <a:cubicBezTo>
                    <a:pt x="1941" y="250"/>
                    <a:pt x="1917" y="179"/>
                    <a:pt x="1858" y="95"/>
                  </a:cubicBezTo>
                  <a:cubicBezTo>
                    <a:pt x="1798" y="36"/>
                    <a:pt x="1727" y="0"/>
                    <a:pt x="1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3" name="Google Shape;11463;p80"/>
          <p:cNvGrpSpPr/>
          <p:nvPr/>
        </p:nvGrpSpPr>
        <p:grpSpPr>
          <a:xfrm>
            <a:off x="6746940" y="1508881"/>
            <a:ext cx="213221" cy="352304"/>
            <a:chOff x="6746940" y="1508881"/>
            <a:chExt cx="213221" cy="352304"/>
          </a:xfrm>
        </p:grpSpPr>
        <p:sp>
          <p:nvSpPr>
            <p:cNvPr id="11464" name="Google Shape;11464;p80"/>
            <p:cNvSpPr/>
            <p:nvPr/>
          </p:nvSpPr>
          <p:spPr>
            <a:xfrm>
              <a:off x="6805238" y="1661227"/>
              <a:ext cx="10655" cy="1024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80"/>
            <p:cNvSpPr/>
            <p:nvPr/>
          </p:nvSpPr>
          <p:spPr>
            <a:xfrm>
              <a:off x="6804125" y="1706294"/>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62"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80"/>
            <p:cNvSpPr/>
            <p:nvPr/>
          </p:nvSpPr>
          <p:spPr>
            <a:xfrm>
              <a:off x="6803362" y="1754002"/>
              <a:ext cx="10623" cy="10241"/>
            </a:xfrm>
            <a:custGeom>
              <a:avLst/>
              <a:gdLst/>
              <a:ahLst/>
              <a:cxnLst/>
              <a:rect l="l" t="t" r="r" b="b"/>
              <a:pathLst>
                <a:path w="334" h="322" extrusionOk="0">
                  <a:moveTo>
                    <a:pt x="167" y="0"/>
                  </a:moveTo>
                  <a:cubicBezTo>
                    <a:pt x="72" y="0"/>
                    <a:pt x="0" y="72"/>
                    <a:pt x="0" y="167"/>
                  </a:cubicBezTo>
                  <a:cubicBezTo>
                    <a:pt x="0" y="250"/>
                    <a:pt x="72" y="322"/>
                    <a:pt x="167" y="322"/>
                  </a:cubicBezTo>
                  <a:cubicBezTo>
                    <a:pt x="250" y="322"/>
                    <a:pt x="334" y="250"/>
                    <a:pt x="334" y="167"/>
                  </a:cubicBezTo>
                  <a:cubicBezTo>
                    <a:pt x="334"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0"/>
            <p:cNvSpPr/>
            <p:nvPr/>
          </p:nvSpPr>
          <p:spPr>
            <a:xfrm>
              <a:off x="6746940" y="1508881"/>
              <a:ext cx="213221" cy="352304"/>
            </a:xfrm>
            <a:custGeom>
              <a:avLst/>
              <a:gdLst/>
              <a:ahLst/>
              <a:cxnLst/>
              <a:rect l="l" t="t" r="r" b="b"/>
              <a:pathLst>
                <a:path w="6704" h="11077" extrusionOk="0">
                  <a:moveTo>
                    <a:pt x="4072" y="3897"/>
                  </a:moveTo>
                  <a:lnTo>
                    <a:pt x="4822" y="4886"/>
                  </a:lnTo>
                  <a:lnTo>
                    <a:pt x="5453" y="5683"/>
                  </a:lnTo>
                  <a:cubicBezTo>
                    <a:pt x="4703" y="6302"/>
                    <a:pt x="4263" y="7243"/>
                    <a:pt x="4263" y="8231"/>
                  </a:cubicBezTo>
                  <a:lnTo>
                    <a:pt x="4263" y="8612"/>
                  </a:lnTo>
                  <a:lnTo>
                    <a:pt x="3298" y="8612"/>
                  </a:lnTo>
                  <a:lnTo>
                    <a:pt x="3298" y="6029"/>
                  </a:lnTo>
                  <a:cubicBezTo>
                    <a:pt x="3298" y="5493"/>
                    <a:pt x="3441" y="4969"/>
                    <a:pt x="3715" y="4505"/>
                  </a:cubicBezTo>
                  <a:lnTo>
                    <a:pt x="4072" y="3897"/>
                  </a:lnTo>
                  <a:close/>
                  <a:moveTo>
                    <a:pt x="4263" y="8934"/>
                  </a:moveTo>
                  <a:lnTo>
                    <a:pt x="4263" y="9374"/>
                  </a:lnTo>
                  <a:cubicBezTo>
                    <a:pt x="4263" y="10124"/>
                    <a:pt x="3656" y="10732"/>
                    <a:pt x="2906" y="10732"/>
                  </a:cubicBezTo>
                  <a:cubicBezTo>
                    <a:pt x="2536" y="10732"/>
                    <a:pt x="2191" y="10577"/>
                    <a:pt x="1941" y="10315"/>
                  </a:cubicBezTo>
                  <a:cubicBezTo>
                    <a:pt x="1691" y="10041"/>
                    <a:pt x="1548" y="9684"/>
                    <a:pt x="1572" y="9315"/>
                  </a:cubicBezTo>
                  <a:lnTo>
                    <a:pt x="1584" y="8934"/>
                  </a:lnTo>
                  <a:lnTo>
                    <a:pt x="2239" y="8934"/>
                  </a:lnTo>
                  <a:lnTo>
                    <a:pt x="2239" y="9005"/>
                  </a:lnTo>
                  <a:cubicBezTo>
                    <a:pt x="2239" y="9279"/>
                    <a:pt x="2477" y="9529"/>
                    <a:pt x="2763" y="9541"/>
                  </a:cubicBezTo>
                  <a:cubicBezTo>
                    <a:pt x="2894" y="9541"/>
                    <a:pt x="3025" y="9493"/>
                    <a:pt x="3132" y="9386"/>
                  </a:cubicBezTo>
                  <a:cubicBezTo>
                    <a:pt x="3239" y="9291"/>
                    <a:pt x="3298" y="9148"/>
                    <a:pt x="3298" y="9005"/>
                  </a:cubicBezTo>
                  <a:lnTo>
                    <a:pt x="3298" y="8934"/>
                  </a:lnTo>
                  <a:close/>
                  <a:moveTo>
                    <a:pt x="1602" y="0"/>
                  </a:moveTo>
                  <a:cubicBezTo>
                    <a:pt x="1462" y="0"/>
                    <a:pt x="1323" y="33"/>
                    <a:pt x="1191" y="99"/>
                  </a:cubicBezTo>
                  <a:lnTo>
                    <a:pt x="548" y="421"/>
                  </a:lnTo>
                  <a:lnTo>
                    <a:pt x="167" y="421"/>
                  </a:lnTo>
                  <a:cubicBezTo>
                    <a:pt x="84" y="421"/>
                    <a:pt x="0" y="492"/>
                    <a:pt x="0" y="576"/>
                  </a:cubicBezTo>
                  <a:cubicBezTo>
                    <a:pt x="0" y="671"/>
                    <a:pt x="84" y="742"/>
                    <a:pt x="167" y="742"/>
                  </a:cubicBezTo>
                  <a:lnTo>
                    <a:pt x="1048" y="742"/>
                  </a:lnTo>
                  <a:lnTo>
                    <a:pt x="1393" y="754"/>
                  </a:lnTo>
                  <a:cubicBezTo>
                    <a:pt x="1524" y="790"/>
                    <a:pt x="1632" y="909"/>
                    <a:pt x="1632" y="1052"/>
                  </a:cubicBezTo>
                  <a:lnTo>
                    <a:pt x="1596" y="1647"/>
                  </a:lnTo>
                  <a:cubicBezTo>
                    <a:pt x="1596" y="1742"/>
                    <a:pt x="1655" y="1814"/>
                    <a:pt x="1739" y="1814"/>
                  </a:cubicBezTo>
                  <a:cubicBezTo>
                    <a:pt x="1834" y="1814"/>
                    <a:pt x="1905" y="1754"/>
                    <a:pt x="1905" y="1671"/>
                  </a:cubicBezTo>
                  <a:lnTo>
                    <a:pt x="1941" y="1076"/>
                  </a:lnTo>
                  <a:cubicBezTo>
                    <a:pt x="1953" y="754"/>
                    <a:pt x="1727" y="492"/>
                    <a:pt x="1417" y="445"/>
                  </a:cubicBezTo>
                  <a:lnTo>
                    <a:pt x="1286" y="445"/>
                  </a:lnTo>
                  <a:lnTo>
                    <a:pt x="1358" y="421"/>
                  </a:lnTo>
                  <a:cubicBezTo>
                    <a:pt x="1448" y="376"/>
                    <a:pt x="1546" y="352"/>
                    <a:pt x="1643" y="352"/>
                  </a:cubicBezTo>
                  <a:cubicBezTo>
                    <a:pt x="1751" y="352"/>
                    <a:pt x="1859" y="382"/>
                    <a:pt x="1953" y="445"/>
                  </a:cubicBezTo>
                  <a:cubicBezTo>
                    <a:pt x="2132" y="552"/>
                    <a:pt x="2239" y="730"/>
                    <a:pt x="2251" y="933"/>
                  </a:cubicBezTo>
                  <a:lnTo>
                    <a:pt x="2251" y="968"/>
                  </a:lnTo>
                  <a:lnTo>
                    <a:pt x="2251" y="3219"/>
                  </a:lnTo>
                  <a:lnTo>
                    <a:pt x="2251" y="8648"/>
                  </a:lnTo>
                  <a:lnTo>
                    <a:pt x="1608" y="8648"/>
                  </a:lnTo>
                  <a:lnTo>
                    <a:pt x="1894" y="2445"/>
                  </a:lnTo>
                  <a:cubicBezTo>
                    <a:pt x="1894" y="2350"/>
                    <a:pt x="1834" y="2278"/>
                    <a:pt x="1751" y="2278"/>
                  </a:cubicBezTo>
                  <a:cubicBezTo>
                    <a:pt x="1655" y="2278"/>
                    <a:pt x="1584" y="2338"/>
                    <a:pt x="1584" y="2421"/>
                  </a:cubicBezTo>
                  <a:lnTo>
                    <a:pt x="1393" y="6648"/>
                  </a:lnTo>
                  <a:lnTo>
                    <a:pt x="1155" y="6648"/>
                  </a:lnTo>
                  <a:lnTo>
                    <a:pt x="1155" y="6469"/>
                  </a:lnTo>
                  <a:cubicBezTo>
                    <a:pt x="1155" y="6386"/>
                    <a:pt x="1072" y="6314"/>
                    <a:pt x="989" y="6314"/>
                  </a:cubicBezTo>
                  <a:cubicBezTo>
                    <a:pt x="893" y="6314"/>
                    <a:pt x="822" y="6386"/>
                    <a:pt x="822" y="6469"/>
                  </a:cubicBezTo>
                  <a:lnTo>
                    <a:pt x="822" y="7160"/>
                  </a:lnTo>
                  <a:cubicBezTo>
                    <a:pt x="822" y="7243"/>
                    <a:pt x="893" y="7326"/>
                    <a:pt x="989" y="7326"/>
                  </a:cubicBezTo>
                  <a:cubicBezTo>
                    <a:pt x="1072" y="7326"/>
                    <a:pt x="1155" y="7243"/>
                    <a:pt x="1155" y="7160"/>
                  </a:cubicBezTo>
                  <a:lnTo>
                    <a:pt x="1155" y="6981"/>
                  </a:lnTo>
                  <a:lnTo>
                    <a:pt x="1370" y="6981"/>
                  </a:lnTo>
                  <a:lnTo>
                    <a:pt x="1334" y="7946"/>
                  </a:lnTo>
                  <a:lnTo>
                    <a:pt x="1155" y="7946"/>
                  </a:lnTo>
                  <a:lnTo>
                    <a:pt x="1155" y="7743"/>
                  </a:lnTo>
                  <a:cubicBezTo>
                    <a:pt x="1155" y="7648"/>
                    <a:pt x="1072" y="7576"/>
                    <a:pt x="989" y="7576"/>
                  </a:cubicBezTo>
                  <a:cubicBezTo>
                    <a:pt x="893" y="7576"/>
                    <a:pt x="822" y="7648"/>
                    <a:pt x="822" y="7743"/>
                  </a:cubicBezTo>
                  <a:lnTo>
                    <a:pt x="822" y="8422"/>
                  </a:lnTo>
                  <a:cubicBezTo>
                    <a:pt x="822" y="8517"/>
                    <a:pt x="893" y="8588"/>
                    <a:pt x="989" y="8588"/>
                  </a:cubicBezTo>
                  <a:cubicBezTo>
                    <a:pt x="1072" y="8588"/>
                    <a:pt x="1155" y="8517"/>
                    <a:pt x="1155" y="8422"/>
                  </a:cubicBezTo>
                  <a:lnTo>
                    <a:pt x="1155" y="8243"/>
                  </a:lnTo>
                  <a:lnTo>
                    <a:pt x="1310" y="8243"/>
                  </a:lnTo>
                  <a:lnTo>
                    <a:pt x="1274" y="9315"/>
                  </a:lnTo>
                  <a:cubicBezTo>
                    <a:pt x="1251" y="9779"/>
                    <a:pt x="1417" y="10208"/>
                    <a:pt x="1727" y="10553"/>
                  </a:cubicBezTo>
                  <a:cubicBezTo>
                    <a:pt x="2048" y="10874"/>
                    <a:pt x="2477" y="11077"/>
                    <a:pt x="2941" y="11077"/>
                  </a:cubicBezTo>
                  <a:cubicBezTo>
                    <a:pt x="3858" y="11077"/>
                    <a:pt x="4608" y="10327"/>
                    <a:pt x="4608" y="9410"/>
                  </a:cubicBezTo>
                  <a:lnTo>
                    <a:pt x="4608" y="8243"/>
                  </a:lnTo>
                  <a:cubicBezTo>
                    <a:pt x="4608" y="7362"/>
                    <a:pt x="5001" y="6529"/>
                    <a:pt x="5680" y="5969"/>
                  </a:cubicBezTo>
                  <a:lnTo>
                    <a:pt x="5680" y="5981"/>
                  </a:lnTo>
                  <a:cubicBezTo>
                    <a:pt x="5763" y="6100"/>
                    <a:pt x="5894" y="6172"/>
                    <a:pt x="6049" y="6195"/>
                  </a:cubicBezTo>
                  <a:lnTo>
                    <a:pt x="6120" y="6195"/>
                  </a:lnTo>
                  <a:cubicBezTo>
                    <a:pt x="6239" y="6195"/>
                    <a:pt x="6358" y="6148"/>
                    <a:pt x="6466" y="6076"/>
                  </a:cubicBezTo>
                  <a:cubicBezTo>
                    <a:pt x="6668" y="5862"/>
                    <a:pt x="6704" y="5517"/>
                    <a:pt x="6525" y="5279"/>
                  </a:cubicBezTo>
                  <a:lnTo>
                    <a:pt x="6108" y="4743"/>
                  </a:lnTo>
                  <a:cubicBezTo>
                    <a:pt x="6075" y="4702"/>
                    <a:pt x="6029" y="4681"/>
                    <a:pt x="5983" y="4681"/>
                  </a:cubicBezTo>
                  <a:cubicBezTo>
                    <a:pt x="5948" y="4681"/>
                    <a:pt x="5913" y="4693"/>
                    <a:pt x="5882" y="4719"/>
                  </a:cubicBezTo>
                  <a:cubicBezTo>
                    <a:pt x="5811" y="4778"/>
                    <a:pt x="5799" y="4862"/>
                    <a:pt x="5858" y="4945"/>
                  </a:cubicBezTo>
                  <a:lnTo>
                    <a:pt x="6275" y="5481"/>
                  </a:lnTo>
                  <a:cubicBezTo>
                    <a:pt x="6346" y="5576"/>
                    <a:pt x="6335" y="5719"/>
                    <a:pt x="6227" y="5791"/>
                  </a:cubicBezTo>
                  <a:cubicBezTo>
                    <a:pt x="6186" y="5811"/>
                    <a:pt x="6136" y="5840"/>
                    <a:pt x="6085" y="5840"/>
                  </a:cubicBezTo>
                  <a:cubicBezTo>
                    <a:pt x="6077" y="5840"/>
                    <a:pt x="6069" y="5840"/>
                    <a:pt x="6061" y="5838"/>
                  </a:cubicBezTo>
                  <a:cubicBezTo>
                    <a:pt x="6001" y="5814"/>
                    <a:pt x="5942" y="5791"/>
                    <a:pt x="5918" y="5743"/>
                  </a:cubicBezTo>
                  <a:lnTo>
                    <a:pt x="4561" y="3969"/>
                  </a:lnTo>
                  <a:lnTo>
                    <a:pt x="4191" y="3493"/>
                  </a:lnTo>
                  <a:lnTo>
                    <a:pt x="4025" y="3290"/>
                  </a:lnTo>
                  <a:cubicBezTo>
                    <a:pt x="3953" y="3183"/>
                    <a:pt x="3965" y="3052"/>
                    <a:pt x="4072" y="2981"/>
                  </a:cubicBezTo>
                  <a:cubicBezTo>
                    <a:pt x="4102" y="2951"/>
                    <a:pt x="4147" y="2930"/>
                    <a:pt x="4196" y="2930"/>
                  </a:cubicBezTo>
                  <a:cubicBezTo>
                    <a:pt x="4206" y="2930"/>
                    <a:pt x="4217" y="2931"/>
                    <a:pt x="4227" y="2933"/>
                  </a:cubicBezTo>
                  <a:cubicBezTo>
                    <a:pt x="4287" y="2945"/>
                    <a:pt x="4346" y="2981"/>
                    <a:pt x="4382" y="3016"/>
                  </a:cubicBezTo>
                  <a:lnTo>
                    <a:pt x="5394" y="4350"/>
                  </a:lnTo>
                  <a:cubicBezTo>
                    <a:pt x="5428" y="4390"/>
                    <a:pt x="5469" y="4412"/>
                    <a:pt x="5514" y="4412"/>
                  </a:cubicBezTo>
                  <a:cubicBezTo>
                    <a:pt x="5548" y="4412"/>
                    <a:pt x="5584" y="4399"/>
                    <a:pt x="5620" y="4374"/>
                  </a:cubicBezTo>
                  <a:cubicBezTo>
                    <a:pt x="5692" y="4314"/>
                    <a:pt x="5704" y="4231"/>
                    <a:pt x="5644" y="4147"/>
                  </a:cubicBezTo>
                  <a:lnTo>
                    <a:pt x="4632" y="2826"/>
                  </a:lnTo>
                  <a:cubicBezTo>
                    <a:pt x="4549" y="2707"/>
                    <a:pt x="4406" y="2635"/>
                    <a:pt x="4263" y="2623"/>
                  </a:cubicBezTo>
                  <a:cubicBezTo>
                    <a:pt x="4231" y="2619"/>
                    <a:pt x="4201" y="2616"/>
                    <a:pt x="4171" y="2616"/>
                  </a:cubicBezTo>
                  <a:cubicBezTo>
                    <a:pt x="4055" y="2616"/>
                    <a:pt x="3953" y="2652"/>
                    <a:pt x="3858" y="2719"/>
                  </a:cubicBezTo>
                  <a:cubicBezTo>
                    <a:pt x="3620" y="2897"/>
                    <a:pt x="3572" y="3254"/>
                    <a:pt x="3751" y="3493"/>
                  </a:cubicBezTo>
                  <a:lnTo>
                    <a:pt x="3846" y="3612"/>
                  </a:lnTo>
                  <a:lnTo>
                    <a:pt x="3418" y="4326"/>
                  </a:lnTo>
                  <a:cubicBezTo>
                    <a:pt x="3120" y="4838"/>
                    <a:pt x="2953" y="5421"/>
                    <a:pt x="2953" y="6017"/>
                  </a:cubicBezTo>
                  <a:lnTo>
                    <a:pt x="2953" y="9005"/>
                  </a:lnTo>
                  <a:cubicBezTo>
                    <a:pt x="2953" y="9065"/>
                    <a:pt x="2917" y="9124"/>
                    <a:pt x="2894" y="9172"/>
                  </a:cubicBezTo>
                  <a:cubicBezTo>
                    <a:pt x="2846" y="9208"/>
                    <a:pt x="2798" y="9231"/>
                    <a:pt x="2739" y="9231"/>
                  </a:cubicBezTo>
                  <a:cubicBezTo>
                    <a:pt x="2620" y="9231"/>
                    <a:pt x="2536" y="9136"/>
                    <a:pt x="2536" y="9017"/>
                  </a:cubicBezTo>
                  <a:lnTo>
                    <a:pt x="2536" y="4493"/>
                  </a:lnTo>
                  <a:lnTo>
                    <a:pt x="2715" y="4493"/>
                  </a:lnTo>
                  <a:lnTo>
                    <a:pt x="2715" y="4671"/>
                  </a:lnTo>
                  <a:cubicBezTo>
                    <a:pt x="2715" y="4767"/>
                    <a:pt x="2786" y="4838"/>
                    <a:pt x="2870" y="4838"/>
                  </a:cubicBezTo>
                  <a:cubicBezTo>
                    <a:pt x="2965" y="4838"/>
                    <a:pt x="3037" y="4767"/>
                    <a:pt x="3037" y="4671"/>
                  </a:cubicBezTo>
                  <a:lnTo>
                    <a:pt x="3037" y="3993"/>
                  </a:lnTo>
                  <a:cubicBezTo>
                    <a:pt x="3037" y="3897"/>
                    <a:pt x="2965" y="3826"/>
                    <a:pt x="2870" y="3826"/>
                  </a:cubicBezTo>
                  <a:cubicBezTo>
                    <a:pt x="2786" y="3826"/>
                    <a:pt x="2715" y="3897"/>
                    <a:pt x="2715" y="3993"/>
                  </a:cubicBezTo>
                  <a:lnTo>
                    <a:pt x="2715" y="4171"/>
                  </a:lnTo>
                  <a:lnTo>
                    <a:pt x="2536" y="4171"/>
                  </a:lnTo>
                  <a:lnTo>
                    <a:pt x="2536" y="3350"/>
                  </a:lnTo>
                  <a:lnTo>
                    <a:pt x="2715" y="3350"/>
                  </a:lnTo>
                  <a:lnTo>
                    <a:pt x="2715" y="3528"/>
                  </a:lnTo>
                  <a:cubicBezTo>
                    <a:pt x="2715" y="3612"/>
                    <a:pt x="2786" y="3695"/>
                    <a:pt x="2870" y="3695"/>
                  </a:cubicBezTo>
                  <a:cubicBezTo>
                    <a:pt x="2965" y="3695"/>
                    <a:pt x="3037" y="3612"/>
                    <a:pt x="3037" y="3528"/>
                  </a:cubicBezTo>
                  <a:lnTo>
                    <a:pt x="3037" y="2838"/>
                  </a:lnTo>
                  <a:cubicBezTo>
                    <a:pt x="3037" y="2754"/>
                    <a:pt x="2965" y="2683"/>
                    <a:pt x="2870" y="2683"/>
                  </a:cubicBezTo>
                  <a:cubicBezTo>
                    <a:pt x="2786" y="2683"/>
                    <a:pt x="2715" y="2754"/>
                    <a:pt x="2715" y="2838"/>
                  </a:cubicBezTo>
                  <a:lnTo>
                    <a:pt x="2715" y="3016"/>
                  </a:lnTo>
                  <a:lnTo>
                    <a:pt x="2536" y="3016"/>
                  </a:lnTo>
                  <a:lnTo>
                    <a:pt x="2536" y="921"/>
                  </a:lnTo>
                  <a:lnTo>
                    <a:pt x="2536" y="873"/>
                  </a:lnTo>
                  <a:cubicBezTo>
                    <a:pt x="2525" y="564"/>
                    <a:pt x="2358" y="278"/>
                    <a:pt x="2084" y="135"/>
                  </a:cubicBezTo>
                  <a:cubicBezTo>
                    <a:pt x="1930" y="45"/>
                    <a:pt x="1766" y="0"/>
                    <a:pt x="16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8" name="Google Shape;11468;p80"/>
          <p:cNvGrpSpPr/>
          <p:nvPr/>
        </p:nvGrpSpPr>
        <p:grpSpPr>
          <a:xfrm>
            <a:off x="5770336" y="2007615"/>
            <a:ext cx="350682" cy="292097"/>
            <a:chOff x="5770336" y="2007615"/>
            <a:chExt cx="350682" cy="292097"/>
          </a:xfrm>
        </p:grpSpPr>
        <p:sp>
          <p:nvSpPr>
            <p:cNvPr id="11469" name="Google Shape;11469;p80"/>
            <p:cNvSpPr/>
            <p:nvPr/>
          </p:nvSpPr>
          <p:spPr>
            <a:xfrm>
              <a:off x="5780545" y="2007615"/>
              <a:ext cx="329500" cy="75855"/>
            </a:xfrm>
            <a:custGeom>
              <a:avLst/>
              <a:gdLst/>
              <a:ahLst/>
              <a:cxnLst/>
              <a:rect l="l" t="t" r="r" b="b"/>
              <a:pathLst>
                <a:path w="10360" h="2385" extrusionOk="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80"/>
            <p:cNvSpPr/>
            <p:nvPr/>
          </p:nvSpPr>
          <p:spPr>
            <a:xfrm>
              <a:off x="5779400" y="2097082"/>
              <a:ext cx="329500" cy="76014"/>
            </a:xfrm>
            <a:custGeom>
              <a:avLst/>
              <a:gdLst/>
              <a:ahLst/>
              <a:cxnLst/>
              <a:rect l="l" t="t" r="r" b="b"/>
              <a:pathLst>
                <a:path w="10360" h="2390" extrusionOk="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80"/>
            <p:cNvSpPr/>
            <p:nvPr/>
          </p:nvSpPr>
          <p:spPr>
            <a:xfrm>
              <a:off x="5800996" y="2031850"/>
              <a:ext cx="288217" cy="117201"/>
            </a:xfrm>
            <a:custGeom>
              <a:avLst/>
              <a:gdLst/>
              <a:ahLst/>
              <a:cxnLst/>
              <a:rect l="l" t="t" r="r" b="b"/>
              <a:pathLst>
                <a:path w="9062" h="3685" extrusionOk="0">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0"/>
            <p:cNvSpPr/>
            <p:nvPr/>
          </p:nvSpPr>
          <p:spPr>
            <a:xfrm>
              <a:off x="5770336" y="2186073"/>
              <a:ext cx="350682" cy="113639"/>
            </a:xfrm>
            <a:custGeom>
              <a:avLst/>
              <a:gdLst/>
              <a:ahLst/>
              <a:cxnLst/>
              <a:rect l="l" t="t" r="r" b="b"/>
              <a:pathLst>
                <a:path w="11026" h="3573" extrusionOk="0">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3" name="Google Shape;11473;p80"/>
          <p:cNvGrpSpPr/>
          <p:nvPr/>
        </p:nvGrpSpPr>
        <p:grpSpPr>
          <a:xfrm>
            <a:off x="5326878" y="1980358"/>
            <a:ext cx="350332" cy="346229"/>
            <a:chOff x="5326878" y="1980358"/>
            <a:chExt cx="350332" cy="346229"/>
          </a:xfrm>
        </p:grpSpPr>
        <p:sp>
          <p:nvSpPr>
            <p:cNvPr id="11474" name="Google Shape;11474;p80"/>
            <p:cNvSpPr/>
            <p:nvPr/>
          </p:nvSpPr>
          <p:spPr>
            <a:xfrm>
              <a:off x="5352259" y="2005834"/>
              <a:ext cx="94715" cy="94683"/>
            </a:xfrm>
            <a:custGeom>
              <a:avLst/>
              <a:gdLst/>
              <a:ahLst/>
              <a:cxnLst/>
              <a:rect l="l" t="t" r="r" b="b"/>
              <a:pathLst>
                <a:path w="2978" h="2977" extrusionOk="0">
                  <a:moveTo>
                    <a:pt x="1501" y="298"/>
                  </a:moveTo>
                  <a:cubicBezTo>
                    <a:pt x="1799" y="298"/>
                    <a:pt x="2096" y="417"/>
                    <a:pt x="2334" y="643"/>
                  </a:cubicBezTo>
                  <a:cubicBezTo>
                    <a:pt x="2763" y="1107"/>
                    <a:pt x="2763" y="1846"/>
                    <a:pt x="2322" y="2310"/>
                  </a:cubicBezTo>
                  <a:cubicBezTo>
                    <a:pt x="2090" y="2542"/>
                    <a:pt x="1787" y="2658"/>
                    <a:pt x="1486" y="2658"/>
                  </a:cubicBezTo>
                  <a:cubicBezTo>
                    <a:pt x="1185" y="2658"/>
                    <a:pt x="888" y="2542"/>
                    <a:pt x="667" y="2310"/>
                  </a:cubicBezTo>
                  <a:cubicBezTo>
                    <a:pt x="441" y="2084"/>
                    <a:pt x="322" y="1786"/>
                    <a:pt x="322" y="1476"/>
                  </a:cubicBezTo>
                  <a:cubicBezTo>
                    <a:pt x="322" y="1155"/>
                    <a:pt x="441" y="857"/>
                    <a:pt x="667" y="643"/>
                  </a:cubicBezTo>
                  <a:cubicBezTo>
                    <a:pt x="894" y="417"/>
                    <a:pt x="1203" y="298"/>
                    <a:pt x="1501" y="298"/>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63"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80"/>
            <p:cNvSpPr/>
            <p:nvPr/>
          </p:nvSpPr>
          <p:spPr>
            <a:xfrm>
              <a:off x="5534024" y="2005834"/>
              <a:ext cx="94715" cy="94683"/>
            </a:xfrm>
            <a:custGeom>
              <a:avLst/>
              <a:gdLst/>
              <a:ahLst/>
              <a:cxnLst/>
              <a:rect l="l" t="t" r="r" b="b"/>
              <a:pathLst>
                <a:path w="2978" h="2977" extrusionOk="0">
                  <a:moveTo>
                    <a:pt x="1489" y="310"/>
                  </a:moveTo>
                  <a:cubicBezTo>
                    <a:pt x="1787" y="310"/>
                    <a:pt x="2084" y="429"/>
                    <a:pt x="2322" y="655"/>
                  </a:cubicBezTo>
                  <a:cubicBezTo>
                    <a:pt x="2763" y="1107"/>
                    <a:pt x="2763" y="1846"/>
                    <a:pt x="2299" y="2310"/>
                  </a:cubicBezTo>
                  <a:cubicBezTo>
                    <a:pt x="2072" y="2542"/>
                    <a:pt x="1772" y="2658"/>
                    <a:pt x="1473" y="2658"/>
                  </a:cubicBezTo>
                  <a:cubicBezTo>
                    <a:pt x="1173" y="2658"/>
                    <a:pt x="876" y="2542"/>
                    <a:pt x="656" y="2310"/>
                  </a:cubicBezTo>
                  <a:cubicBezTo>
                    <a:pt x="191" y="1846"/>
                    <a:pt x="191" y="1107"/>
                    <a:pt x="656" y="655"/>
                  </a:cubicBezTo>
                  <a:cubicBezTo>
                    <a:pt x="870" y="429"/>
                    <a:pt x="1191" y="310"/>
                    <a:pt x="1489" y="310"/>
                  </a:cubicBezTo>
                  <a:close/>
                  <a:moveTo>
                    <a:pt x="1489" y="0"/>
                  </a:moveTo>
                  <a:cubicBezTo>
                    <a:pt x="1084" y="0"/>
                    <a:pt x="715" y="155"/>
                    <a:pt x="429" y="429"/>
                  </a:cubicBezTo>
                  <a:cubicBezTo>
                    <a:pt x="144" y="714"/>
                    <a:pt x="1" y="1084"/>
                    <a:pt x="1" y="1488"/>
                  </a:cubicBezTo>
                  <a:cubicBezTo>
                    <a:pt x="1" y="1893"/>
                    <a:pt x="144" y="2262"/>
                    <a:pt x="429" y="2548"/>
                  </a:cubicBezTo>
                  <a:cubicBezTo>
                    <a:pt x="715" y="2834"/>
                    <a:pt x="1084" y="2977"/>
                    <a:pt x="1489" y="2977"/>
                  </a:cubicBezTo>
                  <a:cubicBezTo>
                    <a:pt x="1882" y="2977"/>
                    <a:pt x="2263" y="2834"/>
                    <a:pt x="2537" y="2548"/>
                  </a:cubicBezTo>
                  <a:cubicBezTo>
                    <a:pt x="2822" y="2262"/>
                    <a:pt x="2977" y="1893"/>
                    <a:pt x="2977" y="1488"/>
                  </a:cubicBezTo>
                  <a:cubicBezTo>
                    <a:pt x="2977" y="1084"/>
                    <a:pt x="2822" y="703"/>
                    <a:pt x="2537" y="429"/>
                  </a:cubicBezTo>
                  <a:cubicBezTo>
                    <a:pt x="2251" y="155"/>
                    <a:pt x="1882"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80"/>
            <p:cNvSpPr/>
            <p:nvPr/>
          </p:nvSpPr>
          <p:spPr>
            <a:xfrm>
              <a:off x="5326878" y="1980358"/>
              <a:ext cx="350332" cy="144776"/>
            </a:xfrm>
            <a:custGeom>
              <a:avLst/>
              <a:gdLst/>
              <a:ahLst/>
              <a:cxnLst/>
              <a:rect l="l" t="t" r="r" b="b"/>
              <a:pathLst>
                <a:path w="11015" h="4552" extrusionOk="0">
                  <a:moveTo>
                    <a:pt x="5144" y="420"/>
                  </a:moveTo>
                  <a:cubicBezTo>
                    <a:pt x="5454" y="420"/>
                    <a:pt x="5692" y="670"/>
                    <a:pt x="5692" y="968"/>
                  </a:cubicBezTo>
                  <a:lnTo>
                    <a:pt x="5692" y="980"/>
                  </a:lnTo>
                  <a:lnTo>
                    <a:pt x="5645" y="956"/>
                  </a:lnTo>
                  <a:cubicBezTo>
                    <a:pt x="5585" y="920"/>
                    <a:pt x="5537" y="908"/>
                    <a:pt x="5478" y="896"/>
                  </a:cubicBezTo>
                  <a:lnTo>
                    <a:pt x="5466" y="896"/>
                  </a:lnTo>
                  <a:cubicBezTo>
                    <a:pt x="5364" y="864"/>
                    <a:pt x="5257" y="848"/>
                    <a:pt x="5148" y="848"/>
                  </a:cubicBezTo>
                  <a:cubicBezTo>
                    <a:pt x="4976" y="848"/>
                    <a:pt x="4800" y="888"/>
                    <a:pt x="4633" y="968"/>
                  </a:cubicBezTo>
                  <a:lnTo>
                    <a:pt x="4585" y="992"/>
                  </a:lnTo>
                  <a:lnTo>
                    <a:pt x="4585" y="980"/>
                  </a:lnTo>
                  <a:cubicBezTo>
                    <a:pt x="4585" y="670"/>
                    <a:pt x="4823" y="420"/>
                    <a:pt x="5144" y="420"/>
                  </a:cubicBezTo>
                  <a:close/>
                  <a:moveTo>
                    <a:pt x="5129" y="1184"/>
                  </a:moveTo>
                  <a:cubicBezTo>
                    <a:pt x="5263" y="1184"/>
                    <a:pt x="5391" y="1216"/>
                    <a:pt x="5514" y="1265"/>
                  </a:cubicBezTo>
                  <a:lnTo>
                    <a:pt x="5883" y="1444"/>
                  </a:lnTo>
                  <a:cubicBezTo>
                    <a:pt x="5764" y="1706"/>
                    <a:pt x="5704" y="2004"/>
                    <a:pt x="5716" y="2301"/>
                  </a:cubicBezTo>
                  <a:lnTo>
                    <a:pt x="5645" y="2277"/>
                  </a:lnTo>
                  <a:cubicBezTo>
                    <a:pt x="5484" y="2200"/>
                    <a:pt x="5308" y="2161"/>
                    <a:pt x="5134" y="2161"/>
                  </a:cubicBezTo>
                  <a:cubicBezTo>
                    <a:pt x="4960" y="2161"/>
                    <a:pt x="4787" y="2200"/>
                    <a:pt x="4633" y="2277"/>
                  </a:cubicBezTo>
                  <a:lnTo>
                    <a:pt x="4561" y="2301"/>
                  </a:lnTo>
                  <a:cubicBezTo>
                    <a:pt x="4561" y="2004"/>
                    <a:pt x="4502" y="1706"/>
                    <a:pt x="4394" y="1432"/>
                  </a:cubicBezTo>
                  <a:lnTo>
                    <a:pt x="4525" y="1373"/>
                  </a:lnTo>
                  <a:lnTo>
                    <a:pt x="4763" y="1265"/>
                  </a:lnTo>
                  <a:cubicBezTo>
                    <a:pt x="4823" y="1230"/>
                    <a:pt x="4883" y="1218"/>
                    <a:pt x="4942" y="1206"/>
                  </a:cubicBezTo>
                  <a:cubicBezTo>
                    <a:pt x="5006" y="1191"/>
                    <a:pt x="5068" y="1184"/>
                    <a:pt x="5129" y="1184"/>
                  </a:cubicBezTo>
                  <a:close/>
                  <a:moveTo>
                    <a:pt x="10348" y="1885"/>
                  </a:moveTo>
                  <a:cubicBezTo>
                    <a:pt x="10538" y="1885"/>
                    <a:pt x="10693" y="2039"/>
                    <a:pt x="10693" y="2230"/>
                  </a:cubicBezTo>
                  <a:lnTo>
                    <a:pt x="10693" y="2301"/>
                  </a:lnTo>
                  <a:cubicBezTo>
                    <a:pt x="10693" y="2504"/>
                    <a:pt x="10538" y="2647"/>
                    <a:pt x="10348" y="2647"/>
                  </a:cubicBezTo>
                  <a:lnTo>
                    <a:pt x="10240" y="2647"/>
                  </a:lnTo>
                  <a:lnTo>
                    <a:pt x="10240" y="2599"/>
                  </a:lnTo>
                  <a:lnTo>
                    <a:pt x="10240" y="2587"/>
                  </a:lnTo>
                  <a:cubicBezTo>
                    <a:pt x="10240" y="2563"/>
                    <a:pt x="10252" y="2516"/>
                    <a:pt x="10252" y="2480"/>
                  </a:cubicBezTo>
                  <a:cubicBezTo>
                    <a:pt x="10252" y="2420"/>
                    <a:pt x="10276" y="2385"/>
                    <a:pt x="10276" y="2325"/>
                  </a:cubicBezTo>
                  <a:lnTo>
                    <a:pt x="10276" y="2218"/>
                  </a:lnTo>
                  <a:cubicBezTo>
                    <a:pt x="10276" y="2158"/>
                    <a:pt x="10276" y="2111"/>
                    <a:pt x="10252" y="2051"/>
                  </a:cubicBezTo>
                  <a:cubicBezTo>
                    <a:pt x="10252" y="2027"/>
                    <a:pt x="10252" y="1980"/>
                    <a:pt x="10240" y="1944"/>
                  </a:cubicBezTo>
                  <a:lnTo>
                    <a:pt x="10240" y="1932"/>
                  </a:lnTo>
                  <a:lnTo>
                    <a:pt x="10240" y="1885"/>
                  </a:lnTo>
                  <a:close/>
                  <a:moveTo>
                    <a:pt x="2287" y="325"/>
                  </a:moveTo>
                  <a:cubicBezTo>
                    <a:pt x="2787" y="325"/>
                    <a:pt x="3275" y="515"/>
                    <a:pt x="3668" y="896"/>
                  </a:cubicBezTo>
                  <a:cubicBezTo>
                    <a:pt x="3823" y="1051"/>
                    <a:pt x="3954" y="1230"/>
                    <a:pt x="4049" y="1432"/>
                  </a:cubicBezTo>
                  <a:cubicBezTo>
                    <a:pt x="4049" y="1444"/>
                    <a:pt x="4061" y="1456"/>
                    <a:pt x="4061" y="1456"/>
                  </a:cubicBezTo>
                  <a:cubicBezTo>
                    <a:pt x="4085" y="1468"/>
                    <a:pt x="4085" y="1504"/>
                    <a:pt x="4097" y="1515"/>
                  </a:cubicBezTo>
                  <a:lnTo>
                    <a:pt x="4097" y="1527"/>
                  </a:lnTo>
                  <a:cubicBezTo>
                    <a:pt x="4109" y="1563"/>
                    <a:pt x="4109" y="1587"/>
                    <a:pt x="4121" y="1623"/>
                  </a:cubicBezTo>
                  <a:lnTo>
                    <a:pt x="4121" y="1634"/>
                  </a:lnTo>
                  <a:cubicBezTo>
                    <a:pt x="4371" y="2325"/>
                    <a:pt x="4216" y="3123"/>
                    <a:pt x="3668" y="3659"/>
                  </a:cubicBezTo>
                  <a:cubicBezTo>
                    <a:pt x="3287" y="4040"/>
                    <a:pt x="2784" y="4230"/>
                    <a:pt x="2281" y="4230"/>
                  </a:cubicBezTo>
                  <a:cubicBezTo>
                    <a:pt x="1778" y="4230"/>
                    <a:pt x="1275" y="4040"/>
                    <a:pt x="894" y="3659"/>
                  </a:cubicBezTo>
                  <a:cubicBezTo>
                    <a:pt x="525" y="3289"/>
                    <a:pt x="311" y="2801"/>
                    <a:pt x="311" y="2277"/>
                  </a:cubicBezTo>
                  <a:cubicBezTo>
                    <a:pt x="311" y="1754"/>
                    <a:pt x="525" y="1265"/>
                    <a:pt x="894" y="896"/>
                  </a:cubicBezTo>
                  <a:cubicBezTo>
                    <a:pt x="1287" y="503"/>
                    <a:pt x="1775" y="325"/>
                    <a:pt x="2287" y="325"/>
                  </a:cubicBezTo>
                  <a:close/>
                  <a:moveTo>
                    <a:pt x="7978" y="337"/>
                  </a:moveTo>
                  <a:cubicBezTo>
                    <a:pt x="8490" y="337"/>
                    <a:pt x="8978" y="527"/>
                    <a:pt x="9371" y="908"/>
                  </a:cubicBezTo>
                  <a:cubicBezTo>
                    <a:pt x="9633" y="1170"/>
                    <a:pt x="9800" y="1480"/>
                    <a:pt x="9883" y="1825"/>
                  </a:cubicBezTo>
                  <a:cubicBezTo>
                    <a:pt x="9967" y="2123"/>
                    <a:pt x="9967" y="2444"/>
                    <a:pt x="9883" y="2754"/>
                  </a:cubicBezTo>
                  <a:cubicBezTo>
                    <a:pt x="9800" y="3099"/>
                    <a:pt x="9633" y="3409"/>
                    <a:pt x="9371" y="3670"/>
                  </a:cubicBezTo>
                  <a:cubicBezTo>
                    <a:pt x="8990" y="4051"/>
                    <a:pt x="8487" y="4242"/>
                    <a:pt x="7984" y="4242"/>
                  </a:cubicBezTo>
                  <a:cubicBezTo>
                    <a:pt x="7481" y="4242"/>
                    <a:pt x="6978" y="4051"/>
                    <a:pt x="6597" y="3670"/>
                  </a:cubicBezTo>
                  <a:cubicBezTo>
                    <a:pt x="6049" y="3123"/>
                    <a:pt x="5895" y="2337"/>
                    <a:pt x="6133" y="1646"/>
                  </a:cubicBezTo>
                  <a:lnTo>
                    <a:pt x="6133" y="1634"/>
                  </a:lnTo>
                  <a:cubicBezTo>
                    <a:pt x="6157" y="1611"/>
                    <a:pt x="6157" y="1575"/>
                    <a:pt x="6168" y="1539"/>
                  </a:cubicBezTo>
                  <a:lnTo>
                    <a:pt x="6168" y="1527"/>
                  </a:lnTo>
                  <a:cubicBezTo>
                    <a:pt x="6180" y="1515"/>
                    <a:pt x="6180" y="1480"/>
                    <a:pt x="6192" y="1468"/>
                  </a:cubicBezTo>
                  <a:cubicBezTo>
                    <a:pt x="6192" y="1456"/>
                    <a:pt x="6216" y="1444"/>
                    <a:pt x="6216" y="1444"/>
                  </a:cubicBezTo>
                  <a:cubicBezTo>
                    <a:pt x="6299" y="1242"/>
                    <a:pt x="6430" y="1063"/>
                    <a:pt x="6597" y="908"/>
                  </a:cubicBezTo>
                  <a:cubicBezTo>
                    <a:pt x="6990" y="515"/>
                    <a:pt x="7478" y="337"/>
                    <a:pt x="7978" y="337"/>
                  </a:cubicBezTo>
                  <a:close/>
                  <a:moveTo>
                    <a:pt x="2287" y="0"/>
                  </a:moveTo>
                  <a:cubicBezTo>
                    <a:pt x="1701" y="0"/>
                    <a:pt x="1114" y="224"/>
                    <a:pt x="668" y="670"/>
                  </a:cubicBezTo>
                  <a:cubicBezTo>
                    <a:pt x="239" y="1099"/>
                    <a:pt x="1" y="1670"/>
                    <a:pt x="1" y="2277"/>
                  </a:cubicBezTo>
                  <a:cubicBezTo>
                    <a:pt x="1" y="2885"/>
                    <a:pt x="239" y="3456"/>
                    <a:pt x="668" y="3885"/>
                  </a:cubicBezTo>
                  <a:cubicBezTo>
                    <a:pt x="1120" y="4325"/>
                    <a:pt x="1704" y="4552"/>
                    <a:pt x="2275" y="4552"/>
                  </a:cubicBezTo>
                  <a:cubicBezTo>
                    <a:pt x="2858" y="4552"/>
                    <a:pt x="3442" y="4325"/>
                    <a:pt x="3882" y="3885"/>
                  </a:cubicBezTo>
                  <a:cubicBezTo>
                    <a:pt x="4228" y="3539"/>
                    <a:pt x="4442" y="3111"/>
                    <a:pt x="4525" y="2658"/>
                  </a:cubicBezTo>
                  <a:lnTo>
                    <a:pt x="4763" y="2563"/>
                  </a:lnTo>
                  <a:cubicBezTo>
                    <a:pt x="4883" y="2510"/>
                    <a:pt x="5011" y="2483"/>
                    <a:pt x="5139" y="2483"/>
                  </a:cubicBezTo>
                  <a:cubicBezTo>
                    <a:pt x="5267" y="2483"/>
                    <a:pt x="5395" y="2510"/>
                    <a:pt x="5514" y="2563"/>
                  </a:cubicBezTo>
                  <a:lnTo>
                    <a:pt x="5752" y="2658"/>
                  </a:lnTo>
                  <a:cubicBezTo>
                    <a:pt x="5823" y="3111"/>
                    <a:pt x="6026" y="3539"/>
                    <a:pt x="6383" y="3885"/>
                  </a:cubicBezTo>
                  <a:cubicBezTo>
                    <a:pt x="6835" y="4325"/>
                    <a:pt x="7419" y="4552"/>
                    <a:pt x="7990" y="4552"/>
                  </a:cubicBezTo>
                  <a:cubicBezTo>
                    <a:pt x="8573" y="4552"/>
                    <a:pt x="9157" y="4325"/>
                    <a:pt x="9597" y="3885"/>
                  </a:cubicBezTo>
                  <a:cubicBezTo>
                    <a:pt x="9871" y="3611"/>
                    <a:pt x="10050" y="3301"/>
                    <a:pt x="10169" y="2956"/>
                  </a:cubicBezTo>
                  <a:lnTo>
                    <a:pt x="10348" y="2956"/>
                  </a:lnTo>
                  <a:cubicBezTo>
                    <a:pt x="10717" y="2956"/>
                    <a:pt x="11014" y="2658"/>
                    <a:pt x="11014" y="2289"/>
                  </a:cubicBezTo>
                  <a:lnTo>
                    <a:pt x="11014" y="2230"/>
                  </a:lnTo>
                  <a:cubicBezTo>
                    <a:pt x="11002" y="1885"/>
                    <a:pt x="10705" y="1587"/>
                    <a:pt x="10348" y="1587"/>
                  </a:cubicBezTo>
                  <a:lnTo>
                    <a:pt x="10169" y="1587"/>
                  </a:lnTo>
                  <a:cubicBezTo>
                    <a:pt x="10062" y="1253"/>
                    <a:pt x="9871" y="932"/>
                    <a:pt x="9609" y="670"/>
                  </a:cubicBezTo>
                  <a:cubicBezTo>
                    <a:pt x="9163" y="224"/>
                    <a:pt x="8576" y="0"/>
                    <a:pt x="7990" y="0"/>
                  </a:cubicBezTo>
                  <a:cubicBezTo>
                    <a:pt x="7404" y="0"/>
                    <a:pt x="6817" y="224"/>
                    <a:pt x="6371" y="670"/>
                  </a:cubicBezTo>
                  <a:cubicBezTo>
                    <a:pt x="6228" y="813"/>
                    <a:pt x="6109" y="968"/>
                    <a:pt x="6014" y="1134"/>
                  </a:cubicBezTo>
                  <a:lnTo>
                    <a:pt x="6002" y="1111"/>
                  </a:lnTo>
                  <a:cubicBezTo>
                    <a:pt x="6014" y="1075"/>
                    <a:pt x="6014" y="1015"/>
                    <a:pt x="6014" y="968"/>
                  </a:cubicBezTo>
                  <a:cubicBezTo>
                    <a:pt x="6014" y="491"/>
                    <a:pt x="5633" y="87"/>
                    <a:pt x="5133" y="87"/>
                  </a:cubicBezTo>
                  <a:cubicBezTo>
                    <a:pt x="4644" y="87"/>
                    <a:pt x="4263" y="480"/>
                    <a:pt x="4263" y="968"/>
                  </a:cubicBezTo>
                  <a:cubicBezTo>
                    <a:pt x="4263" y="1015"/>
                    <a:pt x="4263" y="1075"/>
                    <a:pt x="4275" y="1111"/>
                  </a:cubicBezTo>
                  <a:lnTo>
                    <a:pt x="4263" y="1134"/>
                  </a:lnTo>
                  <a:cubicBezTo>
                    <a:pt x="4156" y="968"/>
                    <a:pt x="4037" y="801"/>
                    <a:pt x="3906" y="670"/>
                  </a:cubicBezTo>
                  <a:cubicBezTo>
                    <a:pt x="3460" y="224"/>
                    <a:pt x="2873" y="0"/>
                    <a:pt x="2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80"/>
            <p:cNvSpPr/>
            <p:nvPr/>
          </p:nvSpPr>
          <p:spPr>
            <a:xfrm>
              <a:off x="5627181" y="2089131"/>
              <a:ext cx="42460" cy="237456"/>
            </a:xfrm>
            <a:custGeom>
              <a:avLst/>
              <a:gdLst/>
              <a:ahLst/>
              <a:cxnLst/>
              <a:rect l="l" t="t" r="r" b="b"/>
              <a:pathLst>
                <a:path w="1335" h="7466" extrusionOk="0">
                  <a:moveTo>
                    <a:pt x="834" y="3799"/>
                  </a:moveTo>
                  <a:lnTo>
                    <a:pt x="1013" y="7025"/>
                  </a:lnTo>
                  <a:cubicBezTo>
                    <a:pt x="1025" y="7073"/>
                    <a:pt x="1013" y="7097"/>
                    <a:pt x="977" y="7120"/>
                  </a:cubicBezTo>
                  <a:cubicBezTo>
                    <a:pt x="953" y="7144"/>
                    <a:pt x="917" y="7156"/>
                    <a:pt x="894" y="7156"/>
                  </a:cubicBezTo>
                  <a:lnTo>
                    <a:pt x="429" y="7156"/>
                  </a:lnTo>
                  <a:cubicBezTo>
                    <a:pt x="405" y="7156"/>
                    <a:pt x="370" y="7144"/>
                    <a:pt x="346" y="7120"/>
                  </a:cubicBezTo>
                  <a:cubicBezTo>
                    <a:pt x="310" y="7085"/>
                    <a:pt x="310" y="7061"/>
                    <a:pt x="310" y="7025"/>
                  </a:cubicBezTo>
                  <a:lnTo>
                    <a:pt x="489" y="3799"/>
                  </a:lnTo>
                  <a:close/>
                  <a:moveTo>
                    <a:pt x="1001" y="0"/>
                  </a:moveTo>
                  <a:cubicBezTo>
                    <a:pt x="906" y="0"/>
                    <a:pt x="834" y="72"/>
                    <a:pt x="834" y="167"/>
                  </a:cubicBezTo>
                  <a:lnTo>
                    <a:pt x="834" y="3489"/>
                  </a:lnTo>
                  <a:lnTo>
                    <a:pt x="501" y="3489"/>
                  </a:lnTo>
                  <a:lnTo>
                    <a:pt x="501" y="881"/>
                  </a:lnTo>
                  <a:cubicBezTo>
                    <a:pt x="501" y="786"/>
                    <a:pt x="429" y="715"/>
                    <a:pt x="346" y="715"/>
                  </a:cubicBezTo>
                  <a:cubicBezTo>
                    <a:pt x="251" y="715"/>
                    <a:pt x="179" y="786"/>
                    <a:pt x="179" y="881"/>
                  </a:cubicBezTo>
                  <a:lnTo>
                    <a:pt x="179" y="3668"/>
                  </a:lnTo>
                  <a:lnTo>
                    <a:pt x="1" y="7013"/>
                  </a:lnTo>
                  <a:cubicBezTo>
                    <a:pt x="1" y="7132"/>
                    <a:pt x="48" y="7251"/>
                    <a:pt x="120" y="7335"/>
                  </a:cubicBezTo>
                  <a:cubicBezTo>
                    <a:pt x="203" y="7430"/>
                    <a:pt x="310" y="7466"/>
                    <a:pt x="429" y="7466"/>
                  </a:cubicBezTo>
                  <a:lnTo>
                    <a:pt x="894" y="7466"/>
                  </a:lnTo>
                  <a:cubicBezTo>
                    <a:pt x="1013" y="7466"/>
                    <a:pt x="1132" y="7430"/>
                    <a:pt x="1203" y="7335"/>
                  </a:cubicBezTo>
                  <a:cubicBezTo>
                    <a:pt x="1287" y="7251"/>
                    <a:pt x="1334" y="7132"/>
                    <a:pt x="1334" y="7013"/>
                  </a:cubicBezTo>
                  <a:lnTo>
                    <a:pt x="1156" y="3632"/>
                  </a:lnTo>
                  <a:lnTo>
                    <a:pt x="1156" y="167"/>
                  </a:lnTo>
                  <a:cubicBezTo>
                    <a:pt x="1156" y="72"/>
                    <a:pt x="1084" y="0"/>
                    <a:pt x="1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8" name="Google Shape;11478;p80"/>
          <p:cNvSpPr/>
          <p:nvPr/>
        </p:nvSpPr>
        <p:spPr>
          <a:xfrm>
            <a:off x="7992774" y="1977782"/>
            <a:ext cx="330645" cy="349950"/>
          </a:xfrm>
          <a:custGeom>
            <a:avLst/>
            <a:gdLst/>
            <a:ahLst/>
            <a:cxnLst/>
            <a:rect l="l" t="t" r="r" b="b"/>
            <a:pathLst>
              <a:path w="10396" h="11003" extrusionOk="0">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9" name="Google Shape;11479;p80"/>
          <p:cNvGrpSpPr/>
          <p:nvPr/>
        </p:nvGrpSpPr>
        <p:grpSpPr>
          <a:xfrm>
            <a:off x="4883835" y="1992571"/>
            <a:ext cx="350300" cy="323043"/>
            <a:chOff x="4883835" y="1992571"/>
            <a:chExt cx="350300" cy="323043"/>
          </a:xfrm>
        </p:grpSpPr>
        <p:sp>
          <p:nvSpPr>
            <p:cNvPr id="11480" name="Google Shape;11480;p80"/>
            <p:cNvSpPr/>
            <p:nvPr/>
          </p:nvSpPr>
          <p:spPr>
            <a:xfrm>
              <a:off x="4883835" y="1992571"/>
              <a:ext cx="350300" cy="123085"/>
            </a:xfrm>
            <a:custGeom>
              <a:avLst/>
              <a:gdLst/>
              <a:ahLst/>
              <a:cxnLst/>
              <a:rect l="l" t="t" r="r" b="b"/>
              <a:pathLst>
                <a:path w="11014" h="3870" extrusionOk="0">
                  <a:moveTo>
                    <a:pt x="8323" y="298"/>
                  </a:moveTo>
                  <a:cubicBezTo>
                    <a:pt x="9430" y="298"/>
                    <a:pt x="10335" y="393"/>
                    <a:pt x="10704" y="429"/>
                  </a:cubicBezTo>
                  <a:lnTo>
                    <a:pt x="10704" y="762"/>
                  </a:lnTo>
                  <a:cubicBezTo>
                    <a:pt x="10645" y="846"/>
                    <a:pt x="10562" y="1060"/>
                    <a:pt x="10562" y="1417"/>
                  </a:cubicBezTo>
                  <a:cubicBezTo>
                    <a:pt x="10562" y="2179"/>
                    <a:pt x="10419" y="2691"/>
                    <a:pt x="10145" y="3025"/>
                  </a:cubicBezTo>
                  <a:cubicBezTo>
                    <a:pt x="9930" y="3263"/>
                    <a:pt x="9621" y="3382"/>
                    <a:pt x="9395" y="3441"/>
                  </a:cubicBezTo>
                  <a:cubicBezTo>
                    <a:pt x="9097" y="3513"/>
                    <a:pt x="8787" y="3513"/>
                    <a:pt x="8490" y="3525"/>
                  </a:cubicBezTo>
                  <a:cubicBezTo>
                    <a:pt x="8097" y="3525"/>
                    <a:pt x="7728" y="3525"/>
                    <a:pt x="7406" y="3370"/>
                  </a:cubicBezTo>
                  <a:cubicBezTo>
                    <a:pt x="6990" y="3155"/>
                    <a:pt x="6728" y="2739"/>
                    <a:pt x="6537" y="2393"/>
                  </a:cubicBezTo>
                  <a:cubicBezTo>
                    <a:pt x="6430" y="2191"/>
                    <a:pt x="6347" y="1965"/>
                    <a:pt x="6275" y="1739"/>
                  </a:cubicBezTo>
                  <a:cubicBezTo>
                    <a:pt x="6180" y="1429"/>
                    <a:pt x="5894" y="1203"/>
                    <a:pt x="5573" y="1203"/>
                  </a:cubicBezTo>
                  <a:lnTo>
                    <a:pt x="5454" y="1203"/>
                  </a:lnTo>
                  <a:cubicBezTo>
                    <a:pt x="5120" y="1203"/>
                    <a:pt x="4847" y="1429"/>
                    <a:pt x="4751" y="1739"/>
                  </a:cubicBezTo>
                  <a:cubicBezTo>
                    <a:pt x="4692" y="1965"/>
                    <a:pt x="4608" y="2191"/>
                    <a:pt x="4489" y="2393"/>
                  </a:cubicBezTo>
                  <a:cubicBezTo>
                    <a:pt x="4311" y="2739"/>
                    <a:pt x="4037" y="3155"/>
                    <a:pt x="3620" y="3370"/>
                  </a:cubicBezTo>
                  <a:cubicBezTo>
                    <a:pt x="3311" y="3513"/>
                    <a:pt x="2918" y="3525"/>
                    <a:pt x="2537" y="3525"/>
                  </a:cubicBezTo>
                  <a:cubicBezTo>
                    <a:pt x="2239" y="3525"/>
                    <a:pt x="1906" y="3513"/>
                    <a:pt x="1632" y="3441"/>
                  </a:cubicBezTo>
                  <a:cubicBezTo>
                    <a:pt x="1406" y="3382"/>
                    <a:pt x="1108" y="3275"/>
                    <a:pt x="882" y="3025"/>
                  </a:cubicBezTo>
                  <a:cubicBezTo>
                    <a:pt x="596" y="2715"/>
                    <a:pt x="465" y="2179"/>
                    <a:pt x="465" y="1417"/>
                  </a:cubicBezTo>
                  <a:cubicBezTo>
                    <a:pt x="465" y="1048"/>
                    <a:pt x="382" y="846"/>
                    <a:pt x="322" y="762"/>
                  </a:cubicBezTo>
                  <a:lnTo>
                    <a:pt x="322" y="429"/>
                  </a:lnTo>
                  <a:cubicBezTo>
                    <a:pt x="691" y="393"/>
                    <a:pt x="1584" y="298"/>
                    <a:pt x="2703" y="298"/>
                  </a:cubicBezTo>
                  <a:cubicBezTo>
                    <a:pt x="3656" y="298"/>
                    <a:pt x="4323" y="572"/>
                    <a:pt x="4632" y="727"/>
                  </a:cubicBezTo>
                  <a:cubicBezTo>
                    <a:pt x="4787" y="810"/>
                    <a:pt x="4942" y="869"/>
                    <a:pt x="5108" y="893"/>
                  </a:cubicBezTo>
                  <a:cubicBezTo>
                    <a:pt x="5245" y="923"/>
                    <a:pt x="5379" y="938"/>
                    <a:pt x="5513" y="938"/>
                  </a:cubicBezTo>
                  <a:cubicBezTo>
                    <a:pt x="5647" y="938"/>
                    <a:pt x="5781" y="923"/>
                    <a:pt x="5918" y="893"/>
                  </a:cubicBezTo>
                  <a:cubicBezTo>
                    <a:pt x="6073" y="869"/>
                    <a:pt x="6240" y="810"/>
                    <a:pt x="6394" y="727"/>
                  </a:cubicBezTo>
                  <a:cubicBezTo>
                    <a:pt x="6704" y="572"/>
                    <a:pt x="7371" y="298"/>
                    <a:pt x="8323" y="298"/>
                  </a:cubicBezTo>
                  <a:close/>
                  <a:moveTo>
                    <a:pt x="2715" y="0"/>
                  </a:moveTo>
                  <a:cubicBezTo>
                    <a:pt x="1548" y="0"/>
                    <a:pt x="620" y="96"/>
                    <a:pt x="263" y="131"/>
                  </a:cubicBezTo>
                  <a:cubicBezTo>
                    <a:pt x="108" y="155"/>
                    <a:pt x="1" y="274"/>
                    <a:pt x="1" y="417"/>
                  </a:cubicBezTo>
                  <a:lnTo>
                    <a:pt x="1" y="786"/>
                  </a:lnTo>
                  <a:cubicBezTo>
                    <a:pt x="1" y="846"/>
                    <a:pt x="24" y="893"/>
                    <a:pt x="48" y="953"/>
                  </a:cubicBezTo>
                  <a:cubicBezTo>
                    <a:pt x="84" y="989"/>
                    <a:pt x="155" y="1131"/>
                    <a:pt x="155" y="1441"/>
                  </a:cubicBezTo>
                  <a:cubicBezTo>
                    <a:pt x="155" y="2298"/>
                    <a:pt x="322" y="2870"/>
                    <a:pt x="644" y="3263"/>
                  </a:cubicBezTo>
                  <a:cubicBezTo>
                    <a:pt x="858" y="3501"/>
                    <a:pt x="1167" y="3679"/>
                    <a:pt x="1548" y="3787"/>
                  </a:cubicBezTo>
                  <a:cubicBezTo>
                    <a:pt x="1882" y="3858"/>
                    <a:pt x="2227" y="3870"/>
                    <a:pt x="2537" y="3870"/>
                  </a:cubicBezTo>
                  <a:cubicBezTo>
                    <a:pt x="2953" y="3870"/>
                    <a:pt x="3382" y="3858"/>
                    <a:pt x="3763" y="3679"/>
                  </a:cubicBezTo>
                  <a:cubicBezTo>
                    <a:pt x="4263" y="3441"/>
                    <a:pt x="4573" y="2965"/>
                    <a:pt x="4763" y="2572"/>
                  </a:cubicBezTo>
                  <a:cubicBezTo>
                    <a:pt x="4882" y="2358"/>
                    <a:pt x="4989" y="2120"/>
                    <a:pt x="5049" y="1858"/>
                  </a:cubicBezTo>
                  <a:cubicBezTo>
                    <a:pt x="5097" y="1679"/>
                    <a:pt x="5263" y="1560"/>
                    <a:pt x="5430" y="1560"/>
                  </a:cubicBezTo>
                  <a:lnTo>
                    <a:pt x="5549" y="1560"/>
                  </a:lnTo>
                  <a:cubicBezTo>
                    <a:pt x="5728" y="1560"/>
                    <a:pt x="5894" y="1679"/>
                    <a:pt x="5942" y="1858"/>
                  </a:cubicBezTo>
                  <a:cubicBezTo>
                    <a:pt x="6013" y="2096"/>
                    <a:pt x="6109" y="2334"/>
                    <a:pt x="6228" y="2572"/>
                  </a:cubicBezTo>
                  <a:cubicBezTo>
                    <a:pt x="6430" y="2965"/>
                    <a:pt x="6728" y="3441"/>
                    <a:pt x="7216" y="3679"/>
                  </a:cubicBezTo>
                  <a:cubicBezTo>
                    <a:pt x="7585" y="3858"/>
                    <a:pt x="7966" y="3870"/>
                    <a:pt x="8347" y="3870"/>
                  </a:cubicBezTo>
                  <a:lnTo>
                    <a:pt x="8454" y="3870"/>
                  </a:lnTo>
                  <a:cubicBezTo>
                    <a:pt x="8764" y="3870"/>
                    <a:pt x="9109" y="3858"/>
                    <a:pt x="9442" y="3787"/>
                  </a:cubicBezTo>
                  <a:cubicBezTo>
                    <a:pt x="9811" y="3691"/>
                    <a:pt x="10121" y="3513"/>
                    <a:pt x="10347" y="3263"/>
                  </a:cubicBezTo>
                  <a:cubicBezTo>
                    <a:pt x="10669" y="2870"/>
                    <a:pt x="10835" y="2298"/>
                    <a:pt x="10835" y="1441"/>
                  </a:cubicBezTo>
                  <a:cubicBezTo>
                    <a:pt x="10835" y="1131"/>
                    <a:pt x="10907" y="1000"/>
                    <a:pt x="10943" y="953"/>
                  </a:cubicBezTo>
                  <a:cubicBezTo>
                    <a:pt x="10966" y="905"/>
                    <a:pt x="10990" y="846"/>
                    <a:pt x="10990" y="786"/>
                  </a:cubicBezTo>
                  <a:lnTo>
                    <a:pt x="10990" y="417"/>
                  </a:lnTo>
                  <a:cubicBezTo>
                    <a:pt x="11014" y="274"/>
                    <a:pt x="10919" y="155"/>
                    <a:pt x="10776" y="131"/>
                  </a:cubicBezTo>
                  <a:cubicBezTo>
                    <a:pt x="10442" y="96"/>
                    <a:pt x="9502" y="0"/>
                    <a:pt x="8323" y="0"/>
                  </a:cubicBezTo>
                  <a:cubicBezTo>
                    <a:pt x="7299" y="0"/>
                    <a:pt x="6585" y="298"/>
                    <a:pt x="6240" y="477"/>
                  </a:cubicBezTo>
                  <a:cubicBezTo>
                    <a:pt x="6120" y="536"/>
                    <a:pt x="5990" y="596"/>
                    <a:pt x="5859" y="608"/>
                  </a:cubicBezTo>
                  <a:cubicBezTo>
                    <a:pt x="5745" y="631"/>
                    <a:pt x="5632" y="643"/>
                    <a:pt x="5519" y="643"/>
                  </a:cubicBezTo>
                  <a:cubicBezTo>
                    <a:pt x="5406" y="643"/>
                    <a:pt x="5293" y="631"/>
                    <a:pt x="5180" y="608"/>
                  </a:cubicBezTo>
                  <a:cubicBezTo>
                    <a:pt x="5049" y="584"/>
                    <a:pt x="4918" y="536"/>
                    <a:pt x="4799" y="477"/>
                  </a:cubicBezTo>
                  <a:cubicBezTo>
                    <a:pt x="4454" y="298"/>
                    <a:pt x="3739" y="0"/>
                    <a:pt x="2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80"/>
            <p:cNvSpPr/>
            <p:nvPr/>
          </p:nvSpPr>
          <p:spPr>
            <a:xfrm>
              <a:off x="5084174" y="2009237"/>
              <a:ext cx="130655" cy="88641"/>
            </a:xfrm>
            <a:custGeom>
              <a:avLst/>
              <a:gdLst/>
              <a:ahLst/>
              <a:cxnLst/>
              <a:rect l="l" t="t" r="r" b="b"/>
              <a:pathLst>
                <a:path w="4108" h="2787" extrusionOk="0">
                  <a:moveTo>
                    <a:pt x="2036" y="345"/>
                  </a:moveTo>
                  <a:cubicBezTo>
                    <a:pt x="2750" y="345"/>
                    <a:pt x="3381" y="381"/>
                    <a:pt x="3786" y="417"/>
                  </a:cubicBezTo>
                  <a:cubicBezTo>
                    <a:pt x="3739" y="548"/>
                    <a:pt x="3727" y="715"/>
                    <a:pt x="3727" y="905"/>
                  </a:cubicBezTo>
                  <a:cubicBezTo>
                    <a:pt x="3727" y="1679"/>
                    <a:pt x="3572" y="2012"/>
                    <a:pt x="3441" y="2155"/>
                  </a:cubicBezTo>
                  <a:cubicBezTo>
                    <a:pt x="3322" y="2286"/>
                    <a:pt x="3131" y="2370"/>
                    <a:pt x="2977" y="2393"/>
                  </a:cubicBezTo>
                  <a:cubicBezTo>
                    <a:pt x="2739" y="2453"/>
                    <a:pt x="2477" y="2453"/>
                    <a:pt x="2191" y="2465"/>
                  </a:cubicBezTo>
                  <a:lnTo>
                    <a:pt x="2096" y="2465"/>
                  </a:lnTo>
                  <a:cubicBezTo>
                    <a:pt x="1786" y="2465"/>
                    <a:pt x="1536" y="2453"/>
                    <a:pt x="1357" y="2370"/>
                  </a:cubicBezTo>
                  <a:cubicBezTo>
                    <a:pt x="1143" y="2262"/>
                    <a:pt x="953" y="2036"/>
                    <a:pt x="750" y="1631"/>
                  </a:cubicBezTo>
                  <a:cubicBezTo>
                    <a:pt x="655" y="1453"/>
                    <a:pt x="583" y="1274"/>
                    <a:pt x="524" y="1084"/>
                  </a:cubicBezTo>
                  <a:cubicBezTo>
                    <a:pt x="488" y="953"/>
                    <a:pt x="429" y="834"/>
                    <a:pt x="357" y="715"/>
                  </a:cubicBezTo>
                  <a:cubicBezTo>
                    <a:pt x="631" y="584"/>
                    <a:pt x="1203" y="345"/>
                    <a:pt x="2036" y="345"/>
                  </a:cubicBezTo>
                  <a:close/>
                  <a:moveTo>
                    <a:pt x="2024" y="0"/>
                  </a:moveTo>
                  <a:cubicBezTo>
                    <a:pt x="1119" y="0"/>
                    <a:pt x="476" y="250"/>
                    <a:pt x="191" y="417"/>
                  </a:cubicBezTo>
                  <a:cubicBezTo>
                    <a:pt x="107" y="465"/>
                    <a:pt x="48" y="536"/>
                    <a:pt x="36" y="619"/>
                  </a:cubicBezTo>
                  <a:cubicBezTo>
                    <a:pt x="0" y="715"/>
                    <a:pt x="36" y="798"/>
                    <a:pt x="72" y="893"/>
                  </a:cubicBezTo>
                  <a:cubicBezTo>
                    <a:pt x="131" y="977"/>
                    <a:pt x="179" y="1072"/>
                    <a:pt x="214" y="1155"/>
                  </a:cubicBezTo>
                  <a:cubicBezTo>
                    <a:pt x="274" y="1369"/>
                    <a:pt x="357" y="1572"/>
                    <a:pt x="453" y="1774"/>
                  </a:cubicBezTo>
                  <a:cubicBezTo>
                    <a:pt x="703" y="2250"/>
                    <a:pt x="929" y="2512"/>
                    <a:pt x="1203" y="2643"/>
                  </a:cubicBezTo>
                  <a:cubicBezTo>
                    <a:pt x="1441" y="2762"/>
                    <a:pt x="1738" y="2786"/>
                    <a:pt x="2096" y="2786"/>
                  </a:cubicBezTo>
                  <a:lnTo>
                    <a:pt x="2203" y="2786"/>
                  </a:lnTo>
                  <a:cubicBezTo>
                    <a:pt x="2500" y="2786"/>
                    <a:pt x="2798" y="2762"/>
                    <a:pt x="3072" y="2703"/>
                  </a:cubicBezTo>
                  <a:cubicBezTo>
                    <a:pt x="3262" y="2667"/>
                    <a:pt x="3512" y="2560"/>
                    <a:pt x="3691" y="2370"/>
                  </a:cubicBezTo>
                  <a:cubicBezTo>
                    <a:pt x="3929" y="2084"/>
                    <a:pt x="4048" y="1608"/>
                    <a:pt x="4048" y="905"/>
                  </a:cubicBezTo>
                  <a:cubicBezTo>
                    <a:pt x="4048" y="762"/>
                    <a:pt x="4060" y="607"/>
                    <a:pt x="4096" y="476"/>
                  </a:cubicBezTo>
                  <a:cubicBezTo>
                    <a:pt x="4108" y="381"/>
                    <a:pt x="4096" y="286"/>
                    <a:pt x="4036" y="203"/>
                  </a:cubicBezTo>
                  <a:cubicBezTo>
                    <a:pt x="3977" y="131"/>
                    <a:pt x="3893" y="84"/>
                    <a:pt x="3798" y="72"/>
                  </a:cubicBezTo>
                  <a:cubicBezTo>
                    <a:pt x="3393" y="48"/>
                    <a:pt x="2750"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0"/>
            <p:cNvSpPr/>
            <p:nvPr/>
          </p:nvSpPr>
          <p:spPr>
            <a:xfrm>
              <a:off x="4904285" y="2009237"/>
              <a:ext cx="130687" cy="88641"/>
            </a:xfrm>
            <a:custGeom>
              <a:avLst/>
              <a:gdLst/>
              <a:ahLst/>
              <a:cxnLst/>
              <a:rect l="l" t="t" r="r" b="b"/>
              <a:pathLst>
                <a:path w="4109" h="2787" extrusionOk="0">
                  <a:moveTo>
                    <a:pt x="2084" y="310"/>
                  </a:moveTo>
                  <a:cubicBezTo>
                    <a:pt x="2918" y="322"/>
                    <a:pt x="3501" y="560"/>
                    <a:pt x="3763" y="715"/>
                  </a:cubicBezTo>
                  <a:cubicBezTo>
                    <a:pt x="3692" y="834"/>
                    <a:pt x="3632" y="953"/>
                    <a:pt x="3608" y="1072"/>
                  </a:cubicBezTo>
                  <a:cubicBezTo>
                    <a:pt x="3549" y="1262"/>
                    <a:pt x="3465" y="1441"/>
                    <a:pt x="3382" y="1619"/>
                  </a:cubicBezTo>
                  <a:cubicBezTo>
                    <a:pt x="3168" y="2024"/>
                    <a:pt x="2977" y="2239"/>
                    <a:pt x="2775" y="2346"/>
                  </a:cubicBezTo>
                  <a:cubicBezTo>
                    <a:pt x="2596" y="2441"/>
                    <a:pt x="2334" y="2453"/>
                    <a:pt x="2025" y="2453"/>
                  </a:cubicBezTo>
                  <a:lnTo>
                    <a:pt x="1941" y="2453"/>
                  </a:lnTo>
                  <a:cubicBezTo>
                    <a:pt x="1656" y="2453"/>
                    <a:pt x="1382" y="2441"/>
                    <a:pt x="1144" y="2381"/>
                  </a:cubicBezTo>
                  <a:cubicBezTo>
                    <a:pt x="1001" y="2346"/>
                    <a:pt x="810" y="2274"/>
                    <a:pt x="691" y="2143"/>
                  </a:cubicBezTo>
                  <a:cubicBezTo>
                    <a:pt x="548" y="1989"/>
                    <a:pt x="405" y="1667"/>
                    <a:pt x="405" y="893"/>
                  </a:cubicBezTo>
                  <a:cubicBezTo>
                    <a:pt x="405" y="715"/>
                    <a:pt x="394" y="548"/>
                    <a:pt x="346" y="381"/>
                  </a:cubicBezTo>
                  <a:cubicBezTo>
                    <a:pt x="751" y="357"/>
                    <a:pt x="1370" y="310"/>
                    <a:pt x="2084" y="310"/>
                  </a:cubicBezTo>
                  <a:close/>
                  <a:moveTo>
                    <a:pt x="2084" y="0"/>
                  </a:moveTo>
                  <a:cubicBezTo>
                    <a:pt x="1358" y="0"/>
                    <a:pt x="727" y="48"/>
                    <a:pt x="310" y="72"/>
                  </a:cubicBezTo>
                  <a:cubicBezTo>
                    <a:pt x="227" y="84"/>
                    <a:pt x="132" y="131"/>
                    <a:pt x="72" y="203"/>
                  </a:cubicBezTo>
                  <a:cubicBezTo>
                    <a:pt x="13" y="286"/>
                    <a:pt x="1" y="369"/>
                    <a:pt x="13" y="476"/>
                  </a:cubicBezTo>
                  <a:cubicBezTo>
                    <a:pt x="48" y="607"/>
                    <a:pt x="60" y="738"/>
                    <a:pt x="60" y="905"/>
                  </a:cubicBezTo>
                  <a:cubicBezTo>
                    <a:pt x="60" y="1608"/>
                    <a:pt x="179" y="2096"/>
                    <a:pt x="417" y="2370"/>
                  </a:cubicBezTo>
                  <a:cubicBezTo>
                    <a:pt x="596" y="2572"/>
                    <a:pt x="846" y="2667"/>
                    <a:pt x="1048" y="2703"/>
                  </a:cubicBezTo>
                  <a:cubicBezTo>
                    <a:pt x="1310" y="2762"/>
                    <a:pt x="1608" y="2786"/>
                    <a:pt x="1906" y="2786"/>
                  </a:cubicBezTo>
                  <a:lnTo>
                    <a:pt x="2013" y="2786"/>
                  </a:lnTo>
                  <a:cubicBezTo>
                    <a:pt x="2370" y="2786"/>
                    <a:pt x="2668" y="2751"/>
                    <a:pt x="2906" y="2643"/>
                  </a:cubicBezTo>
                  <a:cubicBezTo>
                    <a:pt x="3191" y="2512"/>
                    <a:pt x="3430" y="2250"/>
                    <a:pt x="3668" y="1774"/>
                  </a:cubicBezTo>
                  <a:cubicBezTo>
                    <a:pt x="3763" y="1572"/>
                    <a:pt x="3846" y="1369"/>
                    <a:pt x="3894" y="1155"/>
                  </a:cubicBezTo>
                  <a:cubicBezTo>
                    <a:pt x="3930" y="1072"/>
                    <a:pt x="3977" y="965"/>
                    <a:pt x="4013" y="893"/>
                  </a:cubicBezTo>
                  <a:cubicBezTo>
                    <a:pt x="4096" y="822"/>
                    <a:pt x="4108" y="715"/>
                    <a:pt x="4073" y="619"/>
                  </a:cubicBezTo>
                  <a:cubicBezTo>
                    <a:pt x="4049" y="536"/>
                    <a:pt x="4001" y="453"/>
                    <a:pt x="3918" y="417"/>
                  </a:cubicBezTo>
                  <a:cubicBezTo>
                    <a:pt x="3620" y="262"/>
                    <a:pt x="2989"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0"/>
            <p:cNvSpPr/>
            <p:nvPr/>
          </p:nvSpPr>
          <p:spPr>
            <a:xfrm>
              <a:off x="4943660" y="2123576"/>
              <a:ext cx="231413" cy="66631"/>
            </a:xfrm>
            <a:custGeom>
              <a:avLst/>
              <a:gdLst/>
              <a:ahLst/>
              <a:cxnLst/>
              <a:rect l="l" t="t" r="r" b="b"/>
              <a:pathLst>
                <a:path w="7276" h="2095" extrusionOk="0">
                  <a:moveTo>
                    <a:pt x="4549" y="346"/>
                  </a:moveTo>
                  <a:cubicBezTo>
                    <a:pt x="4942" y="346"/>
                    <a:pt x="5263" y="632"/>
                    <a:pt x="5561" y="894"/>
                  </a:cubicBezTo>
                  <a:cubicBezTo>
                    <a:pt x="5859" y="1168"/>
                    <a:pt x="6144" y="1406"/>
                    <a:pt x="6502" y="1406"/>
                  </a:cubicBezTo>
                  <a:cubicBezTo>
                    <a:pt x="6609" y="1406"/>
                    <a:pt x="6692" y="1394"/>
                    <a:pt x="6764" y="1358"/>
                  </a:cubicBezTo>
                  <a:lnTo>
                    <a:pt x="6764" y="1358"/>
                  </a:lnTo>
                  <a:cubicBezTo>
                    <a:pt x="6692" y="1489"/>
                    <a:pt x="6537" y="1596"/>
                    <a:pt x="6335" y="1668"/>
                  </a:cubicBezTo>
                  <a:cubicBezTo>
                    <a:pt x="6227" y="1713"/>
                    <a:pt x="6071" y="1756"/>
                    <a:pt x="5873" y="1756"/>
                  </a:cubicBezTo>
                  <a:cubicBezTo>
                    <a:pt x="5656" y="1756"/>
                    <a:pt x="5390" y="1704"/>
                    <a:pt x="5085" y="1549"/>
                  </a:cubicBezTo>
                  <a:cubicBezTo>
                    <a:pt x="4833" y="1423"/>
                    <a:pt x="4182" y="1131"/>
                    <a:pt x="3720" y="1131"/>
                  </a:cubicBezTo>
                  <a:cubicBezTo>
                    <a:pt x="3702" y="1131"/>
                    <a:pt x="3685" y="1131"/>
                    <a:pt x="3668" y="1132"/>
                  </a:cubicBezTo>
                  <a:lnTo>
                    <a:pt x="3597" y="1132"/>
                  </a:lnTo>
                  <a:cubicBezTo>
                    <a:pt x="3572" y="1130"/>
                    <a:pt x="3548" y="1129"/>
                    <a:pt x="3522" y="1129"/>
                  </a:cubicBezTo>
                  <a:cubicBezTo>
                    <a:pt x="3063" y="1129"/>
                    <a:pt x="2439" y="1425"/>
                    <a:pt x="2180" y="1549"/>
                  </a:cubicBezTo>
                  <a:cubicBezTo>
                    <a:pt x="1885" y="1702"/>
                    <a:pt x="1622" y="1751"/>
                    <a:pt x="1405" y="1751"/>
                  </a:cubicBezTo>
                  <a:cubicBezTo>
                    <a:pt x="1202" y="1751"/>
                    <a:pt x="1039" y="1708"/>
                    <a:pt x="930" y="1668"/>
                  </a:cubicBezTo>
                  <a:cubicBezTo>
                    <a:pt x="739" y="1596"/>
                    <a:pt x="572" y="1489"/>
                    <a:pt x="489" y="1358"/>
                  </a:cubicBezTo>
                  <a:lnTo>
                    <a:pt x="489" y="1358"/>
                  </a:lnTo>
                  <a:cubicBezTo>
                    <a:pt x="560" y="1394"/>
                    <a:pt x="656" y="1406"/>
                    <a:pt x="751" y="1406"/>
                  </a:cubicBezTo>
                  <a:cubicBezTo>
                    <a:pt x="1108" y="1406"/>
                    <a:pt x="1394" y="1156"/>
                    <a:pt x="1692" y="894"/>
                  </a:cubicBezTo>
                  <a:cubicBezTo>
                    <a:pt x="2001" y="632"/>
                    <a:pt x="2323" y="346"/>
                    <a:pt x="2704" y="346"/>
                  </a:cubicBezTo>
                  <a:cubicBezTo>
                    <a:pt x="2894" y="346"/>
                    <a:pt x="3347" y="394"/>
                    <a:pt x="3466" y="799"/>
                  </a:cubicBezTo>
                  <a:cubicBezTo>
                    <a:pt x="3477" y="870"/>
                    <a:pt x="3549" y="930"/>
                    <a:pt x="3632" y="930"/>
                  </a:cubicBezTo>
                  <a:cubicBezTo>
                    <a:pt x="3704" y="930"/>
                    <a:pt x="3775" y="882"/>
                    <a:pt x="3787" y="799"/>
                  </a:cubicBezTo>
                  <a:cubicBezTo>
                    <a:pt x="3906" y="394"/>
                    <a:pt x="4359" y="346"/>
                    <a:pt x="4549" y="346"/>
                  </a:cubicBezTo>
                  <a:close/>
                  <a:moveTo>
                    <a:pt x="4561" y="1"/>
                  </a:moveTo>
                  <a:cubicBezTo>
                    <a:pt x="4061" y="1"/>
                    <a:pt x="3787" y="215"/>
                    <a:pt x="3644" y="406"/>
                  </a:cubicBezTo>
                  <a:cubicBezTo>
                    <a:pt x="3608" y="358"/>
                    <a:pt x="3573" y="310"/>
                    <a:pt x="3513" y="275"/>
                  </a:cubicBezTo>
                  <a:cubicBezTo>
                    <a:pt x="3311" y="96"/>
                    <a:pt x="3049" y="25"/>
                    <a:pt x="2704" y="25"/>
                  </a:cubicBezTo>
                  <a:cubicBezTo>
                    <a:pt x="2180" y="25"/>
                    <a:pt x="1811" y="346"/>
                    <a:pt x="1465" y="644"/>
                  </a:cubicBezTo>
                  <a:cubicBezTo>
                    <a:pt x="1215" y="870"/>
                    <a:pt x="977" y="1072"/>
                    <a:pt x="739" y="1072"/>
                  </a:cubicBezTo>
                  <a:cubicBezTo>
                    <a:pt x="620" y="1072"/>
                    <a:pt x="549" y="1049"/>
                    <a:pt x="513" y="1013"/>
                  </a:cubicBezTo>
                  <a:cubicBezTo>
                    <a:pt x="489" y="977"/>
                    <a:pt x="489" y="882"/>
                    <a:pt x="537" y="775"/>
                  </a:cubicBezTo>
                  <a:cubicBezTo>
                    <a:pt x="560" y="703"/>
                    <a:pt x="537" y="608"/>
                    <a:pt x="453" y="572"/>
                  </a:cubicBezTo>
                  <a:cubicBezTo>
                    <a:pt x="426" y="554"/>
                    <a:pt x="396" y="545"/>
                    <a:pt x="367" y="545"/>
                  </a:cubicBezTo>
                  <a:cubicBezTo>
                    <a:pt x="321" y="545"/>
                    <a:pt x="276" y="569"/>
                    <a:pt x="239" y="620"/>
                  </a:cubicBezTo>
                  <a:cubicBezTo>
                    <a:pt x="60" y="834"/>
                    <a:pt x="1" y="1120"/>
                    <a:pt x="96" y="1358"/>
                  </a:cubicBezTo>
                  <a:cubicBezTo>
                    <a:pt x="203" y="1632"/>
                    <a:pt x="477" y="1870"/>
                    <a:pt x="810" y="1989"/>
                  </a:cubicBezTo>
                  <a:cubicBezTo>
                    <a:pt x="994" y="2060"/>
                    <a:pt x="1188" y="2095"/>
                    <a:pt x="1388" y="2095"/>
                  </a:cubicBezTo>
                  <a:cubicBezTo>
                    <a:pt x="1694" y="2095"/>
                    <a:pt x="2013" y="2012"/>
                    <a:pt x="2323" y="1846"/>
                  </a:cubicBezTo>
                  <a:cubicBezTo>
                    <a:pt x="3073" y="1465"/>
                    <a:pt x="3466" y="1465"/>
                    <a:pt x="3573" y="1465"/>
                  </a:cubicBezTo>
                  <a:lnTo>
                    <a:pt x="3692" y="1465"/>
                  </a:lnTo>
                  <a:cubicBezTo>
                    <a:pt x="3704" y="1464"/>
                    <a:pt x="3721" y="1463"/>
                    <a:pt x="3744" y="1463"/>
                  </a:cubicBezTo>
                  <a:cubicBezTo>
                    <a:pt x="3895" y="1463"/>
                    <a:pt x="4278" y="1515"/>
                    <a:pt x="4942" y="1846"/>
                  </a:cubicBezTo>
                  <a:cubicBezTo>
                    <a:pt x="5240" y="2001"/>
                    <a:pt x="5561" y="2084"/>
                    <a:pt x="5859" y="2084"/>
                  </a:cubicBezTo>
                  <a:cubicBezTo>
                    <a:pt x="6073" y="2084"/>
                    <a:pt x="6264" y="2061"/>
                    <a:pt x="6442" y="1989"/>
                  </a:cubicBezTo>
                  <a:cubicBezTo>
                    <a:pt x="6787" y="1846"/>
                    <a:pt x="7049" y="1632"/>
                    <a:pt x="7157" y="1358"/>
                  </a:cubicBezTo>
                  <a:cubicBezTo>
                    <a:pt x="7276" y="1108"/>
                    <a:pt x="7216" y="834"/>
                    <a:pt x="7037" y="596"/>
                  </a:cubicBezTo>
                  <a:cubicBezTo>
                    <a:pt x="7002" y="553"/>
                    <a:pt x="6957" y="532"/>
                    <a:pt x="6910" y="532"/>
                  </a:cubicBezTo>
                  <a:cubicBezTo>
                    <a:pt x="6878" y="532"/>
                    <a:pt x="6845" y="541"/>
                    <a:pt x="6811" y="560"/>
                  </a:cubicBezTo>
                  <a:cubicBezTo>
                    <a:pt x="6740" y="596"/>
                    <a:pt x="6704" y="691"/>
                    <a:pt x="6740" y="763"/>
                  </a:cubicBezTo>
                  <a:cubicBezTo>
                    <a:pt x="6776" y="870"/>
                    <a:pt x="6787" y="953"/>
                    <a:pt x="6752" y="1001"/>
                  </a:cubicBezTo>
                  <a:cubicBezTo>
                    <a:pt x="6728" y="1049"/>
                    <a:pt x="6645" y="1061"/>
                    <a:pt x="6525" y="1061"/>
                  </a:cubicBezTo>
                  <a:cubicBezTo>
                    <a:pt x="6299" y="1061"/>
                    <a:pt x="6049" y="858"/>
                    <a:pt x="5799" y="632"/>
                  </a:cubicBezTo>
                  <a:cubicBezTo>
                    <a:pt x="5454" y="334"/>
                    <a:pt x="5085" y="1"/>
                    <a:pt x="4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0"/>
            <p:cNvSpPr/>
            <p:nvPr/>
          </p:nvSpPr>
          <p:spPr>
            <a:xfrm>
              <a:off x="5142473" y="2191384"/>
              <a:ext cx="26907" cy="123467"/>
            </a:xfrm>
            <a:custGeom>
              <a:avLst/>
              <a:gdLst/>
              <a:ahLst/>
              <a:cxnLst/>
              <a:rect l="l" t="t" r="r" b="b"/>
              <a:pathLst>
                <a:path w="846" h="3882" extrusionOk="0">
                  <a:moveTo>
                    <a:pt x="501" y="2215"/>
                  </a:moveTo>
                  <a:lnTo>
                    <a:pt x="501" y="3465"/>
                  </a:lnTo>
                  <a:lnTo>
                    <a:pt x="525" y="3465"/>
                  </a:lnTo>
                  <a:cubicBezTo>
                    <a:pt x="525" y="3524"/>
                    <a:pt x="477" y="3572"/>
                    <a:pt x="417" y="3572"/>
                  </a:cubicBezTo>
                  <a:cubicBezTo>
                    <a:pt x="358" y="3572"/>
                    <a:pt x="310" y="3524"/>
                    <a:pt x="310" y="3465"/>
                  </a:cubicBezTo>
                  <a:lnTo>
                    <a:pt x="310" y="2215"/>
                  </a:lnTo>
                  <a:close/>
                  <a:moveTo>
                    <a:pt x="679" y="0"/>
                  </a:moveTo>
                  <a:cubicBezTo>
                    <a:pt x="596" y="0"/>
                    <a:pt x="525" y="72"/>
                    <a:pt x="525" y="167"/>
                  </a:cubicBezTo>
                  <a:lnTo>
                    <a:pt x="525" y="1905"/>
                  </a:lnTo>
                  <a:lnTo>
                    <a:pt x="322" y="1905"/>
                  </a:lnTo>
                  <a:lnTo>
                    <a:pt x="322" y="429"/>
                  </a:lnTo>
                  <a:cubicBezTo>
                    <a:pt x="322" y="345"/>
                    <a:pt x="251" y="274"/>
                    <a:pt x="167" y="274"/>
                  </a:cubicBezTo>
                  <a:cubicBezTo>
                    <a:pt x="72" y="274"/>
                    <a:pt x="1" y="345"/>
                    <a:pt x="1" y="429"/>
                  </a:cubicBezTo>
                  <a:lnTo>
                    <a:pt x="1" y="3465"/>
                  </a:lnTo>
                  <a:cubicBezTo>
                    <a:pt x="1" y="3703"/>
                    <a:pt x="191" y="3882"/>
                    <a:pt x="417" y="3882"/>
                  </a:cubicBezTo>
                  <a:cubicBezTo>
                    <a:pt x="655" y="3882"/>
                    <a:pt x="834" y="3691"/>
                    <a:pt x="834" y="3465"/>
                  </a:cubicBezTo>
                  <a:lnTo>
                    <a:pt x="834" y="167"/>
                  </a:lnTo>
                  <a:cubicBezTo>
                    <a:pt x="846" y="72"/>
                    <a:pt x="775"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80"/>
            <p:cNvSpPr/>
            <p:nvPr/>
          </p:nvSpPr>
          <p:spPr>
            <a:xfrm>
              <a:off x="5203825" y="2089513"/>
              <a:ext cx="27289" cy="226102"/>
            </a:xfrm>
            <a:custGeom>
              <a:avLst/>
              <a:gdLst/>
              <a:ahLst/>
              <a:cxnLst/>
              <a:rect l="l" t="t" r="r" b="b"/>
              <a:pathLst>
                <a:path w="858" h="7109" extrusionOk="0">
                  <a:moveTo>
                    <a:pt x="512" y="5418"/>
                  </a:moveTo>
                  <a:lnTo>
                    <a:pt x="512" y="6668"/>
                  </a:lnTo>
                  <a:lnTo>
                    <a:pt x="524" y="6668"/>
                  </a:lnTo>
                  <a:cubicBezTo>
                    <a:pt x="524" y="6727"/>
                    <a:pt x="477" y="6775"/>
                    <a:pt x="417" y="6775"/>
                  </a:cubicBezTo>
                  <a:cubicBezTo>
                    <a:pt x="358" y="6775"/>
                    <a:pt x="310" y="6727"/>
                    <a:pt x="310" y="6668"/>
                  </a:cubicBezTo>
                  <a:lnTo>
                    <a:pt x="310" y="5418"/>
                  </a:lnTo>
                  <a:close/>
                  <a:moveTo>
                    <a:pt x="691" y="0"/>
                  </a:moveTo>
                  <a:cubicBezTo>
                    <a:pt x="596" y="0"/>
                    <a:pt x="524" y="84"/>
                    <a:pt x="524" y="167"/>
                  </a:cubicBezTo>
                  <a:lnTo>
                    <a:pt x="524" y="5108"/>
                  </a:lnTo>
                  <a:lnTo>
                    <a:pt x="334" y="5108"/>
                  </a:lnTo>
                  <a:lnTo>
                    <a:pt x="334" y="703"/>
                  </a:lnTo>
                  <a:cubicBezTo>
                    <a:pt x="334" y="608"/>
                    <a:pt x="262" y="536"/>
                    <a:pt x="167" y="536"/>
                  </a:cubicBezTo>
                  <a:cubicBezTo>
                    <a:pt x="84" y="536"/>
                    <a:pt x="0" y="608"/>
                    <a:pt x="0" y="703"/>
                  </a:cubicBezTo>
                  <a:lnTo>
                    <a:pt x="0" y="6692"/>
                  </a:lnTo>
                  <a:cubicBezTo>
                    <a:pt x="0" y="6930"/>
                    <a:pt x="203" y="7108"/>
                    <a:pt x="417" y="7108"/>
                  </a:cubicBezTo>
                  <a:cubicBezTo>
                    <a:pt x="655" y="7108"/>
                    <a:pt x="834" y="6906"/>
                    <a:pt x="834" y="6692"/>
                  </a:cubicBezTo>
                  <a:lnTo>
                    <a:pt x="834" y="179"/>
                  </a:lnTo>
                  <a:cubicBezTo>
                    <a:pt x="858" y="84"/>
                    <a:pt x="77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6" name="Google Shape;11486;p80"/>
          <p:cNvGrpSpPr/>
          <p:nvPr/>
        </p:nvGrpSpPr>
        <p:grpSpPr>
          <a:xfrm>
            <a:off x="7548967" y="1978927"/>
            <a:ext cx="333285" cy="349950"/>
            <a:chOff x="7548967" y="1978927"/>
            <a:chExt cx="333285" cy="349950"/>
          </a:xfrm>
        </p:grpSpPr>
        <p:sp>
          <p:nvSpPr>
            <p:cNvPr id="11487" name="Google Shape;11487;p80"/>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0"/>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80"/>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80"/>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80"/>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80"/>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80"/>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4" name="Google Shape;11494;p80"/>
          <p:cNvGrpSpPr/>
          <p:nvPr/>
        </p:nvGrpSpPr>
        <p:grpSpPr>
          <a:xfrm>
            <a:off x="6214142" y="1978927"/>
            <a:ext cx="346515" cy="350300"/>
            <a:chOff x="6214142" y="1978927"/>
            <a:chExt cx="346515" cy="350300"/>
          </a:xfrm>
        </p:grpSpPr>
        <p:sp>
          <p:nvSpPr>
            <p:cNvPr id="11495" name="Google Shape;11495;p80"/>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80"/>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7" name="Google Shape;11497;p80"/>
          <p:cNvGrpSpPr/>
          <p:nvPr/>
        </p:nvGrpSpPr>
        <p:grpSpPr>
          <a:xfrm>
            <a:off x="7105923" y="1978545"/>
            <a:ext cx="333285" cy="350682"/>
            <a:chOff x="7105923" y="1978545"/>
            <a:chExt cx="333285" cy="350682"/>
          </a:xfrm>
        </p:grpSpPr>
        <p:sp>
          <p:nvSpPr>
            <p:cNvPr id="11498" name="Google Shape;11498;p80"/>
            <p:cNvSpPr/>
            <p:nvPr/>
          </p:nvSpPr>
          <p:spPr>
            <a:xfrm>
              <a:off x="7128632" y="2237978"/>
              <a:ext cx="220059" cy="91249"/>
            </a:xfrm>
            <a:custGeom>
              <a:avLst/>
              <a:gdLst/>
              <a:ahLst/>
              <a:cxnLst/>
              <a:rect l="l" t="t" r="r" b="b"/>
              <a:pathLst>
                <a:path w="6919" h="2869" extrusionOk="0">
                  <a:moveTo>
                    <a:pt x="6271" y="1"/>
                  </a:moveTo>
                  <a:cubicBezTo>
                    <a:pt x="6254" y="1"/>
                    <a:pt x="6235" y="4"/>
                    <a:pt x="6216" y="11"/>
                  </a:cubicBezTo>
                  <a:cubicBezTo>
                    <a:pt x="6133" y="23"/>
                    <a:pt x="6073" y="107"/>
                    <a:pt x="6097" y="202"/>
                  </a:cubicBezTo>
                  <a:cubicBezTo>
                    <a:pt x="6323" y="1214"/>
                    <a:pt x="6549" y="1893"/>
                    <a:pt x="6597" y="2059"/>
                  </a:cubicBezTo>
                  <a:lnTo>
                    <a:pt x="6597" y="2083"/>
                  </a:lnTo>
                  <a:cubicBezTo>
                    <a:pt x="6549" y="2143"/>
                    <a:pt x="6335" y="2274"/>
                    <a:pt x="5668" y="2393"/>
                  </a:cubicBezTo>
                  <a:cubicBezTo>
                    <a:pt x="5073" y="2500"/>
                    <a:pt x="4287" y="2559"/>
                    <a:pt x="3466" y="2559"/>
                  </a:cubicBezTo>
                  <a:cubicBezTo>
                    <a:pt x="2644" y="2559"/>
                    <a:pt x="1870" y="2500"/>
                    <a:pt x="1263" y="2393"/>
                  </a:cubicBezTo>
                  <a:cubicBezTo>
                    <a:pt x="596" y="2274"/>
                    <a:pt x="370" y="2143"/>
                    <a:pt x="346" y="2083"/>
                  </a:cubicBezTo>
                  <a:lnTo>
                    <a:pt x="346" y="2059"/>
                  </a:lnTo>
                  <a:cubicBezTo>
                    <a:pt x="406" y="1893"/>
                    <a:pt x="620" y="1214"/>
                    <a:pt x="834" y="202"/>
                  </a:cubicBezTo>
                  <a:cubicBezTo>
                    <a:pt x="846" y="107"/>
                    <a:pt x="799" y="23"/>
                    <a:pt x="715" y="11"/>
                  </a:cubicBezTo>
                  <a:cubicBezTo>
                    <a:pt x="699" y="7"/>
                    <a:pt x="683" y="5"/>
                    <a:pt x="668" y="5"/>
                  </a:cubicBezTo>
                  <a:cubicBezTo>
                    <a:pt x="594" y="5"/>
                    <a:pt x="535" y="52"/>
                    <a:pt x="525" y="131"/>
                  </a:cubicBezTo>
                  <a:cubicBezTo>
                    <a:pt x="263" y="1250"/>
                    <a:pt x="25" y="1988"/>
                    <a:pt x="13" y="2000"/>
                  </a:cubicBezTo>
                  <a:cubicBezTo>
                    <a:pt x="1" y="2024"/>
                    <a:pt x="1" y="2047"/>
                    <a:pt x="1" y="2059"/>
                  </a:cubicBezTo>
                  <a:lnTo>
                    <a:pt x="1" y="2083"/>
                  </a:lnTo>
                  <a:cubicBezTo>
                    <a:pt x="1" y="2345"/>
                    <a:pt x="346" y="2536"/>
                    <a:pt x="1096" y="2678"/>
                  </a:cubicBezTo>
                  <a:cubicBezTo>
                    <a:pt x="1727" y="2798"/>
                    <a:pt x="2573" y="2869"/>
                    <a:pt x="3454" y="2869"/>
                  </a:cubicBezTo>
                  <a:cubicBezTo>
                    <a:pt x="4347" y="2869"/>
                    <a:pt x="5180" y="2809"/>
                    <a:pt x="5799" y="2678"/>
                  </a:cubicBezTo>
                  <a:cubicBezTo>
                    <a:pt x="6549" y="2524"/>
                    <a:pt x="6907" y="2345"/>
                    <a:pt x="6907" y="2083"/>
                  </a:cubicBezTo>
                  <a:lnTo>
                    <a:pt x="6907" y="2059"/>
                  </a:lnTo>
                  <a:cubicBezTo>
                    <a:pt x="6918" y="2036"/>
                    <a:pt x="6918" y="2000"/>
                    <a:pt x="6918" y="1988"/>
                  </a:cubicBezTo>
                  <a:cubicBezTo>
                    <a:pt x="6918" y="1988"/>
                    <a:pt x="6668" y="1250"/>
                    <a:pt x="6406" y="131"/>
                  </a:cubicBezTo>
                  <a:cubicBezTo>
                    <a:pt x="6397" y="54"/>
                    <a:pt x="6342" y="1"/>
                    <a:pt x="6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80"/>
            <p:cNvSpPr/>
            <p:nvPr/>
          </p:nvSpPr>
          <p:spPr>
            <a:xfrm>
              <a:off x="7105923" y="2079271"/>
              <a:ext cx="266621" cy="145063"/>
            </a:xfrm>
            <a:custGeom>
              <a:avLst/>
              <a:gdLst/>
              <a:ahLst/>
              <a:cxnLst/>
              <a:rect l="l" t="t" r="r" b="b"/>
              <a:pathLst>
                <a:path w="8383" h="4561" extrusionOk="0">
                  <a:moveTo>
                    <a:pt x="4227" y="310"/>
                  </a:moveTo>
                  <a:cubicBezTo>
                    <a:pt x="5287" y="310"/>
                    <a:pt x="6275" y="418"/>
                    <a:pt x="7037" y="596"/>
                  </a:cubicBezTo>
                  <a:cubicBezTo>
                    <a:pt x="7763" y="775"/>
                    <a:pt x="8097" y="989"/>
                    <a:pt x="8097" y="1132"/>
                  </a:cubicBezTo>
                  <a:cubicBezTo>
                    <a:pt x="8049" y="1191"/>
                    <a:pt x="7966" y="1275"/>
                    <a:pt x="7811" y="1370"/>
                  </a:cubicBezTo>
                  <a:cubicBezTo>
                    <a:pt x="7621" y="1477"/>
                    <a:pt x="7335" y="1572"/>
                    <a:pt x="6990" y="1668"/>
                  </a:cubicBezTo>
                  <a:cubicBezTo>
                    <a:pt x="6835" y="1715"/>
                    <a:pt x="6668" y="1739"/>
                    <a:pt x="6489" y="1775"/>
                  </a:cubicBezTo>
                  <a:cubicBezTo>
                    <a:pt x="6454" y="1775"/>
                    <a:pt x="6418" y="1787"/>
                    <a:pt x="6382" y="1787"/>
                  </a:cubicBezTo>
                  <a:lnTo>
                    <a:pt x="6347" y="1787"/>
                  </a:lnTo>
                  <a:cubicBezTo>
                    <a:pt x="6323" y="1787"/>
                    <a:pt x="6287" y="1799"/>
                    <a:pt x="6263" y="1799"/>
                  </a:cubicBezTo>
                  <a:lnTo>
                    <a:pt x="6228" y="1799"/>
                  </a:lnTo>
                  <a:cubicBezTo>
                    <a:pt x="6192" y="1799"/>
                    <a:pt x="6156" y="1811"/>
                    <a:pt x="6120" y="1811"/>
                  </a:cubicBezTo>
                  <a:lnTo>
                    <a:pt x="6097" y="1811"/>
                  </a:lnTo>
                  <a:cubicBezTo>
                    <a:pt x="6061" y="1811"/>
                    <a:pt x="6025" y="1834"/>
                    <a:pt x="5977" y="1834"/>
                  </a:cubicBezTo>
                  <a:lnTo>
                    <a:pt x="5942" y="1834"/>
                  </a:lnTo>
                  <a:cubicBezTo>
                    <a:pt x="5906" y="1834"/>
                    <a:pt x="5882" y="1834"/>
                    <a:pt x="5847" y="1846"/>
                  </a:cubicBezTo>
                  <a:lnTo>
                    <a:pt x="5799" y="1846"/>
                  </a:lnTo>
                  <a:cubicBezTo>
                    <a:pt x="5763" y="1846"/>
                    <a:pt x="5716" y="1858"/>
                    <a:pt x="5680" y="1858"/>
                  </a:cubicBezTo>
                  <a:lnTo>
                    <a:pt x="5668" y="1858"/>
                  </a:lnTo>
                  <a:cubicBezTo>
                    <a:pt x="5644" y="1858"/>
                    <a:pt x="5596" y="1858"/>
                    <a:pt x="5561" y="1870"/>
                  </a:cubicBezTo>
                  <a:lnTo>
                    <a:pt x="5382" y="1870"/>
                  </a:lnTo>
                  <a:cubicBezTo>
                    <a:pt x="5346" y="1870"/>
                    <a:pt x="5299" y="1870"/>
                    <a:pt x="5263" y="1894"/>
                  </a:cubicBezTo>
                  <a:lnTo>
                    <a:pt x="3156" y="1894"/>
                  </a:lnTo>
                  <a:cubicBezTo>
                    <a:pt x="3108" y="1894"/>
                    <a:pt x="3060" y="1894"/>
                    <a:pt x="3037" y="1870"/>
                  </a:cubicBezTo>
                  <a:lnTo>
                    <a:pt x="2858" y="1870"/>
                  </a:lnTo>
                  <a:cubicBezTo>
                    <a:pt x="2810" y="1870"/>
                    <a:pt x="2787" y="1870"/>
                    <a:pt x="2751" y="1858"/>
                  </a:cubicBezTo>
                  <a:lnTo>
                    <a:pt x="2739" y="1858"/>
                  </a:lnTo>
                  <a:cubicBezTo>
                    <a:pt x="2691" y="1858"/>
                    <a:pt x="2644" y="1846"/>
                    <a:pt x="2620" y="1846"/>
                  </a:cubicBezTo>
                  <a:lnTo>
                    <a:pt x="2572" y="1846"/>
                  </a:lnTo>
                  <a:cubicBezTo>
                    <a:pt x="2548" y="1846"/>
                    <a:pt x="2513" y="1846"/>
                    <a:pt x="2489" y="1834"/>
                  </a:cubicBezTo>
                  <a:lnTo>
                    <a:pt x="2441" y="1834"/>
                  </a:lnTo>
                  <a:cubicBezTo>
                    <a:pt x="2394" y="1834"/>
                    <a:pt x="2370" y="1811"/>
                    <a:pt x="2322" y="1811"/>
                  </a:cubicBezTo>
                  <a:lnTo>
                    <a:pt x="2310" y="1811"/>
                  </a:lnTo>
                  <a:cubicBezTo>
                    <a:pt x="2263" y="1811"/>
                    <a:pt x="2227" y="1799"/>
                    <a:pt x="2191" y="1799"/>
                  </a:cubicBezTo>
                  <a:lnTo>
                    <a:pt x="2156" y="1799"/>
                  </a:lnTo>
                  <a:cubicBezTo>
                    <a:pt x="2132" y="1799"/>
                    <a:pt x="2096" y="1787"/>
                    <a:pt x="2072" y="1787"/>
                  </a:cubicBezTo>
                  <a:lnTo>
                    <a:pt x="2037" y="1787"/>
                  </a:lnTo>
                  <a:cubicBezTo>
                    <a:pt x="1989" y="1787"/>
                    <a:pt x="1965" y="1775"/>
                    <a:pt x="1917" y="1775"/>
                  </a:cubicBezTo>
                  <a:cubicBezTo>
                    <a:pt x="1739" y="1739"/>
                    <a:pt x="1572" y="1715"/>
                    <a:pt x="1417" y="1668"/>
                  </a:cubicBezTo>
                  <a:cubicBezTo>
                    <a:pt x="679" y="1489"/>
                    <a:pt x="358" y="1263"/>
                    <a:pt x="358" y="1132"/>
                  </a:cubicBezTo>
                  <a:cubicBezTo>
                    <a:pt x="358" y="1072"/>
                    <a:pt x="441" y="977"/>
                    <a:pt x="596" y="894"/>
                  </a:cubicBezTo>
                  <a:cubicBezTo>
                    <a:pt x="786" y="787"/>
                    <a:pt x="1072" y="680"/>
                    <a:pt x="1417" y="596"/>
                  </a:cubicBezTo>
                  <a:cubicBezTo>
                    <a:pt x="2156" y="418"/>
                    <a:pt x="3156" y="310"/>
                    <a:pt x="4227" y="310"/>
                  </a:cubicBezTo>
                  <a:close/>
                  <a:moveTo>
                    <a:pt x="6347" y="2108"/>
                  </a:moveTo>
                  <a:lnTo>
                    <a:pt x="6347" y="2180"/>
                  </a:lnTo>
                  <a:cubicBezTo>
                    <a:pt x="6347" y="2239"/>
                    <a:pt x="6370" y="2287"/>
                    <a:pt x="6370" y="2346"/>
                  </a:cubicBezTo>
                  <a:lnTo>
                    <a:pt x="6370" y="2442"/>
                  </a:lnTo>
                  <a:cubicBezTo>
                    <a:pt x="6370" y="2513"/>
                    <a:pt x="6382" y="2608"/>
                    <a:pt x="6382" y="2680"/>
                  </a:cubicBezTo>
                  <a:lnTo>
                    <a:pt x="6382" y="2692"/>
                  </a:lnTo>
                  <a:cubicBezTo>
                    <a:pt x="6382" y="2739"/>
                    <a:pt x="6394" y="2799"/>
                    <a:pt x="6394" y="2846"/>
                  </a:cubicBezTo>
                  <a:cubicBezTo>
                    <a:pt x="5739" y="2930"/>
                    <a:pt x="4965" y="2977"/>
                    <a:pt x="4180" y="2977"/>
                  </a:cubicBezTo>
                  <a:cubicBezTo>
                    <a:pt x="3394" y="2977"/>
                    <a:pt x="2620" y="2930"/>
                    <a:pt x="1929" y="2823"/>
                  </a:cubicBezTo>
                  <a:cubicBezTo>
                    <a:pt x="1929" y="2787"/>
                    <a:pt x="1953" y="2727"/>
                    <a:pt x="1953" y="2680"/>
                  </a:cubicBezTo>
                  <a:lnTo>
                    <a:pt x="1953" y="2668"/>
                  </a:lnTo>
                  <a:cubicBezTo>
                    <a:pt x="1965" y="2585"/>
                    <a:pt x="1965" y="2501"/>
                    <a:pt x="1965" y="2418"/>
                  </a:cubicBezTo>
                  <a:cubicBezTo>
                    <a:pt x="1965" y="2394"/>
                    <a:pt x="1965" y="2370"/>
                    <a:pt x="1977" y="2334"/>
                  </a:cubicBezTo>
                  <a:cubicBezTo>
                    <a:pt x="1977" y="2287"/>
                    <a:pt x="1989" y="2227"/>
                    <a:pt x="1989" y="2180"/>
                  </a:cubicBezTo>
                  <a:lnTo>
                    <a:pt x="1989" y="2108"/>
                  </a:lnTo>
                  <a:cubicBezTo>
                    <a:pt x="2322" y="2156"/>
                    <a:pt x="2656" y="2204"/>
                    <a:pt x="3037" y="2227"/>
                  </a:cubicBezTo>
                  <a:lnTo>
                    <a:pt x="3120" y="2227"/>
                  </a:lnTo>
                  <a:cubicBezTo>
                    <a:pt x="3180" y="2227"/>
                    <a:pt x="3239" y="2227"/>
                    <a:pt x="3299" y="2251"/>
                  </a:cubicBezTo>
                  <a:lnTo>
                    <a:pt x="5037" y="2251"/>
                  </a:lnTo>
                  <a:cubicBezTo>
                    <a:pt x="5096" y="2251"/>
                    <a:pt x="5156" y="2251"/>
                    <a:pt x="5239" y="2227"/>
                  </a:cubicBezTo>
                  <a:lnTo>
                    <a:pt x="5311" y="2227"/>
                  </a:lnTo>
                  <a:cubicBezTo>
                    <a:pt x="5680" y="2204"/>
                    <a:pt x="6025" y="2168"/>
                    <a:pt x="6347" y="2108"/>
                  </a:cubicBezTo>
                  <a:close/>
                  <a:moveTo>
                    <a:pt x="4180" y="1"/>
                  </a:moveTo>
                  <a:cubicBezTo>
                    <a:pt x="3096" y="1"/>
                    <a:pt x="2060" y="108"/>
                    <a:pt x="1286" y="287"/>
                  </a:cubicBezTo>
                  <a:cubicBezTo>
                    <a:pt x="429" y="489"/>
                    <a:pt x="1" y="775"/>
                    <a:pt x="1" y="1132"/>
                  </a:cubicBezTo>
                  <a:cubicBezTo>
                    <a:pt x="1" y="1489"/>
                    <a:pt x="429" y="1775"/>
                    <a:pt x="1286" y="1977"/>
                  </a:cubicBezTo>
                  <a:cubicBezTo>
                    <a:pt x="1405" y="2001"/>
                    <a:pt x="1548" y="2037"/>
                    <a:pt x="1679" y="2073"/>
                  </a:cubicBezTo>
                  <a:cubicBezTo>
                    <a:pt x="1667" y="2287"/>
                    <a:pt x="1644" y="2501"/>
                    <a:pt x="1620" y="2715"/>
                  </a:cubicBezTo>
                  <a:lnTo>
                    <a:pt x="1620" y="2763"/>
                  </a:lnTo>
                  <a:cubicBezTo>
                    <a:pt x="1620" y="2811"/>
                    <a:pt x="1608" y="2858"/>
                    <a:pt x="1608" y="2894"/>
                  </a:cubicBezTo>
                  <a:cubicBezTo>
                    <a:pt x="1548" y="3370"/>
                    <a:pt x="1465" y="3870"/>
                    <a:pt x="1382" y="4370"/>
                  </a:cubicBezTo>
                  <a:cubicBezTo>
                    <a:pt x="1370" y="4466"/>
                    <a:pt x="1429" y="4549"/>
                    <a:pt x="1513" y="4561"/>
                  </a:cubicBezTo>
                  <a:lnTo>
                    <a:pt x="1548" y="4561"/>
                  </a:lnTo>
                  <a:cubicBezTo>
                    <a:pt x="1620" y="4561"/>
                    <a:pt x="1691" y="4501"/>
                    <a:pt x="1703" y="4430"/>
                  </a:cubicBezTo>
                  <a:cubicBezTo>
                    <a:pt x="1786" y="4001"/>
                    <a:pt x="1858" y="3585"/>
                    <a:pt x="1906" y="3156"/>
                  </a:cubicBezTo>
                  <a:cubicBezTo>
                    <a:pt x="2596" y="3239"/>
                    <a:pt x="3370" y="3299"/>
                    <a:pt x="4180" y="3299"/>
                  </a:cubicBezTo>
                  <a:cubicBezTo>
                    <a:pt x="4977" y="3299"/>
                    <a:pt x="5775" y="3251"/>
                    <a:pt x="6454" y="3156"/>
                  </a:cubicBezTo>
                  <a:cubicBezTo>
                    <a:pt x="6501" y="3573"/>
                    <a:pt x="6573" y="4001"/>
                    <a:pt x="6644" y="4418"/>
                  </a:cubicBezTo>
                  <a:cubicBezTo>
                    <a:pt x="6666" y="4494"/>
                    <a:pt x="6738" y="4551"/>
                    <a:pt x="6822" y="4551"/>
                  </a:cubicBezTo>
                  <a:cubicBezTo>
                    <a:pt x="6830" y="4551"/>
                    <a:pt x="6838" y="4550"/>
                    <a:pt x="6847" y="4549"/>
                  </a:cubicBezTo>
                  <a:cubicBezTo>
                    <a:pt x="6930" y="4537"/>
                    <a:pt x="6990" y="4442"/>
                    <a:pt x="6978" y="4359"/>
                  </a:cubicBezTo>
                  <a:cubicBezTo>
                    <a:pt x="6882" y="3870"/>
                    <a:pt x="6811" y="3370"/>
                    <a:pt x="6751" y="2882"/>
                  </a:cubicBezTo>
                  <a:cubicBezTo>
                    <a:pt x="6751" y="2835"/>
                    <a:pt x="6739" y="2799"/>
                    <a:pt x="6739" y="2751"/>
                  </a:cubicBezTo>
                  <a:lnTo>
                    <a:pt x="6739" y="2704"/>
                  </a:lnTo>
                  <a:cubicBezTo>
                    <a:pt x="6728" y="2477"/>
                    <a:pt x="6692" y="2275"/>
                    <a:pt x="6680" y="2049"/>
                  </a:cubicBezTo>
                  <a:cubicBezTo>
                    <a:pt x="6811" y="2025"/>
                    <a:pt x="6942" y="1989"/>
                    <a:pt x="7061" y="1965"/>
                  </a:cubicBezTo>
                  <a:cubicBezTo>
                    <a:pt x="7930" y="1751"/>
                    <a:pt x="8359" y="1465"/>
                    <a:pt x="8359" y="1108"/>
                  </a:cubicBezTo>
                  <a:cubicBezTo>
                    <a:pt x="8383" y="775"/>
                    <a:pt x="7930" y="489"/>
                    <a:pt x="7073" y="287"/>
                  </a:cubicBezTo>
                  <a:cubicBezTo>
                    <a:pt x="6299" y="84"/>
                    <a:pt x="5263"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80"/>
            <p:cNvSpPr/>
            <p:nvPr/>
          </p:nvSpPr>
          <p:spPr>
            <a:xfrm>
              <a:off x="7144184" y="2098609"/>
              <a:ext cx="190480" cy="33332"/>
            </a:xfrm>
            <a:custGeom>
              <a:avLst/>
              <a:gdLst/>
              <a:ahLst/>
              <a:cxnLst/>
              <a:rect l="l" t="t" r="r" b="b"/>
              <a:pathLst>
                <a:path w="5989" h="1048" extrusionOk="0">
                  <a:moveTo>
                    <a:pt x="2977" y="322"/>
                  </a:moveTo>
                  <a:cubicBezTo>
                    <a:pt x="3822" y="322"/>
                    <a:pt x="4655" y="405"/>
                    <a:pt x="5310" y="524"/>
                  </a:cubicBezTo>
                  <a:cubicBezTo>
                    <a:pt x="4655" y="643"/>
                    <a:pt x="3846" y="714"/>
                    <a:pt x="2977" y="714"/>
                  </a:cubicBezTo>
                  <a:cubicBezTo>
                    <a:pt x="2131" y="714"/>
                    <a:pt x="1298" y="643"/>
                    <a:pt x="643" y="524"/>
                  </a:cubicBezTo>
                  <a:cubicBezTo>
                    <a:pt x="1298" y="405"/>
                    <a:pt x="2131" y="322"/>
                    <a:pt x="2977" y="322"/>
                  </a:cubicBezTo>
                  <a:close/>
                  <a:moveTo>
                    <a:pt x="2989" y="0"/>
                  </a:moveTo>
                  <a:cubicBezTo>
                    <a:pt x="2119" y="0"/>
                    <a:pt x="1250" y="72"/>
                    <a:pt x="583" y="214"/>
                  </a:cubicBezTo>
                  <a:cubicBezTo>
                    <a:pt x="429" y="238"/>
                    <a:pt x="298" y="274"/>
                    <a:pt x="179" y="298"/>
                  </a:cubicBezTo>
                  <a:cubicBezTo>
                    <a:pt x="72" y="333"/>
                    <a:pt x="0" y="417"/>
                    <a:pt x="0" y="524"/>
                  </a:cubicBezTo>
                  <a:cubicBezTo>
                    <a:pt x="0" y="631"/>
                    <a:pt x="72" y="714"/>
                    <a:pt x="179" y="750"/>
                  </a:cubicBezTo>
                  <a:cubicBezTo>
                    <a:pt x="298" y="774"/>
                    <a:pt x="453" y="810"/>
                    <a:pt x="583" y="834"/>
                  </a:cubicBezTo>
                  <a:cubicBezTo>
                    <a:pt x="1262" y="964"/>
                    <a:pt x="2119" y="1048"/>
                    <a:pt x="2989" y="1048"/>
                  </a:cubicBezTo>
                  <a:cubicBezTo>
                    <a:pt x="3870" y="1048"/>
                    <a:pt x="4739" y="964"/>
                    <a:pt x="5406" y="834"/>
                  </a:cubicBezTo>
                  <a:cubicBezTo>
                    <a:pt x="5548" y="810"/>
                    <a:pt x="5691" y="774"/>
                    <a:pt x="5810" y="750"/>
                  </a:cubicBezTo>
                  <a:cubicBezTo>
                    <a:pt x="5906" y="714"/>
                    <a:pt x="5989" y="631"/>
                    <a:pt x="5989" y="524"/>
                  </a:cubicBezTo>
                  <a:cubicBezTo>
                    <a:pt x="5989" y="417"/>
                    <a:pt x="5906" y="333"/>
                    <a:pt x="5810" y="298"/>
                  </a:cubicBezTo>
                  <a:cubicBezTo>
                    <a:pt x="5691" y="274"/>
                    <a:pt x="5536" y="238"/>
                    <a:pt x="5406" y="214"/>
                  </a:cubicBezTo>
                  <a:cubicBezTo>
                    <a:pt x="4715" y="72"/>
                    <a:pt x="3870" y="0"/>
                    <a:pt x="2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80"/>
            <p:cNvSpPr/>
            <p:nvPr/>
          </p:nvSpPr>
          <p:spPr>
            <a:xfrm>
              <a:off x="7196440" y="1978927"/>
              <a:ext cx="242768" cy="96210"/>
            </a:xfrm>
            <a:custGeom>
              <a:avLst/>
              <a:gdLst/>
              <a:ahLst/>
              <a:cxnLst/>
              <a:rect l="l" t="t" r="r" b="b"/>
              <a:pathLst>
                <a:path w="7633" h="3025" extrusionOk="0">
                  <a:moveTo>
                    <a:pt x="7144" y="346"/>
                  </a:moveTo>
                  <a:cubicBezTo>
                    <a:pt x="7156" y="358"/>
                    <a:pt x="7168" y="370"/>
                    <a:pt x="7180" y="394"/>
                  </a:cubicBezTo>
                  <a:lnTo>
                    <a:pt x="7287" y="775"/>
                  </a:lnTo>
                  <a:cubicBezTo>
                    <a:pt x="7299" y="798"/>
                    <a:pt x="7299" y="834"/>
                    <a:pt x="7287" y="846"/>
                  </a:cubicBezTo>
                  <a:lnTo>
                    <a:pt x="1822" y="2322"/>
                  </a:lnTo>
                  <a:lnTo>
                    <a:pt x="1750" y="2084"/>
                  </a:lnTo>
                  <a:lnTo>
                    <a:pt x="7120" y="346"/>
                  </a:lnTo>
                  <a:close/>
                  <a:moveTo>
                    <a:pt x="1441" y="2168"/>
                  </a:moveTo>
                  <a:lnTo>
                    <a:pt x="1512" y="2394"/>
                  </a:lnTo>
                  <a:lnTo>
                    <a:pt x="429" y="2692"/>
                  </a:lnTo>
                  <a:cubicBezTo>
                    <a:pt x="417" y="2692"/>
                    <a:pt x="381" y="2680"/>
                    <a:pt x="369" y="2620"/>
                  </a:cubicBezTo>
                  <a:lnTo>
                    <a:pt x="369" y="2596"/>
                  </a:lnTo>
                  <a:cubicBezTo>
                    <a:pt x="357" y="2561"/>
                    <a:pt x="369" y="2513"/>
                    <a:pt x="381" y="2513"/>
                  </a:cubicBezTo>
                  <a:lnTo>
                    <a:pt x="1441" y="2168"/>
                  </a:lnTo>
                  <a:close/>
                  <a:moveTo>
                    <a:pt x="7111" y="1"/>
                  </a:moveTo>
                  <a:cubicBezTo>
                    <a:pt x="7082" y="1"/>
                    <a:pt x="7053" y="5"/>
                    <a:pt x="7025" y="13"/>
                  </a:cubicBezTo>
                  <a:lnTo>
                    <a:pt x="1500" y="1810"/>
                  </a:lnTo>
                  <a:lnTo>
                    <a:pt x="274" y="2215"/>
                  </a:lnTo>
                  <a:cubicBezTo>
                    <a:pt x="83" y="2275"/>
                    <a:pt x="0" y="2489"/>
                    <a:pt x="60" y="2703"/>
                  </a:cubicBezTo>
                  <a:lnTo>
                    <a:pt x="60" y="2727"/>
                  </a:lnTo>
                  <a:cubicBezTo>
                    <a:pt x="119" y="2906"/>
                    <a:pt x="262" y="3025"/>
                    <a:pt x="429" y="3025"/>
                  </a:cubicBezTo>
                  <a:cubicBezTo>
                    <a:pt x="453" y="3025"/>
                    <a:pt x="488" y="3025"/>
                    <a:pt x="512" y="3001"/>
                  </a:cubicBezTo>
                  <a:lnTo>
                    <a:pt x="7358" y="1156"/>
                  </a:lnTo>
                  <a:cubicBezTo>
                    <a:pt x="7453" y="1132"/>
                    <a:pt x="7525" y="1072"/>
                    <a:pt x="7573" y="1001"/>
                  </a:cubicBezTo>
                  <a:cubicBezTo>
                    <a:pt x="7620" y="906"/>
                    <a:pt x="7632" y="787"/>
                    <a:pt x="7596" y="667"/>
                  </a:cubicBezTo>
                  <a:lnTo>
                    <a:pt x="7501" y="298"/>
                  </a:lnTo>
                  <a:cubicBezTo>
                    <a:pt x="7465" y="179"/>
                    <a:pt x="7394" y="84"/>
                    <a:pt x="7287" y="48"/>
                  </a:cubicBezTo>
                  <a:cubicBezTo>
                    <a:pt x="7231" y="17"/>
                    <a:pt x="7170" y="1"/>
                    <a:pt x="71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80"/>
            <p:cNvSpPr/>
            <p:nvPr/>
          </p:nvSpPr>
          <p:spPr>
            <a:xfrm>
              <a:off x="7145297" y="2025139"/>
              <a:ext cx="32982" cy="33363"/>
            </a:xfrm>
            <a:custGeom>
              <a:avLst/>
              <a:gdLst/>
              <a:ahLst/>
              <a:cxnLst/>
              <a:rect l="l" t="t" r="r" b="b"/>
              <a:pathLst>
                <a:path w="1037" h="1049" extrusionOk="0">
                  <a:moveTo>
                    <a:pt x="513" y="0"/>
                  </a:moveTo>
                  <a:cubicBezTo>
                    <a:pt x="429" y="0"/>
                    <a:pt x="358" y="84"/>
                    <a:pt x="358" y="167"/>
                  </a:cubicBezTo>
                  <a:lnTo>
                    <a:pt x="358" y="357"/>
                  </a:lnTo>
                  <a:lnTo>
                    <a:pt x="156" y="357"/>
                  </a:lnTo>
                  <a:cubicBezTo>
                    <a:pt x="72" y="357"/>
                    <a:pt x="1" y="441"/>
                    <a:pt x="1" y="524"/>
                  </a:cubicBezTo>
                  <a:cubicBezTo>
                    <a:pt x="1" y="619"/>
                    <a:pt x="72" y="691"/>
                    <a:pt x="156" y="691"/>
                  </a:cubicBezTo>
                  <a:lnTo>
                    <a:pt x="358" y="691"/>
                  </a:lnTo>
                  <a:lnTo>
                    <a:pt x="358" y="881"/>
                  </a:lnTo>
                  <a:cubicBezTo>
                    <a:pt x="358" y="977"/>
                    <a:pt x="429" y="1048"/>
                    <a:pt x="513" y="1048"/>
                  </a:cubicBezTo>
                  <a:cubicBezTo>
                    <a:pt x="608" y="1048"/>
                    <a:pt x="679" y="977"/>
                    <a:pt x="679" y="881"/>
                  </a:cubicBezTo>
                  <a:lnTo>
                    <a:pt x="679" y="691"/>
                  </a:lnTo>
                  <a:lnTo>
                    <a:pt x="870" y="691"/>
                  </a:lnTo>
                  <a:cubicBezTo>
                    <a:pt x="965" y="691"/>
                    <a:pt x="1037" y="619"/>
                    <a:pt x="1037" y="524"/>
                  </a:cubicBezTo>
                  <a:cubicBezTo>
                    <a:pt x="1037" y="441"/>
                    <a:pt x="965" y="357"/>
                    <a:pt x="870" y="357"/>
                  </a:cubicBezTo>
                  <a:lnTo>
                    <a:pt x="679" y="357"/>
                  </a:lnTo>
                  <a:lnTo>
                    <a:pt x="679" y="167"/>
                  </a:lnTo>
                  <a:cubicBezTo>
                    <a:pt x="679" y="84"/>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80"/>
            <p:cNvSpPr/>
            <p:nvPr/>
          </p:nvSpPr>
          <p:spPr>
            <a:xfrm>
              <a:off x="7338417" y="2045590"/>
              <a:ext cx="32982" cy="33332"/>
            </a:xfrm>
            <a:custGeom>
              <a:avLst/>
              <a:gdLst/>
              <a:ahLst/>
              <a:cxnLst/>
              <a:rect l="l" t="t" r="r" b="b"/>
              <a:pathLst>
                <a:path w="1037" h="1048" extrusionOk="0">
                  <a:moveTo>
                    <a:pt x="513" y="0"/>
                  </a:moveTo>
                  <a:cubicBezTo>
                    <a:pt x="430" y="0"/>
                    <a:pt x="358" y="72"/>
                    <a:pt x="358" y="167"/>
                  </a:cubicBezTo>
                  <a:lnTo>
                    <a:pt x="358" y="357"/>
                  </a:lnTo>
                  <a:lnTo>
                    <a:pt x="156" y="357"/>
                  </a:lnTo>
                  <a:cubicBezTo>
                    <a:pt x="72" y="357"/>
                    <a:pt x="1" y="429"/>
                    <a:pt x="1" y="524"/>
                  </a:cubicBezTo>
                  <a:cubicBezTo>
                    <a:pt x="1" y="607"/>
                    <a:pt x="72" y="691"/>
                    <a:pt x="156" y="691"/>
                  </a:cubicBezTo>
                  <a:lnTo>
                    <a:pt x="358" y="691"/>
                  </a:lnTo>
                  <a:lnTo>
                    <a:pt x="358" y="881"/>
                  </a:lnTo>
                  <a:cubicBezTo>
                    <a:pt x="358" y="965"/>
                    <a:pt x="430" y="1048"/>
                    <a:pt x="513" y="1048"/>
                  </a:cubicBezTo>
                  <a:cubicBezTo>
                    <a:pt x="608" y="1048"/>
                    <a:pt x="680" y="965"/>
                    <a:pt x="680" y="881"/>
                  </a:cubicBezTo>
                  <a:lnTo>
                    <a:pt x="680" y="691"/>
                  </a:lnTo>
                  <a:lnTo>
                    <a:pt x="870" y="691"/>
                  </a:lnTo>
                  <a:cubicBezTo>
                    <a:pt x="965" y="691"/>
                    <a:pt x="1037" y="607"/>
                    <a:pt x="1037" y="524"/>
                  </a:cubicBezTo>
                  <a:cubicBezTo>
                    <a:pt x="1037" y="429"/>
                    <a:pt x="965" y="357"/>
                    <a:pt x="870" y="357"/>
                  </a:cubicBezTo>
                  <a:lnTo>
                    <a:pt x="680" y="357"/>
                  </a:lnTo>
                  <a:lnTo>
                    <a:pt x="680" y="167"/>
                  </a:lnTo>
                  <a:cubicBezTo>
                    <a:pt x="680" y="72"/>
                    <a:pt x="608"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80"/>
            <p:cNvSpPr/>
            <p:nvPr/>
          </p:nvSpPr>
          <p:spPr>
            <a:xfrm>
              <a:off x="7263453" y="1978545"/>
              <a:ext cx="33363" cy="32982"/>
            </a:xfrm>
            <a:custGeom>
              <a:avLst/>
              <a:gdLst/>
              <a:ahLst/>
              <a:cxnLst/>
              <a:rect l="l" t="t" r="r" b="b"/>
              <a:pathLst>
                <a:path w="1049" h="1037" extrusionOk="0">
                  <a:moveTo>
                    <a:pt x="524" y="1"/>
                  </a:moveTo>
                  <a:cubicBezTo>
                    <a:pt x="429" y="1"/>
                    <a:pt x="358" y="72"/>
                    <a:pt x="358" y="156"/>
                  </a:cubicBezTo>
                  <a:lnTo>
                    <a:pt x="358" y="358"/>
                  </a:lnTo>
                  <a:lnTo>
                    <a:pt x="167" y="358"/>
                  </a:lnTo>
                  <a:cubicBezTo>
                    <a:pt x="72" y="358"/>
                    <a:pt x="1" y="429"/>
                    <a:pt x="1" y="513"/>
                  </a:cubicBezTo>
                  <a:cubicBezTo>
                    <a:pt x="1" y="608"/>
                    <a:pt x="72" y="679"/>
                    <a:pt x="167" y="679"/>
                  </a:cubicBezTo>
                  <a:lnTo>
                    <a:pt x="358" y="679"/>
                  </a:lnTo>
                  <a:lnTo>
                    <a:pt x="358" y="870"/>
                  </a:lnTo>
                  <a:cubicBezTo>
                    <a:pt x="358" y="965"/>
                    <a:pt x="429" y="1037"/>
                    <a:pt x="524" y="1037"/>
                  </a:cubicBezTo>
                  <a:cubicBezTo>
                    <a:pt x="608" y="1037"/>
                    <a:pt x="691" y="965"/>
                    <a:pt x="691" y="870"/>
                  </a:cubicBezTo>
                  <a:lnTo>
                    <a:pt x="691" y="679"/>
                  </a:lnTo>
                  <a:lnTo>
                    <a:pt x="882" y="679"/>
                  </a:lnTo>
                  <a:cubicBezTo>
                    <a:pt x="965" y="679"/>
                    <a:pt x="1048" y="608"/>
                    <a:pt x="1048" y="513"/>
                  </a:cubicBezTo>
                  <a:cubicBezTo>
                    <a:pt x="1048" y="429"/>
                    <a:pt x="965" y="358"/>
                    <a:pt x="882" y="358"/>
                  </a:cubicBezTo>
                  <a:lnTo>
                    <a:pt x="691" y="358"/>
                  </a:lnTo>
                  <a:lnTo>
                    <a:pt x="691" y="156"/>
                  </a:lnTo>
                  <a:cubicBezTo>
                    <a:pt x="691" y="72"/>
                    <a:pt x="608"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5" name="Google Shape;11505;p80"/>
          <p:cNvSpPr/>
          <p:nvPr/>
        </p:nvSpPr>
        <p:spPr>
          <a:xfrm>
            <a:off x="6658713" y="1978545"/>
            <a:ext cx="342349" cy="350332"/>
          </a:xfrm>
          <a:custGeom>
            <a:avLst/>
            <a:gdLst/>
            <a:ahLst/>
            <a:cxnLst/>
            <a:rect l="l" t="t" r="r" b="b"/>
            <a:pathLst>
              <a:path w="10764" h="11015" extrusionOk="0">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80"/>
          <p:cNvSpPr/>
          <p:nvPr/>
        </p:nvSpPr>
        <p:spPr>
          <a:xfrm>
            <a:off x="4104898" y="2422257"/>
            <a:ext cx="91662" cy="351541"/>
          </a:xfrm>
          <a:custGeom>
            <a:avLst/>
            <a:gdLst/>
            <a:ahLst/>
            <a:cxnLst/>
            <a:rect l="l" t="t" r="r" b="b"/>
            <a:pathLst>
              <a:path w="2882" h="11053" extrusionOk="0">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7" name="Google Shape;11507;p80"/>
          <p:cNvGrpSpPr/>
          <p:nvPr/>
        </p:nvGrpSpPr>
        <p:grpSpPr>
          <a:xfrm>
            <a:off x="3616406" y="2422352"/>
            <a:ext cx="203393" cy="351827"/>
            <a:chOff x="3616406" y="2422352"/>
            <a:chExt cx="203393" cy="351827"/>
          </a:xfrm>
        </p:grpSpPr>
        <p:sp>
          <p:nvSpPr>
            <p:cNvPr id="11508" name="Google Shape;11508;p80"/>
            <p:cNvSpPr/>
            <p:nvPr/>
          </p:nvSpPr>
          <p:spPr>
            <a:xfrm>
              <a:off x="3640641" y="2422352"/>
              <a:ext cx="154159" cy="92075"/>
            </a:xfrm>
            <a:custGeom>
              <a:avLst/>
              <a:gdLst/>
              <a:ahLst/>
              <a:cxnLst/>
              <a:rect l="l" t="t" r="r" b="b"/>
              <a:pathLst>
                <a:path w="4847" h="2895" extrusionOk="0">
                  <a:moveTo>
                    <a:pt x="1632" y="1"/>
                  </a:moveTo>
                  <a:cubicBezTo>
                    <a:pt x="727" y="1"/>
                    <a:pt x="0" y="727"/>
                    <a:pt x="0" y="1644"/>
                  </a:cubicBezTo>
                  <a:lnTo>
                    <a:pt x="0" y="2727"/>
                  </a:lnTo>
                  <a:cubicBezTo>
                    <a:pt x="0" y="2811"/>
                    <a:pt x="72" y="2894"/>
                    <a:pt x="155" y="2894"/>
                  </a:cubicBezTo>
                  <a:cubicBezTo>
                    <a:pt x="250" y="2894"/>
                    <a:pt x="322" y="2811"/>
                    <a:pt x="322" y="2727"/>
                  </a:cubicBezTo>
                  <a:lnTo>
                    <a:pt x="322" y="1644"/>
                  </a:lnTo>
                  <a:cubicBezTo>
                    <a:pt x="322" y="906"/>
                    <a:pt x="905" y="334"/>
                    <a:pt x="1632" y="334"/>
                  </a:cubicBezTo>
                  <a:lnTo>
                    <a:pt x="3239" y="334"/>
                  </a:lnTo>
                  <a:cubicBezTo>
                    <a:pt x="3846" y="334"/>
                    <a:pt x="4370" y="751"/>
                    <a:pt x="4525" y="1346"/>
                  </a:cubicBezTo>
                  <a:cubicBezTo>
                    <a:pt x="4535" y="1417"/>
                    <a:pt x="4597" y="1471"/>
                    <a:pt x="4673" y="1471"/>
                  </a:cubicBezTo>
                  <a:cubicBezTo>
                    <a:pt x="4687" y="1471"/>
                    <a:pt x="4701" y="1469"/>
                    <a:pt x="4715" y="1465"/>
                  </a:cubicBezTo>
                  <a:cubicBezTo>
                    <a:pt x="4799" y="1442"/>
                    <a:pt x="4846" y="1358"/>
                    <a:pt x="4834" y="1263"/>
                  </a:cubicBezTo>
                  <a:cubicBezTo>
                    <a:pt x="4739" y="906"/>
                    <a:pt x="4549" y="596"/>
                    <a:pt x="4263" y="358"/>
                  </a:cubicBezTo>
                  <a:cubicBezTo>
                    <a:pt x="3989" y="120"/>
                    <a:pt x="3608" y="1"/>
                    <a:pt x="3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80"/>
            <p:cNvSpPr/>
            <p:nvPr/>
          </p:nvSpPr>
          <p:spPr>
            <a:xfrm>
              <a:off x="3616406" y="2479156"/>
              <a:ext cx="203393" cy="295023"/>
            </a:xfrm>
            <a:custGeom>
              <a:avLst/>
              <a:gdLst/>
              <a:ahLst/>
              <a:cxnLst/>
              <a:rect l="l" t="t" r="r" b="b"/>
              <a:pathLst>
                <a:path w="6395" h="9276" extrusionOk="0">
                  <a:moveTo>
                    <a:pt x="5918" y="2346"/>
                  </a:moveTo>
                  <a:cubicBezTo>
                    <a:pt x="6001" y="2346"/>
                    <a:pt x="6073" y="2406"/>
                    <a:pt x="6073" y="2501"/>
                  </a:cubicBezTo>
                  <a:lnTo>
                    <a:pt x="6073" y="3989"/>
                  </a:lnTo>
                  <a:lnTo>
                    <a:pt x="4811" y="3989"/>
                  </a:lnTo>
                  <a:cubicBezTo>
                    <a:pt x="4715" y="3989"/>
                    <a:pt x="4644" y="4061"/>
                    <a:pt x="4644" y="4156"/>
                  </a:cubicBezTo>
                  <a:cubicBezTo>
                    <a:pt x="4644" y="4239"/>
                    <a:pt x="4715" y="4323"/>
                    <a:pt x="4811" y="4323"/>
                  </a:cubicBezTo>
                  <a:lnTo>
                    <a:pt x="6073" y="4323"/>
                  </a:lnTo>
                  <a:lnTo>
                    <a:pt x="6073" y="6966"/>
                  </a:lnTo>
                  <a:lnTo>
                    <a:pt x="2394" y="6966"/>
                  </a:lnTo>
                  <a:cubicBezTo>
                    <a:pt x="2298" y="6966"/>
                    <a:pt x="2227" y="7037"/>
                    <a:pt x="2227" y="7133"/>
                  </a:cubicBezTo>
                  <a:cubicBezTo>
                    <a:pt x="2227" y="7216"/>
                    <a:pt x="2298" y="7299"/>
                    <a:pt x="2394" y="7299"/>
                  </a:cubicBezTo>
                  <a:lnTo>
                    <a:pt x="6073" y="7299"/>
                  </a:lnTo>
                  <a:lnTo>
                    <a:pt x="6073" y="8788"/>
                  </a:lnTo>
                  <a:cubicBezTo>
                    <a:pt x="6073" y="8859"/>
                    <a:pt x="6013" y="8930"/>
                    <a:pt x="5918" y="8930"/>
                  </a:cubicBezTo>
                  <a:lnTo>
                    <a:pt x="477" y="8930"/>
                  </a:lnTo>
                  <a:cubicBezTo>
                    <a:pt x="405" y="8930"/>
                    <a:pt x="322" y="8871"/>
                    <a:pt x="322" y="8788"/>
                  </a:cubicBezTo>
                  <a:lnTo>
                    <a:pt x="322" y="7299"/>
                  </a:lnTo>
                  <a:lnTo>
                    <a:pt x="1739" y="7299"/>
                  </a:lnTo>
                  <a:cubicBezTo>
                    <a:pt x="1834" y="7299"/>
                    <a:pt x="1905" y="7216"/>
                    <a:pt x="1905" y="7133"/>
                  </a:cubicBezTo>
                  <a:cubicBezTo>
                    <a:pt x="1905" y="7037"/>
                    <a:pt x="1834" y="6966"/>
                    <a:pt x="1739" y="6966"/>
                  </a:cubicBezTo>
                  <a:lnTo>
                    <a:pt x="322" y="6966"/>
                  </a:lnTo>
                  <a:lnTo>
                    <a:pt x="322" y="4323"/>
                  </a:lnTo>
                  <a:lnTo>
                    <a:pt x="4156" y="4323"/>
                  </a:lnTo>
                  <a:cubicBezTo>
                    <a:pt x="4239" y="4323"/>
                    <a:pt x="4311" y="4239"/>
                    <a:pt x="4311" y="4156"/>
                  </a:cubicBezTo>
                  <a:cubicBezTo>
                    <a:pt x="4311" y="4061"/>
                    <a:pt x="4239" y="3989"/>
                    <a:pt x="4156" y="3989"/>
                  </a:cubicBezTo>
                  <a:lnTo>
                    <a:pt x="322" y="3989"/>
                  </a:lnTo>
                  <a:lnTo>
                    <a:pt x="322" y="2501"/>
                  </a:lnTo>
                  <a:cubicBezTo>
                    <a:pt x="322" y="2430"/>
                    <a:pt x="381" y="2346"/>
                    <a:pt x="477" y="2346"/>
                  </a:cubicBezTo>
                  <a:close/>
                  <a:moveTo>
                    <a:pt x="5477" y="1"/>
                  </a:moveTo>
                  <a:cubicBezTo>
                    <a:pt x="5382" y="1"/>
                    <a:pt x="5311" y="72"/>
                    <a:pt x="5311" y="168"/>
                  </a:cubicBezTo>
                  <a:lnTo>
                    <a:pt x="5311" y="2025"/>
                  </a:lnTo>
                  <a:lnTo>
                    <a:pt x="1084" y="2025"/>
                  </a:lnTo>
                  <a:lnTo>
                    <a:pt x="1084" y="1596"/>
                  </a:lnTo>
                  <a:cubicBezTo>
                    <a:pt x="1084" y="1501"/>
                    <a:pt x="1012" y="1430"/>
                    <a:pt x="917" y="1430"/>
                  </a:cubicBezTo>
                  <a:cubicBezTo>
                    <a:pt x="834" y="1430"/>
                    <a:pt x="762" y="1501"/>
                    <a:pt x="762" y="1596"/>
                  </a:cubicBezTo>
                  <a:lnTo>
                    <a:pt x="762" y="2025"/>
                  </a:lnTo>
                  <a:lnTo>
                    <a:pt x="477" y="2025"/>
                  </a:lnTo>
                  <a:cubicBezTo>
                    <a:pt x="215" y="2025"/>
                    <a:pt x="0" y="2239"/>
                    <a:pt x="0" y="2501"/>
                  </a:cubicBezTo>
                  <a:lnTo>
                    <a:pt x="0" y="8800"/>
                  </a:lnTo>
                  <a:cubicBezTo>
                    <a:pt x="0" y="9050"/>
                    <a:pt x="203" y="9276"/>
                    <a:pt x="477" y="9276"/>
                  </a:cubicBezTo>
                  <a:lnTo>
                    <a:pt x="5918" y="9276"/>
                  </a:lnTo>
                  <a:cubicBezTo>
                    <a:pt x="6180" y="9276"/>
                    <a:pt x="6394" y="9061"/>
                    <a:pt x="6394" y="8800"/>
                  </a:cubicBezTo>
                  <a:lnTo>
                    <a:pt x="6394" y="2501"/>
                  </a:lnTo>
                  <a:cubicBezTo>
                    <a:pt x="6394" y="2239"/>
                    <a:pt x="6192" y="2025"/>
                    <a:pt x="5918" y="2025"/>
                  </a:cubicBezTo>
                  <a:lnTo>
                    <a:pt x="5644" y="2025"/>
                  </a:lnTo>
                  <a:lnTo>
                    <a:pt x="5644" y="168"/>
                  </a:lnTo>
                  <a:cubicBezTo>
                    <a:pt x="5644" y="72"/>
                    <a:pt x="5561" y="1"/>
                    <a:pt x="5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0" name="Google Shape;11510;p80"/>
          <p:cNvGrpSpPr/>
          <p:nvPr/>
        </p:nvGrpSpPr>
        <p:grpSpPr>
          <a:xfrm>
            <a:off x="878187" y="2421970"/>
            <a:ext cx="272696" cy="351827"/>
            <a:chOff x="913012" y="2421970"/>
            <a:chExt cx="272696" cy="351827"/>
          </a:xfrm>
        </p:grpSpPr>
        <p:sp>
          <p:nvSpPr>
            <p:cNvPr id="11511" name="Google Shape;11511;p80"/>
            <p:cNvSpPr/>
            <p:nvPr/>
          </p:nvSpPr>
          <p:spPr>
            <a:xfrm>
              <a:off x="913012" y="2421970"/>
              <a:ext cx="272696" cy="351827"/>
            </a:xfrm>
            <a:custGeom>
              <a:avLst/>
              <a:gdLst/>
              <a:ahLst/>
              <a:cxnLst/>
              <a:rect l="l" t="t" r="r" b="b"/>
              <a:pathLst>
                <a:path w="8574" h="11062" extrusionOk="0">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80"/>
            <p:cNvSpPr/>
            <p:nvPr/>
          </p:nvSpPr>
          <p:spPr>
            <a:xfrm>
              <a:off x="1028146" y="2491719"/>
              <a:ext cx="37880" cy="32918"/>
            </a:xfrm>
            <a:custGeom>
              <a:avLst/>
              <a:gdLst/>
              <a:ahLst/>
              <a:cxnLst/>
              <a:rect l="l" t="t" r="r" b="b"/>
              <a:pathLst>
                <a:path w="1191" h="1035" extrusionOk="0">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80"/>
            <p:cNvSpPr/>
            <p:nvPr/>
          </p:nvSpPr>
          <p:spPr>
            <a:xfrm>
              <a:off x="952769" y="2687447"/>
              <a:ext cx="16316" cy="16316"/>
            </a:xfrm>
            <a:custGeom>
              <a:avLst/>
              <a:gdLst/>
              <a:ahLst/>
              <a:cxnLst/>
              <a:rect l="l" t="t" r="r" b="b"/>
              <a:pathLst>
                <a:path w="513" h="513" extrusionOk="0">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80"/>
            <p:cNvSpPr/>
            <p:nvPr/>
          </p:nvSpPr>
          <p:spPr>
            <a:xfrm>
              <a:off x="1130368" y="2687447"/>
              <a:ext cx="15934" cy="16316"/>
            </a:xfrm>
            <a:custGeom>
              <a:avLst/>
              <a:gdLst/>
              <a:ahLst/>
              <a:cxnLst/>
              <a:rect l="l" t="t" r="r" b="b"/>
              <a:pathLst>
                <a:path w="501" h="513" extrusionOk="0">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5" name="Google Shape;11515;p80"/>
          <p:cNvGrpSpPr/>
          <p:nvPr/>
        </p:nvGrpSpPr>
        <p:grpSpPr>
          <a:xfrm>
            <a:off x="2274743" y="2422352"/>
            <a:ext cx="255649" cy="351445"/>
            <a:chOff x="2274743" y="2422352"/>
            <a:chExt cx="255649" cy="351445"/>
          </a:xfrm>
        </p:grpSpPr>
        <p:sp>
          <p:nvSpPr>
            <p:cNvPr id="11516" name="Google Shape;11516;p80"/>
            <p:cNvSpPr/>
            <p:nvPr/>
          </p:nvSpPr>
          <p:spPr>
            <a:xfrm>
              <a:off x="2274743" y="2422352"/>
              <a:ext cx="255649" cy="351445"/>
            </a:xfrm>
            <a:custGeom>
              <a:avLst/>
              <a:gdLst/>
              <a:ahLst/>
              <a:cxnLst/>
              <a:rect l="l" t="t" r="r" b="b"/>
              <a:pathLst>
                <a:path w="8038" h="11050" extrusionOk="0">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80"/>
            <p:cNvSpPr/>
            <p:nvPr/>
          </p:nvSpPr>
          <p:spPr>
            <a:xfrm>
              <a:off x="2347831" y="2600714"/>
              <a:ext cx="71975" cy="75378"/>
            </a:xfrm>
            <a:custGeom>
              <a:avLst/>
              <a:gdLst/>
              <a:ahLst/>
              <a:cxnLst/>
              <a:rect l="l" t="t" r="r" b="b"/>
              <a:pathLst>
                <a:path w="2263" h="2370" extrusionOk="0">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80"/>
            <p:cNvSpPr/>
            <p:nvPr/>
          </p:nvSpPr>
          <p:spPr>
            <a:xfrm>
              <a:off x="2408801" y="2546964"/>
              <a:ext cx="43573" cy="93539"/>
            </a:xfrm>
            <a:custGeom>
              <a:avLst/>
              <a:gdLst/>
              <a:ahLst/>
              <a:cxnLst/>
              <a:rect l="l" t="t" r="r" b="b"/>
              <a:pathLst>
                <a:path w="1370" h="2941" extrusionOk="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9" name="Google Shape;11519;p80"/>
          <p:cNvGrpSpPr/>
          <p:nvPr/>
        </p:nvGrpSpPr>
        <p:grpSpPr>
          <a:xfrm>
            <a:off x="2708723" y="2421239"/>
            <a:ext cx="246552" cy="352558"/>
            <a:chOff x="2708723" y="2421239"/>
            <a:chExt cx="246552" cy="352558"/>
          </a:xfrm>
        </p:grpSpPr>
        <p:sp>
          <p:nvSpPr>
            <p:cNvPr id="11520" name="Google Shape;11520;p80"/>
            <p:cNvSpPr/>
            <p:nvPr/>
          </p:nvSpPr>
          <p:spPr>
            <a:xfrm>
              <a:off x="2708723" y="2421239"/>
              <a:ext cx="246552" cy="282905"/>
            </a:xfrm>
            <a:custGeom>
              <a:avLst/>
              <a:gdLst/>
              <a:ahLst/>
              <a:cxnLst/>
              <a:rect l="l" t="t" r="r" b="b"/>
              <a:pathLst>
                <a:path w="7752" h="8895" extrusionOk="0">
                  <a:moveTo>
                    <a:pt x="6973" y="1134"/>
                  </a:moveTo>
                  <a:cubicBezTo>
                    <a:pt x="7031" y="1134"/>
                    <a:pt x="7090" y="1161"/>
                    <a:pt x="7132" y="1215"/>
                  </a:cubicBezTo>
                  <a:lnTo>
                    <a:pt x="7406" y="1560"/>
                  </a:lnTo>
                  <a:cubicBezTo>
                    <a:pt x="7370" y="1643"/>
                    <a:pt x="7370" y="1655"/>
                    <a:pt x="7370" y="1691"/>
                  </a:cubicBezTo>
                  <a:cubicBezTo>
                    <a:pt x="7358" y="2179"/>
                    <a:pt x="6953" y="2572"/>
                    <a:pt x="6453" y="2572"/>
                  </a:cubicBezTo>
                  <a:lnTo>
                    <a:pt x="1953" y="2572"/>
                  </a:lnTo>
                  <a:cubicBezTo>
                    <a:pt x="1488" y="2572"/>
                    <a:pt x="1119" y="2239"/>
                    <a:pt x="1048" y="1798"/>
                  </a:cubicBezTo>
                  <a:lnTo>
                    <a:pt x="1512" y="1215"/>
                  </a:lnTo>
                  <a:cubicBezTo>
                    <a:pt x="1548" y="1161"/>
                    <a:pt x="1602" y="1134"/>
                    <a:pt x="1658" y="1134"/>
                  </a:cubicBezTo>
                  <a:cubicBezTo>
                    <a:pt x="1715" y="1134"/>
                    <a:pt x="1774" y="1161"/>
                    <a:pt x="1822" y="1215"/>
                  </a:cubicBezTo>
                  <a:lnTo>
                    <a:pt x="2191" y="1679"/>
                  </a:lnTo>
                  <a:cubicBezTo>
                    <a:pt x="2280" y="1786"/>
                    <a:pt x="2414" y="1840"/>
                    <a:pt x="2548" y="1840"/>
                  </a:cubicBezTo>
                  <a:cubicBezTo>
                    <a:pt x="2682" y="1840"/>
                    <a:pt x="2816" y="1786"/>
                    <a:pt x="2905" y="1679"/>
                  </a:cubicBezTo>
                  <a:lnTo>
                    <a:pt x="3274" y="1215"/>
                  </a:lnTo>
                  <a:cubicBezTo>
                    <a:pt x="3316" y="1161"/>
                    <a:pt x="3373" y="1134"/>
                    <a:pt x="3431" y="1134"/>
                  </a:cubicBezTo>
                  <a:cubicBezTo>
                    <a:pt x="3489" y="1134"/>
                    <a:pt x="3548" y="1161"/>
                    <a:pt x="3596" y="1215"/>
                  </a:cubicBezTo>
                  <a:lnTo>
                    <a:pt x="3965" y="1679"/>
                  </a:lnTo>
                  <a:cubicBezTo>
                    <a:pt x="4054" y="1786"/>
                    <a:pt x="4188" y="1840"/>
                    <a:pt x="4322" y="1840"/>
                  </a:cubicBezTo>
                  <a:cubicBezTo>
                    <a:pt x="4456" y="1840"/>
                    <a:pt x="4590" y="1786"/>
                    <a:pt x="4679" y="1679"/>
                  </a:cubicBezTo>
                  <a:lnTo>
                    <a:pt x="5048" y="1215"/>
                  </a:lnTo>
                  <a:cubicBezTo>
                    <a:pt x="5084" y="1161"/>
                    <a:pt x="5141" y="1134"/>
                    <a:pt x="5199" y="1134"/>
                  </a:cubicBezTo>
                  <a:cubicBezTo>
                    <a:pt x="5257" y="1134"/>
                    <a:pt x="5316" y="1161"/>
                    <a:pt x="5358" y="1215"/>
                  </a:cubicBezTo>
                  <a:lnTo>
                    <a:pt x="5739" y="1679"/>
                  </a:lnTo>
                  <a:cubicBezTo>
                    <a:pt x="5828" y="1786"/>
                    <a:pt x="5956" y="1840"/>
                    <a:pt x="6087" y="1840"/>
                  </a:cubicBezTo>
                  <a:cubicBezTo>
                    <a:pt x="6218" y="1840"/>
                    <a:pt x="6352" y="1786"/>
                    <a:pt x="6453" y="1679"/>
                  </a:cubicBezTo>
                  <a:lnTo>
                    <a:pt x="6822" y="1215"/>
                  </a:lnTo>
                  <a:cubicBezTo>
                    <a:pt x="6858" y="1161"/>
                    <a:pt x="6915" y="1134"/>
                    <a:pt x="6973" y="1134"/>
                  </a:cubicBezTo>
                  <a:close/>
                  <a:moveTo>
                    <a:pt x="1905" y="0"/>
                  </a:moveTo>
                  <a:cubicBezTo>
                    <a:pt x="1227" y="0"/>
                    <a:pt x="655" y="572"/>
                    <a:pt x="655" y="1250"/>
                  </a:cubicBezTo>
                  <a:lnTo>
                    <a:pt x="655" y="1334"/>
                  </a:lnTo>
                  <a:cubicBezTo>
                    <a:pt x="286" y="1369"/>
                    <a:pt x="0" y="1691"/>
                    <a:pt x="0" y="2060"/>
                  </a:cubicBezTo>
                  <a:lnTo>
                    <a:pt x="0" y="3262"/>
                  </a:lnTo>
                  <a:cubicBezTo>
                    <a:pt x="0" y="3560"/>
                    <a:pt x="179" y="3846"/>
                    <a:pt x="465" y="3953"/>
                  </a:cubicBezTo>
                  <a:lnTo>
                    <a:pt x="476" y="3953"/>
                  </a:lnTo>
                  <a:lnTo>
                    <a:pt x="3608" y="4858"/>
                  </a:lnTo>
                  <a:cubicBezTo>
                    <a:pt x="3834" y="4953"/>
                    <a:pt x="3965" y="5156"/>
                    <a:pt x="3965" y="5394"/>
                  </a:cubicBezTo>
                  <a:lnTo>
                    <a:pt x="3965" y="6001"/>
                  </a:lnTo>
                  <a:lnTo>
                    <a:pt x="3774" y="6001"/>
                  </a:lnTo>
                  <a:cubicBezTo>
                    <a:pt x="3477" y="6001"/>
                    <a:pt x="3215" y="6239"/>
                    <a:pt x="3215" y="6561"/>
                  </a:cubicBezTo>
                  <a:lnTo>
                    <a:pt x="3215" y="6811"/>
                  </a:lnTo>
                  <a:cubicBezTo>
                    <a:pt x="3215" y="6894"/>
                    <a:pt x="3298" y="6977"/>
                    <a:pt x="3382" y="6977"/>
                  </a:cubicBezTo>
                  <a:cubicBezTo>
                    <a:pt x="3477" y="6977"/>
                    <a:pt x="3548" y="6894"/>
                    <a:pt x="3548" y="6811"/>
                  </a:cubicBezTo>
                  <a:lnTo>
                    <a:pt x="3548" y="6561"/>
                  </a:lnTo>
                  <a:cubicBezTo>
                    <a:pt x="3548" y="6441"/>
                    <a:pt x="3655" y="6334"/>
                    <a:pt x="3774" y="6334"/>
                  </a:cubicBezTo>
                  <a:lnTo>
                    <a:pt x="4513" y="6334"/>
                  </a:lnTo>
                  <a:cubicBezTo>
                    <a:pt x="4632" y="6334"/>
                    <a:pt x="4739" y="6441"/>
                    <a:pt x="4739" y="6561"/>
                  </a:cubicBezTo>
                  <a:lnTo>
                    <a:pt x="4739" y="8727"/>
                  </a:lnTo>
                  <a:cubicBezTo>
                    <a:pt x="4739" y="8823"/>
                    <a:pt x="4810" y="8894"/>
                    <a:pt x="4906" y="8894"/>
                  </a:cubicBezTo>
                  <a:cubicBezTo>
                    <a:pt x="4989" y="8894"/>
                    <a:pt x="5072" y="8823"/>
                    <a:pt x="5072" y="8727"/>
                  </a:cubicBezTo>
                  <a:lnTo>
                    <a:pt x="5072" y="6561"/>
                  </a:lnTo>
                  <a:cubicBezTo>
                    <a:pt x="5072" y="6263"/>
                    <a:pt x="4822" y="6001"/>
                    <a:pt x="4513" y="6001"/>
                  </a:cubicBezTo>
                  <a:lnTo>
                    <a:pt x="4286" y="6001"/>
                  </a:lnTo>
                  <a:lnTo>
                    <a:pt x="4286" y="5394"/>
                  </a:lnTo>
                  <a:cubicBezTo>
                    <a:pt x="4286" y="4977"/>
                    <a:pt x="3989" y="4632"/>
                    <a:pt x="3691" y="4548"/>
                  </a:cubicBezTo>
                  <a:lnTo>
                    <a:pt x="572" y="3643"/>
                  </a:lnTo>
                  <a:cubicBezTo>
                    <a:pt x="417" y="3584"/>
                    <a:pt x="322" y="3429"/>
                    <a:pt x="322" y="3262"/>
                  </a:cubicBezTo>
                  <a:lnTo>
                    <a:pt x="322" y="2060"/>
                  </a:lnTo>
                  <a:cubicBezTo>
                    <a:pt x="322" y="1869"/>
                    <a:pt x="465" y="1691"/>
                    <a:pt x="643" y="1655"/>
                  </a:cubicBezTo>
                  <a:cubicBezTo>
                    <a:pt x="643" y="1774"/>
                    <a:pt x="679" y="1881"/>
                    <a:pt x="703" y="1989"/>
                  </a:cubicBezTo>
                  <a:cubicBezTo>
                    <a:pt x="869" y="2489"/>
                    <a:pt x="1334" y="2858"/>
                    <a:pt x="1893" y="2858"/>
                  </a:cubicBezTo>
                  <a:lnTo>
                    <a:pt x="6394" y="2858"/>
                  </a:lnTo>
                  <a:cubicBezTo>
                    <a:pt x="7061" y="2858"/>
                    <a:pt x="7608" y="2322"/>
                    <a:pt x="7644" y="1655"/>
                  </a:cubicBezTo>
                  <a:cubicBezTo>
                    <a:pt x="7704" y="1274"/>
                    <a:pt x="7751" y="941"/>
                    <a:pt x="7465" y="560"/>
                  </a:cubicBezTo>
                  <a:cubicBezTo>
                    <a:pt x="7427" y="514"/>
                    <a:pt x="7374" y="487"/>
                    <a:pt x="7321" y="487"/>
                  </a:cubicBezTo>
                  <a:cubicBezTo>
                    <a:pt x="7293" y="487"/>
                    <a:pt x="7264" y="495"/>
                    <a:pt x="7239" y="512"/>
                  </a:cubicBezTo>
                  <a:cubicBezTo>
                    <a:pt x="7168" y="572"/>
                    <a:pt x="7156" y="667"/>
                    <a:pt x="7192" y="738"/>
                  </a:cubicBezTo>
                  <a:cubicBezTo>
                    <a:pt x="7239" y="798"/>
                    <a:pt x="7287" y="869"/>
                    <a:pt x="7311" y="941"/>
                  </a:cubicBezTo>
                  <a:cubicBezTo>
                    <a:pt x="7212" y="842"/>
                    <a:pt x="7083" y="794"/>
                    <a:pt x="6953" y="794"/>
                  </a:cubicBezTo>
                  <a:cubicBezTo>
                    <a:pt x="6800" y="794"/>
                    <a:pt x="6646" y="860"/>
                    <a:pt x="6537" y="988"/>
                  </a:cubicBezTo>
                  <a:cubicBezTo>
                    <a:pt x="6156" y="1453"/>
                    <a:pt x="6168" y="1488"/>
                    <a:pt x="6060" y="1488"/>
                  </a:cubicBezTo>
                  <a:cubicBezTo>
                    <a:pt x="6037" y="1488"/>
                    <a:pt x="6001" y="1488"/>
                    <a:pt x="5953" y="1453"/>
                  </a:cubicBezTo>
                  <a:lnTo>
                    <a:pt x="5584" y="988"/>
                  </a:lnTo>
                  <a:cubicBezTo>
                    <a:pt x="5483" y="851"/>
                    <a:pt x="5331" y="783"/>
                    <a:pt x="5178" y="783"/>
                  </a:cubicBezTo>
                  <a:cubicBezTo>
                    <a:pt x="5025" y="783"/>
                    <a:pt x="4870" y="851"/>
                    <a:pt x="4763" y="988"/>
                  </a:cubicBezTo>
                  <a:lnTo>
                    <a:pt x="4394" y="1453"/>
                  </a:lnTo>
                  <a:cubicBezTo>
                    <a:pt x="4364" y="1483"/>
                    <a:pt x="4328" y="1497"/>
                    <a:pt x="4292" y="1497"/>
                  </a:cubicBezTo>
                  <a:cubicBezTo>
                    <a:pt x="4257" y="1497"/>
                    <a:pt x="4221" y="1483"/>
                    <a:pt x="4191" y="1453"/>
                  </a:cubicBezTo>
                  <a:lnTo>
                    <a:pt x="3810" y="988"/>
                  </a:lnTo>
                  <a:cubicBezTo>
                    <a:pt x="3709" y="851"/>
                    <a:pt x="3557" y="783"/>
                    <a:pt x="3405" y="783"/>
                  </a:cubicBezTo>
                  <a:cubicBezTo>
                    <a:pt x="3254" y="783"/>
                    <a:pt x="3102" y="851"/>
                    <a:pt x="3001" y="988"/>
                  </a:cubicBezTo>
                  <a:lnTo>
                    <a:pt x="2620" y="1453"/>
                  </a:lnTo>
                  <a:cubicBezTo>
                    <a:pt x="2590" y="1483"/>
                    <a:pt x="2554" y="1497"/>
                    <a:pt x="2518" y="1497"/>
                  </a:cubicBezTo>
                  <a:cubicBezTo>
                    <a:pt x="2483" y="1497"/>
                    <a:pt x="2447" y="1483"/>
                    <a:pt x="2417" y="1453"/>
                  </a:cubicBezTo>
                  <a:lnTo>
                    <a:pt x="2048" y="988"/>
                  </a:lnTo>
                  <a:cubicBezTo>
                    <a:pt x="1941" y="851"/>
                    <a:pt x="1786" y="783"/>
                    <a:pt x="1633" y="783"/>
                  </a:cubicBezTo>
                  <a:cubicBezTo>
                    <a:pt x="1480" y="783"/>
                    <a:pt x="1328" y="851"/>
                    <a:pt x="1227" y="988"/>
                  </a:cubicBezTo>
                  <a:lnTo>
                    <a:pt x="1000" y="1250"/>
                  </a:lnTo>
                  <a:cubicBezTo>
                    <a:pt x="1000" y="750"/>
                    <a:pt x="1417" y="334"/>
                    <a:pt x="1929" y="334"/>
                  </a:cubicBezTo>
                  <a:cubicBezTo>
                    <a:pt x="2408" y="335"/>
                    <a:pt x="2836" y="335"/>
                    <a:pt x="3219" y="335"/>
                  </a:cubicBezTo>
                  <a:cubicBezTo>
                    <a:pt x="4753" y="335"/>
                    <a:pt x="5570" y="328"/>
                    <a:pt x="6025" y="328"/>
                  </a:cubicBezTo>
                  <a:cubicBezTo>
                    <a:pt x="6593" y="328"/>
                    <a:pt x="6596" y="340"/>
                    <a:pt x="6727" y="393"/>
                  </a:cubicBezTo>
                  <a:cubicBezTo>
                    <a:pt x="6746" y="398"/>
                    <a:pt x="6765" y="400"/>
                    <a:pt x="6783" y="400"/>
                  </a:cubicBezTo>
                  <a:cubicBezTo>
                    <a:pt x="6854" y="400"/>
                    <a:pt x="6913" y="362"/>
                    <a:pt x="6942" y="286"/>
                  </a:cubicBezTo>
                  <a:cubicBezTo>
                    <a:pt x="6965" y="203"/>
                    <a:pt x="6930" y="107"/>
                    <a:pt x="6834" y="84"/>
                  </a:cubicBezTo>
                  <a:cubicBezTo>
                    <a:pt x="6656" y="18"/>
                    <a:pt x="6605" y="6"/>
                    <a:pt x="6008" y="6"/>
                  </a:cubicBezTo>
                  <a:cubicBezTo>
                    <a:pt x="5667" y="6"/>
                    <a:pt x="5148" y="10"/>
                    <a:pt x="4324" y="10"/>
                  </a:cubicBezTo>
                  <a:cubicBezTo>
                    <a:pt x="3707" y="10"/>
                    <a:pt x="2918" y="8"/>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80"/>
            <p:cNvSpPr/>
            <p:nvPr/>
          </p:nvSpPr>
          <p:spPr>
            <a:xfrm>
              <a:off x="2813234" y="2654497"/>
              <a:ext cx="58712" cy="119301"/>
            </a:xfrm>
            <a:custGeom>
              <a:avLst/>
              <a:gdLst/>
              <a:ahLst/>
              <a:cxnLst/>
              <a:rect l="l" t="t" r="r" b="b"/>
              <a:pathLst>
                <a:path w="1846" h="3751" extrusionOk="0">
                  <a:moveTo>
                    <a:pt x="155" y="0"/>
                  </a:moveTo>
                  <a:cubicBezTo>
                    <a:pt x="72" y="0"/>
                    <a:pt x="0" y="72"/>
                    <a:pt x="0" y="155"/>
                  </a:cubicBezTo>
                  <a:lnTo>
                    <a:pt x="0" y="3191"/>
                  </a:lnTo>
                  <a:cubicBezTo>
                    <a:pt x="0" y="3489"/>
                    <a:pt x="238" y="3751"/>
                    <a:pt x="548" y="3751"/>
                  </a:cubicBezTo>
                  <a:lnTo>
                    <a:pt x="1286" y="3751"/>
                  </a:lnTo>
                  <a:cubicBezTo>
                    <a:pt x="1584" y="3751"/>
                    <a:pt x="1846" y="3513"/>
                    <a:pt x="1846" y="3191"/>
                  </a:cubicBezTo>
                  <a:lnTo>
                    <a:pt x="1846" y="2096"/>
                  </a:lnTo>
                  <a:cubicBezTo>
                    <a:pt x="1834" y="2001"/>
                    <a:pt x="1762" y="1929"/>
                    <a:pt x="1679" y="1929"/>
                  </a:cubicBezTo>
                  <a:cubicBezTo>
                    <a:pt x="1584" y="1929"/>
                    <a:pt x="1512" y="2001"/>
                    <a:pt x="1512" y="2096"/>
                  </a:cubicBezTo>
                  <a:lnTo>
                    <a:pt x="1512" y="3191"/>
                  </a:lnTo>
                  <a:cubicBezTo>
                    <a:pt x="1512" y="3310"/>
                    <a:pt x="1405" y="3417"/>
                    <a:pt x="1286" y="3417"/>
                  </a:cubicBezTo>
                  <a:lnTo>
                    <a:pt x="548" y="3417"/>
                  </a:lnTo>
                  <a:cubicBezTo>
                    <a:pt x="429" y="3417"/>
                    <a:pt x="322" y="3310"/>
                    <a:pt x="322" y="3191"/>
                  </a:cubicBezTo>
                  <a:lnTo>
                    <a:pt x="322" y="155"/>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2" name="Google Shape;11522;p80"/>
          <p:cNvGrpSpPr/>
          <p:nvPr/>
        </p:nvGrpSpPr>
        <p:grpSpPr>
          <a:xfrm>
            <a:off x="1835485" y="2422352"/>
            <a:ext cx="259433" cy="350714"/>
            <a:chOff x="1835485" y="2422352"/>
            <a:chExt cx="259433" cy="350714"/>
          </a:xfrm>
        </p:grpSpPr>
        <p:sp>
          <p:nvSpPr>
            <p:cNvPr id="11523" name="Google Shape;11523;p80"/>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0"/>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0"/>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0"/>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80"/>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80"/>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80"/>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0" name="Google Shape;11530;p80"/>
          <p:cNvGrpSpPr/>
          <p:nvPr/>
        </p:nvGrpSpPr>
        <p:grpSpPr>
          <a:xfrm>
            <a:off x="3150240" y="2422352"/>
            <a:ext cx="212489" cy="351445"/>
            <a:chOff x="3150240" y="2422352"/>
            <a:chExt cx="212489" cy="351445"/>
          </a:xfrm>
        </p:grpSpPr>
        <p:sp>
          <p:nvSpPr>
            <p:cNvPr id="11531" name="Google Shape;11531;p80"/>
            <p:cNvSpPr/>
            <p:nvPr/>
          </p:nvSpPr>
          <p:spPr>
            <a:xfrm>
              <a:off x="3150240" y="2422352"/>
              <a:ext cx="212489" cy="351445"/>
            </a:xfrm>
            <a:custGeom>
              <a:avLst/>
              <a:gdLst/>
              <a:ahLst/>
              <a:cxnLst/>
              <a:rect l="l" t="t" r="r" b="b"/>
              <a:pathLst>
                <a:path w="6681" h="11050" extrusionOk="0">
                  <a:moveTo>
                    <a:pt x="4918" y="334"/>
                  </a:moveTo>
                  <a:lnTo>
                    <a:pt x="4918" y="1465"/>
                  </a:lnTo>
                  <a:lnTo>
                    <a:pt x="4954" y="1465"/>
                  </a:lnTo>
                  <a:cubicBezTo>
                    <a:pt x="4954" y="1596"/>
                    <a:pt x="4847" y="1703"/>
                    <a:pt x="4716" y="1703"/>
                  </a:cubicBezTo>
                  <a:cubicBezTo>
                    <a:pt x="4597" y="1703"/>
                    <a:pt x="4490" y="1608"/>
                    <a:pt x="4478" y="1489"/>
                  </a:cubicBezTo>
                  <a:lnTo>
                    <a:pt x="4478" y="822"/>
                  </a:lnTo>
                  <a:cubicBezTo>
                    <a:pt x="4478" y="727"/>
                    <a:pt x="4406" y="656"/>
                    <a:pt x="4311" y="656"/>
                  </a:cubicBezTo>
                  <a:cubicBezTo>
                    <a:pt x="4216" y="656"/>
                    <a:pt x="4144" y="727"/>
                    <a:pt x="4144" y="822"/>
                  </a:cubicBezTo>
                  <a:lnTo>
                    <a:pt x="4144" y="1620"/>
                  </a:lnTo>
                  <a:lnTo>
                    <a:pt x="4144" y="2263"/>
                  </a:lnTo>
                  <a:cubicBezTo>
                    <a:pt x="4144" y="2394"/>
                    <a:pt x="4037" y="2501"/>
                    <a:pt x="3906" y="2501"/>
                  </a:cubicBezTo>
                  <a:cubicBezTo>
                    <a:pt x="3775" y="2501"/>
                    <a:pt x="3668" y="2394"/>
                    <a:pt x="3668" y="2263"/>
                  </a:cubicBezTo>
                  <a:lnTo>
                    <a:pt x="3668" y="632"/>
                  </a:lnTo>
                  <a:cubicBezTo>
                    <a:pt x="3668" y="537"/>
                    <a:pt x="3597" y="465"/>
                    <a:pt x="3501" y="465"/>
                  </a:cubicBezTo>
                  <a:lnTo>
                    <a:pt x="3489" y="465"/>
                  </a:lnTo>
                  <a:cubicBezTo>
                    <a:pt x="3406" y="465"/>
                    <a:pt x="3347" y="525"/>
                    <a:pt x="3323" y="608"/>
                  </a:cubicBezTo>
                  <a:cubicBezTo>
                    <a:pt x="3311" y="727"/>
                    <a:pt x="3204" y="822"/>
                    <a:pt x="3085" y="822"/>
                  </a:cubicBezTo>
                  <a:cubicBezTo>
                    <a:pt x="2966" y="822"/>
                    <a:pt x="2870" y="727"/>
                    <a:pt x="2846" y="608"/>
                  </a:cubicBezTo>
                  <a:cubicBezTo>
                    <a:pt x="2835" y="525"/>
                    <a:pt x="2763" y="465"/>
                    <a:pt x="2668" y="465"/>
                  </a:cubicBezTo>
                  <a:cubicBezTo>
                    <a:pt x="2585" y="465"/>
                    <a:pt x="2513" y="537"/>
                    <a:pt x="2513" y="632"/>
                  </a:cubicBezTo>
                  <a:lnTo>
                    <a:pt x="2513" y="1382"/>
                  </a:lnTo>
                  <a:cubicBezTo>
                    <a:pt x="2513" y="1525"/>
                    <a:pt x="2406" y="1620"/>
                    <a:pt x="2275" y="1620"/>
                  </a:cubicBezTo>
                  <a:cubicBezTo>
                    <a:pt x="2132" y="1620"/>
                    <a:pt x="2037" y="1525"/>
                    <a:pt x="2037" y="1382"/>
                  </a:cubicBezTo>
                  <a:lnTo>
                    <a:pt x="2037" y="334"/>
                  </a:lnTo>
                  <a:close/>
                  <a:moveTo>
                    <a:pt x="5263" y="4537"/>
                  </a:moveTo>
                  <a:lnTo>
                    <a:pt x="5263" y="5406"/>
                  </a:lnTo>
                  <a:cubicBezTo>
                    <a:pt x="5263" y="5823"/>
                    <a:pt x="4918" y="6168"/>
                    <a:pt x="4501" y="6168"/>
                  </a:cubicBezTo>
                  <a:lnTo>
                    <a:pt x="2168" y="6168"/>
                  </a:lnTo>
                  <a:cubicBezTo>
                    <a:pt x="1751" y="6168"/>
                    <a:pt x="1406" y="5823"/>
                    <a:pt x="1406" y="5406"/>
                  </a:cubicBezTo>
                  <a:lnTo>
                    <a:pt x="1406" y="4537"/>
                  </a:lnTo>
                  <a:close/>
                  <a:moveTo>
                    <a:pt x="1215" y="1"/>
                  </a:moveTo>
                  <a:cubicBezTo>
                    <a:pt x="906" y="1"/>
                    <a:pt x="656" y="251"/>
                    <a:pt x="656" y="572"/>
                  </a:cubicBezTo>
                  <a:lnTo>
                    <a:pt x="656" y="1168"/>
                  </a:lnTo>
                  <a:cubicBezTo>
                    <a:pt x="656" y="1251"/>
                    <a:pt x="727" y="1322"/>
                    <a:pt x="810" y="1322"/>
                  </a:cubicBezTo>
                  <a:cubicBezTo>
                    <a:pt x="906" y="1322"/>
                    <a:pt x="977" y="1251"/>
                    <a:pt x="977" y="1168"/>
                  </a:cubicBezTo>
                  <a:lnTo>
                    <a:pt x="977" y="572"/>
                  </a:lnTo>
                  <a:cubicBezTo>
                    <a:pt x="977" y="430"/>
                    <a:pt x="1084" y="334"/>
                    <a:pt x="1215" y="334"/>
                  </a:cubicBezTo>
                  <a:lnTo>
                    <a:pt x="1739" y="334"/>
                  </a:lnTo>
                  <a:lnTo>
                    <a:pt x="1739" y="1382"/>
                  </a:lnTo>
                  <a:cubicBezTo>
                    <a:pt x="1739" y="1703"/>
                    <a:pt x="1989" y="1954"/>
                    <a:pt x="2299" y="1954"/>
                  </a:cubicBezTo>
                  <a:cubicBezTo>
                    <a:pt x="2620" y="1954"/>
                    <a:pt x="2870" y="1703"/>
                    <a:pt x="2870" y="1382"/>
                  </a:cubicBezTo>
                  <a:lnTo>
                    <a:pt x="2870" y="1108"/>
                  </a:lnTo>
                  <a:cubicBezTo>
                    <a:pt x="2942" y="1132"/>
                    <a:pt x="3013" y="1144"/>
                    <a:pt x="3108" y="1144"/>
                  </a:cubicBezTo>
                  <a:cubicBezTo>
                    <a:pt x="3192" y="1144"/>
                    <a:pt x="3275" y="1132"/>
                    <a:pt x="3347" y="1108"/>
                  </a:cubicBezTo>
                  <a:lnTo>
                    <a:pt x="3347" y="2263"/>
                  </a:lnTo>
                  <a:cubicBezTo>
                    <a:pt x="3347" y="2573"/>
                    <a:pt x="3597" y="2835"/>
                    <a:pt x="3906" y="2835"/>
                  </a:cubicBezTo>
                  <a:cubicBezTo>
                    <a:pt x="4228" y="2835"/>
                    <a:pt x="4478" y="2573"/>
                    <a:pt x="4478" y="2263"/>
                  </a:cubicBezTo>
                  <a:lnTo>
                    <a:pt x="4478" y="1977"/>
                  </a:lnTo>
                  <a:cubicBezTo>
                    <a:pt x="4549" y="2013"/>
                    <a:pt x="4620" y="2025"/>
                    <a:pt x="4716" y="2025"/>
                  </a:cubicBezTo>
                  <a:cubicBezTo>
                    <a:pt x="5025" y="2025"/>
                    <a:pt x="5275" y="1775"/>
                    <a:pt x="5275" y="1465"/>
                  </a:cubicBezTo>
                  <a:lnTo>
                    <a:pt x="5275" y="334"/>
                  </a:lnTo>
                  <a:lnTo>
                    <a:pt x="5442" y="334"/>
                  </a:lnTo>
                  <a:cubicBezTo>
                    <a:pt x="5573" y="334"/>
                    <a:pt x="5680" y="430"/>
                    <a:pt x="5680" y="572"/>
                  </a:cubicBezTo>
                  <a:lnTo>
                    <a:pt x="5680" y="2989"/>
                  </a:lnTo>
                  <a:lnTo>
                    <a:pt x="4311" y="2989"/>
                  </a:lnTo>
                  <a:cubicBezTo>
                    <a:pt x="4228" y="2989"/>
                    <a:pt x="4144" y="3073"/>
                    <a:pt x="4144" y="3156"/>
                  </a:cubicBezTo>
                  <a:cubicBezTo>
                    <a:pt x="4144" y="3251"/>
                    <a:pt x="4228" y="3323"/>
                    <a:pt x="4311" y="3323"/>
                  </a:cubicBezTo>
                  <a:lnTo>
                    <a:pt x="5906" y="3323"/>
                  </a:lnTo>
                  <a:cubicBezTo>
                    <a:pt x="5954" y="3323"/>
                    <a:pt x="5978" y="3323"/>
                    <a:pt x="6025" y="3335"/>
                  </a:cubicBezTo>
                  <a:cubicBezTo>
                    <a:pt x="6216" y="3382"/>
                    <a:pt x="6347" y="3561"/>
                    <a:pt x="6347" y="3763"/>
                  </a:cubicBezTo>
                  <a:cubicBezTo>
                    <a:pt x="6347" y="4001"/>
                    <a:pt x="6156" y="4216"/>
                    <a:pt x="5906" y="4216"/>
                  </a:cubicBezTo>
                  <a:lnTo>
                    <a:pt x="751" y="4216"/>
                  </a:lnTo>
                  <a:cubicBezTo>
                    <a:pt x="513" y="4216"/>
                    <a:pt x="310" y="4025"/>
                    <a:pt x="310" y="3763"/>
                  </a:cubicBezTo>
                  <a:cubicBezTo>
                    <a:pt x="310" y="3561"/>
                    <a:pt x="441" y="3394"/>
                    <a:pt x="632" y="3335"/>
                  </a:cubicBezTo>
                  <a:cubicBezTo>
                    <a:pt x="668" y="3323"/>
                    <a:pt x="715" y="3323"/>
                    <a:pt x="751" y="3323"/>
                  </a:cubicBezTo>
                  <a:lnTo>
                    <a:pt x="3656" y="3323"/>
                  </a:lnTo>
                  <a:cubicBezTo>
                    <a:pt x="3751" y="3323"/>
                    <a:pt x="3823" y="3251"/>
                    <a:pt x="3823" y="3156"/>
                  </a:cubicBezTo>
                  <a:cubicBezTo>
                    <a:pt x="3823" y="3073"/>
                    <a:pt x="3751" y="2989"/>
                    <a:pt x="3656" y="2989"/>
                  </a:cubicBezTo>
                  <a:lnTo>
                    <a:pt x="977" y="2989"/>
                  </a:lnTo>
                  <a:lnTo>
                    <a:pt x="977" y="1834"/>
                  </a:lnTo>
                  <a:cubicBezTo>
                    <a:pt x="977" y="1739"/>
                    <a:pt x="906" y="1668"/>
                    <a:pt x="810" y="1668"/>
                  </a:cubicBezTo>
                  <a:cubicBezTo>
                    <a:pt x="727" y="1668"/>
                    <a:pt x="656" y="1739"/>
                    <a:pt x="656" y="1834"/>
                  </a:cubicBezTo>
                  <a:lnTo>
                    <a:pt x="656" y="3013"/>
                  </a:lnTo>
                  <a:cubicBezTo>
                    <a:pt x="275" y="3073"/>
                    <a:pt x="1" y="3382"/>
                    <a:pt x="1" y="3763"/>
                  </a:cubicBezTo>
                  <a:cubicBezTo>
                    <a:pt x="1" y="4204"/>
                    <a:pt x="334" y="4537"/>
                    <a:pt x="775" y="4537"/>
                  </a:cubicBezTo>
                  <a:lnTo>
                    <a:pt x="1084" y="4537"/>
                  </a:lnTo>
                  <a:lnTo>
                    <a:pt x="1084" y="5406"/>
                  </a:lnTo>
                  <a:cubicBezTo>
                    <a:pt x="1084" y="6002"/>
                    <a:pt x="1572" y="6490"/>
                    <a:pt x="2168" y="6490"/>
                  </a:cubicBezTo>
                  <a:lnTo>
                    <a:pt x="2323" y="6490"/>
                  </a:lnTo>
                  <a:lnTo>
                    <a:pt x="2323" y="10014"/>
                  </a:lnTo>
                  <a:cubicBezTo>
                    <a:pt x="2323" y="10586"/>
                    <a:pt x="2775" y="11050"/>
                    <a:pt x="3347" y="11050"/>
                  </a:cubicBezTo>
                  <a:cubicBezTo>
                    <a:pt x="3906" y="11050"/>
                    <a:pt x="4370" y="10586"/>
                    <a:pt x="4370" y="10014"/>
                  </a:cubicBezTo>
                  <a:lnTo>
                    <a:pt x="4370" y="8633"/>
                  </a:lnTo>
                  <a:cubicBezTo>
                    <a:pt x="4370" y="8550"/>
                    <a:pt x="4299" y="8466"/>
                    <a:pt x="4204" y="8466"/>
                  </a:cubicBezTo>
                  <a:cubicBezTo>
                    <a:pt x="4120" y="8466"/>
                    <a:pt x="4049" y="8550"/>
                    <a:pt x="4049" y="8633"/>
                  </a:cubicBezTo>
                  <a:lnTo>
                    <a:pt x="4049" y="10014"/>
                  </a:lnTo>
                  <a:cubicBezTo>
                    <a:pt x="4049" y="10407"/>
                    <a:pt x="3728" y="10716"/>
                    <a:pt x="3347" y="10716"/>
                  </a:cubicBezTo>
                  <a:cubicBezTo>
                    <a:pt x="2954" y="10716"/>
                    <a:pt x="2644" y="10407"/>
                    <a:pt x="2644" y="10014"/>
                  </a:cubicBezTo>
                  <a:lnTo>
                    <a:pt x="2644" y="6490"/>
                  </a:lnTo>
                  <a:lnTo>
                    <a:pt x="4025" y="6490"/>
                  </a:lnTo>
                  <a:lnTo>
                    <a:pt x="4025" y="7978"/>
                  </a:lnTo>
                  <a:cubicBezTo>
                    <a:pt x="4025" y="8073"/>
                    <a:pt x="4097" y="8145"/>
                    <a:pt x="4192" y="8145"/>
                  </a:cubicBezTo>
                  <a:cubicBezTo>
                    <a:pt x="4275" y="8145"/>
                    <a:pt x="4359" y="8073"/>
                    <a:pt x="4359" y="7978"/>
                  </a:cubicBezTo>
                  <a:lnTo>
                    <a:pt x="4359" y="6490"/>
                  </a:lnTo>
                  <a:lnTo>
                    <a:pt x="4501" y="6490"/>
                  </a:lnTo>
                  <a:cubicBezTo>
                    <a:pt x="5097" y="6490"/>
                    <a:pt x="5585" y="6002"/>
                    <a:pt x="5585" y="5406"/>
                  </a:cubicBezTo>
                  <a:lnTo>
                    <a:pt x="5585" y="4537"/>
                  </a:lnTo>
                  <a:lnTo>
                    <a:pt x="5906" y="4537"/>
                  </a:lnTo>
                  <a:cubicBezTo>
                    <a:pt x="6335" y="4537"/>
                    <a:pt x="6680" y="4204"/>
                    <a:pt x="6680" y="3763"/>
                  </a:cubicBezTo>
                  <a:cubicBezTo>
                    <a:pt x="6680" y="3394"/>
                    <a:pt x="6395" y="3073"/>
                    <a:pt x="6014" y="3013"/>
                  </a:cubicBezTo>
                  <a:lnTo>
                    <a:pt x="6014" y="572"/>
                  </a:lnTo>
                  <a:cubicBezTo>
                    <a:pt x="6014" y="251"/>
                    <a:pt x="575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0"/>
            <p:cNvSpPr/>
            <p:nvPr/>
          </p:nvSpPr>
          <p:spPr>
            <a:xfrm>
              <a:off x="3239230" y="2721860"/>
              <a:ext cx="32982" cy="32250"/>
            </a:xfrm>
            <a:custGeom>
              <a:avLst/>
              <a:gdLst/>
              <a:ahLst/>
              <a:cxnLst/>
              <a:rect l="l" t="t" r="r" b="b"/>
              <a:pathLst>
                <a:path w="1037" h="1014" extrusionOk="0">
                  <a:moveTo>
                    <a:pt x="598" y="0"/>
                  </a:moveTo>
                  <a:cubicBezTo>
                    <a:pt x="521" y="0"/>
                    <a:pt x="440" y="57"/>
                    <a:pt x="429" y="145"/>
                  </a:cubicBezTo>
                  <a:cubicBezTo>
                    <a:pt x="418" y="228"/>
                    <a:pt x="477" y="323"/>
                    <a:pt x="560" y="335"/>
                  </a:cubicBezTo>
                  <a:cubicBezTo>
                    <a:pt x="656" y="347"/>
                    <a:pt x="691" y="418"/>
                    <a:pt x="691" y="514"/>
                  </a:cubicBezTo>
                  <a:cubicBezTo>
                    <a:pt x="691" y="597"/>
                    <a:pt x="620" y="692"/>
                    <a:pt x="513" y="692"/>
                  </a:cubicBezTo>
                  <a:cubicBezTo>
                    <a:pt x="429" y="692"/>
                    <a:pt x="358" y="633"/>
                    <a:pt x="334" y="537"/>
                  </a:cubicBezTo>
                  <a:cubicBezTo>
                    <a:pt x="323" y="461"/>
                    <a:pt x="243" y="405"/>
                    <a:pt x="165" y="405"/>
                  </a:cubicBezTo>
                  <a:cubicBezTo>
                    <a:pt x="158" y="405"/>
                    <a:pt x="151" y="406"/>
                    <a:pt x="144" y="407"/>
                  </a:cubicBezTo>
                  <a:cubicBezTo>
                    <a:pt x="60" y="418"/>
                    <a:pt x="1" y="514"/>
                    <a:pt x="13" y="597"/>
                  </a:cubicBezTo>
                  <a:cubicBezTo>
                    <a:pt x="60" y="835"/>
                    <a:pt x="263" y="1014"/>
                    <a:pt x="501" y="1014"/>
                  </a:cubicBezTo>
                  <a:cubicBezTo>
                    <a:pt x="787" y="1014"/>
                    <a:pt x="1013" y="799"/>
                    <a:pt x="1013" y="514"/>
                  </a:cubicBezTo>
                  <a:cubicBezTo>
                    <a:pt x="1037" y="264"/>
                    <a:pt x="858" y="49"/>
                    <a:pt x="620" y="2"/>
                  </a:cubicBezTo>
                  <a:cubicBezTo>
                    <a:pt x="613" y="1"/>
                    <a:pt x="606" y="0"/>
                    <a:pt x="5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3" name="Google Shape;11533;p80"/>
          <p:cNvGrpSpPr/>
          <p:nvPr/>
        </p:nvGrpSpPr>
        <p:grpSpPr>
          <a:xfrm>
            <a:off x="1367060" y="2422129"/>
            <a:ext cx="269261" cy="352050"/>
            <a:chOff x="1367060" y="2422129"/>
            <a:chExt cx="269261" cy="352050"/>
          </a:xfrm>
        </p:grpSpPr>
        <p:sp>
          <p:nvSpPr>
            <p:cNvPr id="11534" name="Google Shape;11534;p80"/>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80"/>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0"/>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0"/>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0"/>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0"/>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80"/>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0"/>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0"/>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80"/>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80"/>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0"/>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80"/>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80"/>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8" name="Google Shape;11548;p80"/>
          <p:cNvSpPr/>
          <p:nvPr/>
        </p:nvSpPr>
        <p:spPr>
          <a:xfrm>
            <a:off x="7075994" y="2425914"/>
            <a:ext cx="353354" cy="351318"/>
          </a:xfrm>
          <a:custGeom>
            <a:avLst/>
            <a:gdLst/>
            <a:ahLst/>
            <a:cxnLst/>
            <a:rect l="l" t="t" r="r" b="b"/>
            <a:pathLst>
              <a:path w="11110" h="11046" extrusionOk="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9" name="Google Shape;11549;p80"/>
          <p:cNvGrpSpPr/>
          <p:nvPr/>
        </p:nvGrpSpPr>
        <p:grpSpPr>
          <a:xfrm>
            <a:off x="4882690" y="2425405"/>
            <a:ext cx="274573" cy="350682"/>
            <a:chOff x="4882690" y="2425405"/>
            <a:chExt cx="274573" cy="350682"/>
          </a:xfrm>
        </p:grpSpPr>
        <p:sp>
          <p:nvSpPr>
            <p:cNvPr id="11550" name="Google Shape;11550;p80"/>
            <p:cNvSpPr/>
            <p:nvPr/>
          </p:nvSpPr>
          <p:spPr>
            <a:xfrm>
              <a:off x="4882690" y="2425405"/>
              <a:ext cx="92075" cy="350682"/>
            </a:xfrm>
            <a:custGeom>
              <a:avLst/>
              <a:gdLst/>
              <a:ahLst/>
              <a:cxnLst/>
              <a:rect l="l" t="t" r="r" b="b"/>
              <a:pathLst>
                <a:path w="2895" h="11026" extrusionOk="0">
                  <a:moveTo>
                    <a:pt x="2573" y="322"/>
                  </a:moveTo>
                  <a:cubicBezTo>
                    <a:pt x="2370" y="1441"/>
                    <a:pt x="2061" y="3167"/>
                    <a:pt x="1965" y="3751"/>
                  </a:cubicBezTo>
                  <a:cubicBezTo>
                    <a:pt x="1942" y="3846"/>
                    <a:pt x="1930" y="3905"/>
                    <a:pt x="1930" y="3929"/>
                  </a:cubicBezTo>
                  <a:cubicBezTo>
                    <a:pt x="1882" y="4179"/>
                    <a:pt x="1894" y="4525"/>
                    <a:pt x="1930" y="4906"/>
                  </a:cubicBezTo>
                  <a:cubicBezTo>
                    <a:pt x="1709" y="4950"/>
                    <a:pt x="1486" y="4966"/>
                    <a:pt x="1277" y="4966"/>
                  </a:cubicBezTo>
                  <a:cubicBezTo>
                    <a:pt x="980" y="4966"/>
                    <a:pt x="714" y="4933"/>
                    <a:pt x="525" y="4906"/>
                  </a:cubicBezTo>
                  <a:cubicBezTo>
                    <a:pt x="846" y="3036"/>
                    <a:pt x="692" y="1750"/>
                    <a:pt x="572" y="798"/>
                  </a:cubicBezTo>
                  <a:cubicBezTo>
                    <a:pt x="561" y="631"/>
                    <a:pt x="525" y="476"/>
                    <a:pt x="513" y="322"/>
                  </a:cubicBezTo>
                  <a:close/>
                  <a:moveTo>
                    <a:pt x="477" y="5215"/>
                  </a:moveTo>
                  <a:cubicBezTo>
                    <a:pt x="680" y="5251"/>
                    <a:pt x="965" y="5298"/>
                    <a:pt x="1287" y="5298"/>
                  </a:cubicBezTo>
                  <a:cubicBezTo>
                    <a:pt x="1501" y="5298"/>
                    <a:pt x="1739" y="5275"/>
                    <a:pt x="1965" y="5239"/>
                  </a:cubicBezTo>
                  <a:cubicBezTo>
                    <a:pt x="1965" y="5275"/>
                    <a:pt x="1977" y="5322"/>
                    <a:pt x="1977" y="5370"/>
                  </a:cubicBezTo>
                  <a:lnTo>
                    <a:pt x="1977" y="5429"/>
                  </a:lnTo>
                  <a:cubicBezTo>
                    <a:pt x="1823" y="5656"/>
                    <a:pt x="1573" y="6001"/>
                    <a:pt x="1215" y="6334"/>
                  </a:cubicBezTo>
                  <a:cubicBezTo>
                    <a:pt x="1084" y="6215"/>
                    <a:pt x="965" y="6084"/>
                    <a:pt x="858" y="5965"/>
                  </a:cubicBezTo>
                  <a:cubicBezTo>
                    <a:pt x="680" y="5739"/>
                    <a:pt x="549" y="5537"/>
                    <a:pt x="453" y="5370"/>
                  </a:cubicBezTo>
                  <a:cubicBezTo>
                    <a:pt x="453" y="5322"/>
                    <a:pt x="453" y="5263"/>
                    <a:pt x="477" y="5215"/>
                  </a:cubicBezTo>
                  <a:close/>
                  <a:moveTo>
                    <a:pt x="2001" y="5929"/>
                  </a:moveTo>
                  <a:cubicBezTo>
                    <a:pt x="2037" y="6263"/>
                    <a:pt x="2061" y="6572"/>
                    <a:pt x="2061" y="6858"/>
                  </a:cubicBezTo>
                  <a:lnTo>
                    <a:pt x="2061" y="6870"/>
                  </a:lnTo>
                  <a:cubicBezTo>
                    <a:pt x="1846" y="6787"/>
                    <a:pt x="1644" y="6680"/>
                    <a:pt x="1465" y="6549"/>
                  </a:cubicBezTo>
                  <a:cubicBezTo>
                    <a:pt x="1573" y="6441"/>
                    <a:pt x="1680" y="6334"/>
                    <a:pt x="1763" y="6227"/>
                  </a:cubicBezTo>
                  <a:cubicBezTo>
                    <a:pt x="1858" y="6132"/>
                    <a:pt x="1942" y="6025"/>
                    <a:pt x="2001" y="5929"/>
                  </a:cubicBezTo>
                  <a:close/>
                  <a:moveTo>
                    <a:pt x="430" y="5965"/>
                  </a:moveTo>
                  <a:cubicBezTo>
                    <a:pt x="561" y="6156"/>
                    <a:pt x="739" y="6370"/>
                    <a:pt x="965" y="6572"/>
                  </a:cubicBezTo>
                  <a:cubicBezTo>
                    <a:pt x="799" y="6703"/>
                    <a:pt x="620" y="6811"/>
                    <a:pt x="430" y="6918"/>
                  </a:cubicBezTo>
                  <a:lnTo>
                    <a:pt x="430" y="6870"/>
                  </a:lnTo>
                  <a:lnTo>
                    <a:pt x="430" y="6668"/>
                  </a:lnTo>
                  <a:lnTo>
                    <a:pt x="430" y="6334"/>
                  </a:lnTo>
                  <a:lnTo>
                    <a:pt x="430" y="5965"/>
                  </a:lnTo>
                  <a:close/>
                  <a:moveTo>
                    <a:pt x="1215" y="6763"/>
                  </a:moveTo>
                  <a:cubicBezTo>
                    <a:pt x="1454" y="6965"/>
                    <a:pt x="1739" y="7108"/>
                    <a:pt x="2061" y="7215"/>
                  </a:cubicBezTo>
                  <a:cubicBezTo>
                    <a:pt x="2061" y="7656"/>
                    <a:pt x="2037" y="8061"/>
                    <a:pt x="1942" y="8346"/>
                  </a:cubicBezTo>
                  <a:cubicBezTo>
                    <a:pt x="1823" y="8716"/>
                    <a:pt x="1620" y="8870"/>
                    <a:pt x="1251" y="8870"/>
                  </a:cubicBezTo>
                  <a:cubicBezTo>
                    <a:pt x="870" y="8870"/>
                    <a:pt x="656" y="8704"/>
                    <a:pt x="549" y="8346"/>
                  </a:cubicBezTo>
                  <a:cubicBezTo>
                    <a:pt x="453" y="8061"/>
                    <a:pt x="441" y="7680"/>
                    <a:pt x="430" y="7239"/>
                  </a:cubicBezTo>
                  <a:cubicBezTo>
                    <a:pt x="692" y="7120"/>
                    <a:pt x="965" y="6977"/>
                    <a:pt x="1215" y="6763"/>
                  </a:cubicBezTo>
                  <a:close/>
                  <a:moveTo>
                    <a:pt x="2346" y="7525"/>
                  </a:moveTo>
                  <a:cubicBezTo>
                    <a:pt x="2346" y="7727"/>
                    <a:pt x="2358" y="7954"/>
                    <a:pt x="2358" y="8192"/>
                  </a:cubicBezTo>
                  <a:cubicBezTo>
                    <a:pt x="2358" y="8954"/>
                    <a:pt x="2251" y="10704"/>
                    <a:pt x="1323" y="10704"/>
                  </a:cubicBezTo>
                  <a:cubicBezTo>
                    <a:pt x="668" y="10704"/>
                    <a:pt x="370" y="9739"/>
                    <a:pt x="287" y="8680"/>
                  </a:cubicBezTo>
                  <a:lnTo>
                    <a:pt x="287" y="8680"/>
                  </a:lnTo>
                  <a:cubicBezTo>
                    <a:pt x="311" y="8704"/>
                    <a:pt x="311" y="8716"/>
                    <a:pt x="322" y="8739"/>
                  </a:cubicBezTo>
                  <a:lnTo>
                    <a:pt x="322" y="8763"/>
                  </a:lnTo>
                  <a:cubicBezTo>
                    <a:pt x="334" y="8775"/>
                    <a:pt x="334" y="8787"/>
                    <a:pt x="346" y="8799"/>
                  </a:cubicBezTo>
                  <a:cubicBezTo>
                    <a:pt x="370" y="8823"/>
                    <a:pt x="382" y="8835"/>
                    <a:pt x="382" y="8846"/>
                  </a:cubicBezTo>
                  <a:lnTo>
                    <a:pt x="394" y="8858"/>
                  </a:lnTo>
                  <a:lnTo>
                    <a:pt x="441" y="8906"/>
                  </a:lnTo>
                  <a:lnTo>
                    <a:pt x="489" y="8954"/>
                  </a:lnTo>
                  <a:cubicBezTo>
                    <a:pt x="501" y="8966"/>
                    <a:pt x="513" y="8977"/>
                    <a:pt x="525" y="8977"/>
                  </a:cubicBezTo>
                  <a:lnTo>
                    <a:pt x="549" y="8977"/>
                  </a:lnTo>
                  <a:cubicBezTo>
                    <a:pt x="561" y="9001"/>
                    <a:pt x="572" y="9013"/>
                    <a:pt x="584" y="9013"/>
                  </a:cubicBezTo>
                  <a:cubicBezTo>
                    <a:pt x="608" y="9025"/>
                    <a:pt x="620" y="9025"/>
                    <a:pt x="632" y="9037"/>
                  </a:cubicBezTo>
                  <a:cubicBezTo>
                    <a:pt x="644" y="9061"/>
                    <a:pt x="668" y="9061"/>
                    <a:pt x="680" y="9073"/>
                  </a:cubicBezTo>
                  <a:lnTo>
                    <a:pt x="692" y="9073"/>
                  </a:lnTo>
                  <a:cubicBezTo>
                    <a:pt x="703" y="9085"/>
                    <a:pt x="727" y="9085"/>
                    <a:pt x="751" y="9096"/>
                  </a:cubicBezTo>
                  <a:cubicBezTo>
                    <a:pt x="763" y="9096"/>
                    <a:pt x="787" y="9120"/>
                    <a:pt x="811" y="9120"/>
                  </a:cubicBezTo>
                  <a:lnTo>
                    <a:pt x="822" y="9120"/>
                  </a:lnTo>
                  <a:cubicBezTo>
                    <a:pt x="846" y="9120"/>
                    <a:pt x="870" y="9132"/>
                    <a:pt x="882" y="9132"/>
                  </a:cubicBezTo>
                  <a:lnTo>
                    <a:pt x="906" y="9132"/>
                  </a:lnTo>
                  <a:cubicBezTo>
                    <a:pt x="918" y="9132"/>
                    <a:pt x="942" y="9144"/>
                    <a:pt x="965" y="9144"/>
                  </a:cubicBezTo>
                  <a:cubicBezTo>
                    <a:pt x="977" y="9144"/>
                    <a:pt x="1001" y="9144"/>
                    <a:pt x="1025" y="9156"/>
                  </a:cubicBezTo>
                  <a:lnTo>
                    <a:pt x="1334" y="9156"/>
                  </a:lnTo>
                  <a:cubicBezTo>
                    <a:pt x="1345" y="9156"/>
                    <a:pt x="1356" y="9156"/>
                    <a:pt x="1366" y="9156"/>
                  </a:cubicBezTo>
                  <a:cubicBezTo>
                    <a:pt x="1836" y="9156"/>
                    <a:pt x="2123" y="8896"/>
                    <a:pt x="2263" y="8454"/>
                  </a:cubicBezTo>
                  <a:cubicBezTo>
                    <a:pt x="2275" y="8418"/>
                    <a:pt x="2275" y="8406"/>
                    <a:pt x="2275" y="8370"/>
                  </a:cubicBezTo>
                  <a:lnTo>
                    <a:pt x="2275" y="8358"/>
                  </a:lnTo>
                  <a:cubicBezTo>
                    <a:pt x="2275" y="8335"/>
                    <a:pt x="2287" y="8311"/>
                    <a:pt x="2287" y="8287"/>
                  </a:cubicBezTo>
                  <a:lnTo>
                    <a:pt x="2287" y="8263"/>
                  </a:lnTo>
                  <a:cubicBezTo>
                    <a:pt x="2287" y="8239"/>
                    <a:pt x="2299" y="8227"/>
                    <a:pt x="2299" y="8192"/>
                  </a:cubicBezTo>
                  <a:lnTo>
                    <a:pt x="2299" y="8180"/>
                  </a:lnTo>
                  <a:cubicBezTo>
                    <a:pt x="2299" y="8144"/>
                    <a:pt x="2311" y="8132"/>
                    <a:pt x="2311" y="8108"/>
                  </a:cubicBezTo>
                  <a:lnTo>
                    <a:pt x="2311" y="8084"/>
                  </a:lnTo>
                  <a:cubicBezTo>
                    <a:pt x="2311" y="8061"/>
                    <a:pt x="2311" y="8049"/>
                    <a:pt x="2335" y="8013"/>
                  </a:cubicBezTo>
                  <a:lnTo>
                    <a:pt x="2335" y="8001"/>
                  </a:lnTo>
                  <a:cubicBezTo>
                    <a:pt x="2335" y="7965"/>
                    <a:pt x="2335" y="7954"/>
                    <a:pt x="2346" y="7930"/>
                  </a:cubicBezTo>
                  <a:lnTo>
                    <a:pt x="2346" y="7906"/>
                  </a:lnTo>
                  <a:lnTo>
                    <a:pt x="2346" y="7834"/>
                  </a:lnTo>
                  <a:lnTo>
                    <a:pt x="2346" y="7811"/>
                  </a:lnTo>
                  <a:lnTo>
                    <a:pt x="2346" y="7715"/>
                  </a:lnTo>
                  <a:lnTo>
                    <a:pt x="2346" y="7703"/>
                  </a:lnTo>
                  <a:lnTo>
                    <a:pt x="2346" y="7632"/>
                  </a:lnTo>
                  <a:lnTo>
                    <a:pt x="2346" y="7596"/>
                  </a:lnTo>
                  <a:lnTo>
                    <a:pt x="2346" y="7525"/>
                  </a:lnTo>
                  <a:close/>
                  <a:moveTo>
                    <a:pt x="334" y="0"/>
                  </a:moveTo>
                  <a:cubicBezTo>
                    <a:pt x="299" y="0"/>
                    <a:pt x="251" y="12"/>
                    <a:pt x="215" y="36"/>
                  </a:cubicBezTo>
                  <a:cubicBezTo>
                    <a:pt x="191" y="72"/>
                    <a:pt x="180" y="119"/>
                    <a:pt x="180" y="155"/>
                  </a:cubicBezTo>
                  <a:cubicBezTo>
                    <a:pt x="191" y="369"/>
                    <a:pt x="215" y="595"/>
                    <a:pt x="251" y="834"/>
                  </a:cubicBezTo>
                  <a:cubicBezTo>
                    <a:pt x="370" y="1798"/>
                    <a:pt x="513" y="3120"/>
                    <a:pt x="156" y="5084"/>
                  </a:cubicBezTo>
                  <a:cubicBezTo>
                    <a:pt x="120" y="5358"/>
                    <a:pt x="96" y="5834"/>
                    <a:pt x="96" y="6310"/>
                  </a:cubicBezTo>
                  <a:cubicBezTo>
                    <a:pt x="25" y="6787"/>
                    <a:pt x="1" y="7394"/>
                    <a:pt x="1" y="8180"/>
                  </a:cubicBezTo>
                  <a:cubicBezTo>
                    <a:pt x="1" y="8966"/>
                    <a:pt x="96" y="9656"/>
                    <a:pt x="299" y="10132"/>
                  </a:cubicBezTo>
                  <a:cubicBezTo>
                    <a:pt x="596" y="10859"/>
                    <a:pt x="1037" y="11025"/>
                    <a:pt x="1346" y="11025"/>
                  </a:cubicBezTo>
                  <a:cubicBezTo>
                    <a:pt x="2227" y="11025"/>
                    <a:pt x="2716" y="10013"/>
                    <a:pt x="2716" y="8180"/>
                  </a:cubicBezTo>
                  <a:cubicBezTo>
                    <a:pt x="2716" y="6632"/>
                    <a:pt x="2585" y="5727"/>
                    <a:pt x="2275" y="5275"/>
                  </a:cubicBezTo>
                  <a:cubicBezTo>
                    <a:pt x="2227" y="4775"/>
                    <a:pt x="2180" y="4263"/>
                    <a:pt x="2239" y="3965"/>
                  </a:cubicBezTo>
                  <a:cubicBezTo>
                    <a:pt x="2239" y="3965"/>
                    <a:pt x="2263" y="3905"/>
                    <a:pt x="2275" y="3810"/>
                  </a:cubicBezTo>
                  <a:cubicBezTo>
                    <a:pt x="2394" y="3179"/>
                    <a:pt x="2739" y="1286"/>
                    <a:pt x="2894" y="191"/>
                  </a:cubicBezTo>
                  <a:cubicBezTo>
                    <a:pt x="2894" y="143"/>
                    <a:pt x="2894" y="95"/>
                    <a:pt x="2870" y="60"/>
                  </a:cubicBezTo>
                  <a:cubicBezTo>
                    <a:pt x="2835" y="24"/>
                    <a:pt x="2799"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80"/>
            <p:cNvSpPr/>
            <p:nvPr/>
          </p:nvSpPr>
          <p:spPr>
            <a:xfrm>
              <a:off x="4966782" y="2429254"/>
              <a:ext cx="190480" cy="250655"/>
            </a:xfrm>
            <a:custGeom>
              <a:avLst/>
              <a:gdLst/>
              <a:ahLst/>
              <a:cxnLst/>
              <a:rect l="l" t="t" r="r" b="b"/>
              <a:pathLst>
                <a:path w="5989" h="7881" extrusionOk="0">
                  <a:moveTo>
                    <a:pt x="2000" y="2880"/>
                  </a:moveTo>
                  <a:cubicBezTo>
                    <a:pt x="2143" y="3022"/>
                    <a:pt x="2298" y="3106"/>
                    <a:pt x="2429" y="3153"/>
                  </a:cubicBezTo>
                  <a:lnTo>
                    <a:pt x="2429" y="3165"/>
                  </a:lnTo>
                  <a:lnTo>
                    <a:pt x="2429" y="3249"/>
                  </a:lnTo>
                  <a:lnTo>
                    <a:pt x="2429" y="3344"/>
                  </a:lnTo>
                  <a:lnTo>
                    <a:pt x="2429" y="3356"/>
                  </a:lnTo>
                  <a:lnTo>
                    <a:pt x="2429" y="3534"/>
                  </a:lnTo>
                  <a:lnTo>
                    <a:pt x="2429" y="3546"/>
                  </a:lnTo>
                  <a:lnTo>
                    <a:pt x="2429" y="3725"/>
                  </a:lnTo>
                  <a:lnTo>
                    <a:pt x="2429" y="3749"/>
                  </a:lnTo>
                  <a:cubicBezTo>
                    <a:pt x="2429" y="3808"/>
                    <a:pt x="2429" y="3868"/>
                    <a:pt x="2441" y="3927"/>
                  </a:cubicBezTo>
                  <a:lnTo>
                    <a:pt x="2441" y="3939"/>
                  </a:lnTo>
                  <a:cubicBezTo>
                    <a:pt x="2441" y="3999"/>
                    <a:pt x="2453" y="4058"/>
                    <a:pt x="2453" y="4118"/>
                  </a:cubicBezTo>
                  <a:lnTo>
                    <a:pt x="2453" y="4130"/>
                  </a:lnTo>
                  <a:cubicBezTo>
                    <a:pt x="2453" y="4177"/>
                    <a:pt x="2453" y="4201"/>
                    <a:pt x="2465" y="4237"/>
                  </a:cubicBezTo>
                  <a:cubicBezTo>
                    <a:pt x="2310" y="4463"/>
                    <a:pt x="2036" y="4761"/>
                    <a:pt x="1631" y="4915"/>
                  </a:cubicBezTo>
                  <a:cubicBezTo>
                    <a:pt x="1584" y="4856"/>
                    <a:pt x="1441" y="4677"/>
                    <a:pt x="1215" y="4380"/>
                  </a:cubicBezTo>
                  <a:cubicBezTo>
                    <a:pt x="1548" y="3963"/>
                    <a:pt x="1834" y="3296"/>
                    <a:pt x="2000" y="2880"/>
                  </a:cubicBezTo>
                  <a:close/>
                  <a:moveTo>
                    <a:pt x="2524" y="4713"/>
                  </a:moveTo>
                  <a:cubicBezTo>
                    <a:pt x="2524" y="4761"/>
                    <a:pt x="2548" y="4796"/>
                    <a:pt x="2548" y="4832"/>
                  </a:cubicBezTo>
                  <a:cubicBezTo>
                    <a:pt x="2560" y="4892"/>
                    <a:pt x="2560" y="4939"/>
                    <a:pt x="2572" y="4975"/>
                  </a:cubicBezTo>
                  <a:cubicBezTo>
                    <a:pt x="2584" y="5023"/>
                    <a:pt x="2584" y="5082"/>
                    <a:pt x="2608" y="5130"/>
                  </a:cubicBezTo>
                  <a:cubicBezTo>
                    <a:pt x="2608" y="5154"/>
                    <a:pt x="2620" y="5177"/>
                    <a:pt x="2620" y="5201"/>
                  </a:cubicBezTo>
                  <a:cubicBezTo>
                    <a:pt x="2620" y="5237"/>
                    <a:pt x="2631" y="5249"/>
                    <a:pt x="2631" y="5273"/>
                  </a:cubicBezTo>
                  <a:cubicBezTo>
                    <a:pt x="2631" y="5308"/>
                    <a:pt x="2643" y="5320"/>
                    <a:pt x="2643" y="5356"/>
                  </a:cubicBezTo>
                  <a:cubicBezTo>
                    <a:pt x="2643" y="5368"/>
                    <a:pt x="2667" y="5392"/>
                    <a:pt x="2667" y="5416"/>
                  </a:cubicBezTo>
                  <a:cubicBezTo>
                    <a:pt x="2667" y="5427"/>
                    <a:pt x="2679" y="5451"/>
                    <a:pt x="2679" y="5475"/>
                  </a:cubicBezTo>
                  <a:cubicBezTo>
                    <a:pt x="2679" y="5487"/>
                    <a:pt x="2691" y="5511"/>
                    <a:pt x="2691" y="5535"/>
                  </a:cubicBezTo>
                  <a:cubicBezTo>
                    <a:pt x="2691" y="5547"/>
                    <a:pt x="2703" y="5570"/>
                    <a:pt x="2703" y="5582"/>
                  </a:cubicBezTo>
                  <a:cubicBezTo>
                    <a:pt x="2703" y="5606"/>
                    <a:pt x="2727" y="5618"/>
                    <a:pt x="2727" y="5630"/>
                  </a:cubicBezTo>
                  <a:cubicBezTo>
                    <a:pt x="2727" y="5654"/>
                    <a:pt x="2739" y="5666"/>
                    <a:pt x="2739" y="5677"/>
                  </a:cubicBezTo>
                  <a:lnTo>
                    <a:pt x="2739" y="5689"/>
                  </a:lnTo>
                  <a:cubicBezTo>
                    <a:pt x="2739" y="5713"/>
                    <a:pt x="2739" y="5725"/>
                    <a:pt x="2750" y="5737"/>
                  </a:cubicBezTo>
                  <a:cubicBezTo>
                    <a:pt x="2381" y="5558"/>
                    <a:pt x="2096" y="5356"/>
                    <a:pt x="1893" y="5189"/>
                  </a:cubicBezTo>
                  <a:cubicBezTo>
                    <a:pt x="2155" y="5070"/>
                    <a:pt x="2369" y="4892"/>
                    <a:pt x="2524" y="4713"/>
                  </a:cubicBezTo>
                  <a:close/>
                  <a:moveTo>
                    <a:pt x="3763" y="2927"/>
                  </a:moveTo>
                  <a:cubicBezTo>
                    <a:pt x="3798" y="2927"/>
                    <a:pt x="3822" y="2939"/>
                    <a:pt x="3846" y="2951"/>
                  </a:cubicBezTo>
                  <a:cubicBezTo>
                    <a:pt x="3858" y="2963"/>
                    <a:pt x="3870" y="2987"/>
                    <a:pt x="3870" y="3022"/>
                  </a:cubicBezTo>
                  <a:cubicBezTo>
                    <a:pt x="3810" y="3582"/>
                    <a:pt x="3905" y="4392"/>
                    <a:pt x="4334" y="5035"/>
                  </a:cubicBezTo>
                  <a:cubicBezTo>
                    <a:pt x="4655" y="5547"/>
                    <a:pt x="5060" y="5999"/>
                    <a:pt x="5370" y="6380"/>
                  </a:cubicBezTo>
                  <a:cubicBezTo>
                    <a:pt x="5513" y="6523"/>
                    <a:pt x="5632" y="6654"/>
                    <a:pt x="5715" y="6773"/>
                  </a:cubicBezTo>
                  <a:cubicBezTo>
                    <a:pt x="5632" y="7035"/>
                    <a:pt x="5644" y="7142"/>
                    <a:pt x="5632" y="7237"/>
                  </a:cubicBezTo>
                  <a:cubicBezTo>
                    <a:pt x="5608" y="7344"/>
                    <a:pt x="5548" y="7440"/>
                    <a:pt x="5465" y="7499"/>
                  </a:cubicBezTo>
                  <a:cubicBezTo>
                    <a:pt x="5410" y="7532"/>
                    <a:pt x="5342" y="7550"/>
                    <a:pt x="5273" y="7550"/>
                  </a:cubicBezTo>
                  <a:cubicBezTo>
                    <a:pt x="5193" y="7550"/>
                    <a:pt x="5112" y="7526"/>
                    <a:pt x="5048" y="7475"/>
                  </a:cubicBezTo>
                  <a:lnTo>
                    <a:pt x="3191" y="6130"/>
                  </a:lnTo>
                  <a:lnTo>
                    <a:pt x="3143" y="6082"/>
                  </a:lnTo>
                  <a:lnTo>
                    <a:pt x="3143" y="6058"/>
                  </a:lnTo>
                  <a:lnTo>
                    <a:pt x="3143" y="6047"/>
                  </a:lnTo>
                  <a:cubicBezTo>
                    <a:pt x="3108" y="5928"/>
                    <a:pt x="3048" y="5737"/>
                    <a:pt x="2989" y="5451"/>
                  </a:cubicBezTo>
                  <a:cubicBezTo>
                    <a:pt x="2989" y="5439"/>
                    <a:pt x="2989" y="5427"/>
                    <a:pt x="2977" y="5404"/>
                  </a:cubicBezTo>
                  <a:cubicBezTo>
                    <a:pt x="2977" y="5392"/>
                    <a:pt x="2977" y="5380"/>
                    <a:pt x="2965" y="5368"/>
                  </a:cubicBezTo>
                  <a:cubicBezTo>
                    <a:pt x="2965" y="5344"/>
                    <a:pt x="2965" y="5332"/>
                    <a:pt x="2953" y="5320"/>
                  </a:cubicBezTo>
                  <a:cubicBezTo>
                    <a:pt x="2953" y="5308"/>
                    <a:pt x="2953" y="5285"/>
                    <a:pt x="2929" y="5273"/>
                  </a:cubicBezTo>
                  <a:cubicBezTo>
                    <a:pt x="2929" y="5261"/>
                    <a:pt x="2929" y="5249"/>
                    <a:pt x="2917" y="5225"/>
                  </a:cubicBezTo>
                  <a:cubicBezTo>
                    <a:pt x="2917" y="5213"/>
                    <a:pt x="2917" y="5201"/>
                    <a:pt x="2905" y="5189"/>
                  </a:cubicBezTo>
                  <a:lnTo>
                    <a:pt x="2905" y="5142"/>
                  </a:lnTo>
                  <a:lnTo>
                    <a:pt x="2905" y="5130"/>
                  </a:lnTo>
                  <a:lnTo>
                    <a:pt x="2905" y="5082"/>
                  </a:lnTo>
                  <a:lnTo>
                    <a:pt x="2905" y="5035"/>
                  </a:lnTo>
                  <a:lnTo>
                    <a:pt x="2905" y="4987"/>
                  </a:lnTo>
                  <a:lnTo>
                    <a:pt x="2905" y="4975"/>
                  </a:lnTo>
                  <a:lnTo>
                    <a:pt x="2905" y="4927"/>
                  </a:lnTo>
                  <a:lnTo>
                    <a:pt x="2905" y="4915"/>
                  </a:lnTo>
                  <a:lnTo>
                    <a:pt x="2905" y="4868"/>
                  </a:lnTo>
                  <a:lnTo>
                    <a:pt x="2905" y="4856"/>
                  </a:lnTo>
                  <a:lnTo>
                    <a:pt x="2905" y="4808"/>
                  </a:lnTo>
                  <a:lnTo>
                    <a:pt x="2905" y="4796"/>
                  </a:lnTo>
                  <a:lnTo>
                    <a:pt x="2905" y="4749"/>
                  </a:lnTo>
                  <a:lnTo>
                    <a:pt x="2905" y="4737"/>
                  </a:lnTo>
                  <a:lnTo>
                    <a:pt x="2905" y="4689"/>
                  </a:lnTo>
                  <a:lnTo>
                    <a:pt x="2905" y="4677"/>
                  </a:lnTo>
                  <a:lnTo>
                    <a:pt x="2905" y="4630"/>
                  </a:lnTo>
                  <a:lnTo>
                    <a:pt x="2905" y="4618"/>
                  </a:lnTo>
                  <a:lnTo>
                    <a:pt x="2905" y="4570"/>
                  </a:lnTo>
                  <a:lnTo>
                    <a:pt x="2905" y="4558"/>
                  </a:lnTo>
                  <a:lnTo>
                    <a:pt x="2905" y="4511"/>
                  </a:lnTo>
                  <a:lnTo>
                    <a:pt x="2905" y="4499"/>
                  </a:lnTo>
                  <a:lnTo>
                    <a:pt x="2905" y="4451"/>
                  </a:lnTo>
                  <a:lnTo>
                    <a:pt x="2905" y="4439"/>
                  </a:lnTo>
                  <a:lnTo>
                    <a:pt x="2905" y="4392"/>
                  </a:lnTo>
                  <a:lnTo>
                    <a:pt x="2905" y="4380"/>
                  </a:lnTo>
                  <a:lnTo>
                    <a:pt x="2905" y="4332"/>
                  </a:lnTo>
                  <a:lnTo>
                    <a:pt x="2905" y="4320"/>
                  </a:lnTo>
                  <a:lnTo>
                    <a:pt x="2905" y="4273"/>
                  </a:lnTo>
                  <a:lnTo>
                    <a:pt x="2905" y="4261"/>
                  </a:lnTo>
                  <a:lnTo>
                    <a:pt x="2905" y="4213"/>
                  </a:lnTo>
                  <a:lnTo>
                    <a:pt x="2905" y="4201"/>
                  </a:lnTo>
                  <a:lnTo>
                    <a:pt x="2905" y="4153"/>
                  </a:lnTo>
                  <a:lnTo>
                    <a:pt x="2905" y="4142"/>
                  </a:lnTo>
                  <a:lnTo>
                    <a:pt x="2905" y="4094"/>
                  </a:lnTo>
                  <a:lnTo>
                    <a:pt x="2905" y="4082"/>
                  </a:lnTo>
                  <a:lnTo>
                    <a:pt x="2905" y="4034"/>
                  </a:lnTo>
                  <a:lnTo>
                    <a:pt x="2905" y="4023"/>
                  </a:lnTo>
                  <a:lnTo>
                    <a:pt x="2905" y="3975"/>
                  </a:lnTo>
                  <a:lnTo>
                    <a:pt x="2905" y="3963"/>
                  </a:lnTo>
                  <a:lnTo>
                    <a:pt x="2905" y="3915"/>
                  </a:lnTo>
                  <a:lnTo>
                    <a:pt x="2905" y="3903"/>
                  </a:lnTo>
                  <a:lnTo>
                    <a:pt x="2905" y="3856"/>
                  </a:lnTo>
                  <a:lnTo>
                    <a:pt x="2905" y="3844"/>
                  </a:lnTo>
                  <a:lnTo>
                    <a:pt x="2905" y="3796"/>
                  </a:lnTo>
                  <a:lnTo>
                    <a:pt x="2905" y="3784"/>
                  </a:lnTo>
                  <a:lnTo>
                    <a:pt x="2905" y="3737"/>
                  </a:lnTo>
                  <a:lnTo>
                    <a:pt x="2905" y="3725"/>
                  </a:lnTo>
                  <a:lnTo>
                    <a:pt x="2905" y="3677"/>
                  </a:lnTo>
                  <a:lnTo>
                    <a:pt x="2905" y="3665"/>
                  </a:lnTo>
                  <a:lnTo>
                    <a:pt x="2905" y="3618"/>
                  </a:lnTo>
                  <a:lnTo>
                    <a:pt x="2905" y="3606"/>
                  </a:lnTo>
                  <a:lnTo>
                    <a:pt x="2905" y="3558"/>
                  </a:lnTo>
                  <a:lnTo>
                    <a:pt x="2905" y="3546"/>
                  </a:lnTo>
                  <a:lnTo>
                    <a:pt x="2905" y="3499"/>
                  </a:lnTo>
                  <a:lnTo>
                    <a:pt x="2905" y="3475"/>
                  </a:lnTo>
                  <a:lnTo>
                    <a:pt x="2905" y="3427"/>
                  </a:lnTo>
                  <a:lnTo>
                    <a:pt x="2905" y="3403"/>
                  </a:lnTo>
                  <a:lnTo>
                    <a:pt x="2905" y="3356"/>
                  </a:lnTo>
                  <a:lnTo>
                    <a:pt x="2905" y="3320"/>
                  </a:lnTo>
                  <a:lnTo>
                    <a:pt x="2905" y="3284"/>
                  </a:lnTo>
                  <a:lnTo>
                    <a:pt x="2905" y="3249"/>
                  </a:lnTo>
                  <a:lnTo>
                    <a:pt x="2905" y="3201"/>
                  </a:lnTo>
                  <a:lnTo>
                    <a:pt x="2905" y="3177"/>
                  </a:lnTo>
                  <a:lnTo>
                    <a:pt x="2905" y="3130"/>
                  </a:lnTo>
                  <a:lnTo>
                    <a:pt x="2905" y="3106"/>
                  </a:lnTo>
                  <a:lnTo>
                    <a:pt x="2905" y="3070"/>
                  </a:lnTo>
                  <a:lnTo>
                    <a:pt x="2905" y="3046"/>
                  </a:lnTo>
                  <a:lnTo>
                    <a:pt x="2905" y="3010"/>
                  </a:lnTo>
                  <a:lnTo>
                    <a:pt x="2905" y="2987"/>
                  </a:lnTo>
                  <a:lnTo>
                    <a:pt x="2905" y="2951"/>
                  </a:lnTo>
                  <a:lnTo>
                    <a:pt x="2905" y="2939"/>
                  </a:lnTo>
                  <a:lnTo>
                    <a:pt x="3763" y="2927"/>
                  </a:lnTo>
                  <a:close/>
                  <a:moveTo>
                    <a:pt x="740" y="0"/>
                  </a:moveTo>
                  <a:cubicBezTo>
                    <a:pt x="714" y="0"/>
                    <a:pt x="685" y="7"/>
                    <a:pt x="655" y="22"/>
                  </a:cubicBezTo>
                  <a:cubicBezTo>
                    <a:pt x="584" y="70"/>
                    <a:pt x="548" y="153"/>
                    <a:pt x="595" y="248"/>
                  </a:cubicBezTo>
                  <a:lnTo>
                    <a:pt x="643" y="320"/>
                  </a:lnTo>
                  <a:cubicBezTo>
                    <a:pt x="1167" y="1284"/>
                    <a:pt x="1488" y="1963"/>
                    <a:pt x="1596" y="2225"/>
                  </a:cubicBezTo>
                  <a:cubicBezTo>
                    <a:pt x="1655" y="2356"/>
                    <a:pt x="1703" y="2475"/>
                    <a:pt x="1774" y="2582"/>
                  </a:cubicBezTo>
                  <a:cubicBezTo>
                    <a:pt x="1715" y="2737"/>
                    <a:pt x="1619" y="2951"/>
                    <a:pt x="1524" y="3213"/>
                  </a:cubicBezTo>
                  <a:cubicBezTo>
                    <a:pt x="1357" y="3594"/>
                    <a:pt x="1179" y="3903"/>
                    <a:pt x="1024" y="4118"/>
                  </a:cubicBezTo>
                  <a:cubicBezTo>
                    <a:pt x="834" y="3868"/>
                    <a:pt x="595" y="3546"/>
                    <a:pt x="310" y="3165"/>
                  </a:cubicBezTo>
                  <a:cubicBezTo>
                    <a:pt x="273" y="3122"/>
                    <a:pt x="228" y="3096"/>
                    <a:pt x="182" y="3096"/>
                  </a:cubicBezTo>
                  <a:cubicBezTo>
                    <a:pt x="153" y="3096"/>
                    <a:pt x="123" y="3106"/>
                    <a:pt x="95" y="3130"/>
                  </a:cubicBezTo>
                  <a:cubicBezTo>
                    <a:pt x="12" y="3189"/>
                    <a:pt x="0" y="3284"/>
                    <a:pt x="60" y="3356"/>
                  </a:cubicBezTo>
                  <a:cubicBezTo>
                    <a:pt x="869" y="4427"/>
                    <a:pt x="1286" y="4975"/>
                    <a:pt x="1405" y="5142"/>
                  </a:cubicBezTo>
                  <a:cubicBezTo>
                    <a:pt x="1584" y="5392"/>
                    <a:pt x="2084" y="5773"/>
                    <a:pt x="2917" y="6273"/>
                  </a:cubicBezTo>
                  <a:cubicBezTo>
                    <a:pt x="2953" y="6320"/>
                    <a:pt x="2989" y="6368"/>
                    <a:pt x="3036" y="6392"/>
                  </a:cubicBezTo>
                  <a:lnTo>
                    <a:pt x="4894" y="7749"/>
                  </a:lnTo>
                  <a:cubicBezTo>
                    <a:pt x="5013" y="7833"/>
                    <a:pt x="5167" y="7880"/>
                    <a:pt x="5298" y="7880"/>
                  </a:cubicBezTo>
                  <a:cubicBezTo>
                    <a:pt x="5429" y="7880"/>
                    <a:pt x="5548" y="7856"/>
                    <a:pt x="5668" y="7773"/>
                  </a:cubicBezTo>
                  <a:cubicBezTo>
                    <a:pt x="5834" y="7678"/>
                    <a:pt x="5941" y="7499"/>
                    <a:pt x="5989" y="7321"/>
                  </a:cubicBezTo>
                  <a:cubicBezTo>
                    <a:pt x="5977" y="7106"/>
                    <a:pt x="5929" y="6904"/>
                    <a:pt x="5810" y="6749"/>
                  </a:cubicBezTo>
                  <a:cubicBezTo>
                    <a:pt x="5703" y="6630"/>
                    <a:pt x="5584" y="6487"/>
                    <a:pt x="5453" y="6332"/>
                  </a:cubicBezTo>
                  <a:cubicBezTo>
                    <a:pt x="5132" y="5975"/>
                    <a:pt x="4751" y="5511"/>
                    <a:pt x="4441" y="5035"/>
                  </a:cubicBezTo>
                  <a:cubicBezTo>
                    <a:pt x="4048" y="4463"/>
                    <a:pt x="3977" y="3701"/>
                    <a:pt x="4036" y="3237"/>
                  </a:cubicBezTo>
                  <a:cubicBezTo>
                    <a:pt x="4048" y="3118"/>
                    <a:pt x="4001" y="2999"/>
                    <a:pt x="3929" y="2915"/>
                  </a:cubicBezTo>
                  <a:cubicBezTo>
                    <a:pt x="3858" y="2820"/>
                    <a:pt x="3739" y="2772"/>
                    <a:pt x="3620" y="2772"/>
                  </a:cubicBezTo>
                  <a:lnTo>
                    <a:pt x="2715" y="2796"/>
                  </a:lnTo>
                  <a:cubicBezTo>
                    <a:pt x="2655" y="2796"/>
                    <a:pt x="2572" y="2820"/>
                    <a:pt x="2536" y="2856"/>
                  </a:cubicBezTo>
                  <a:cubicBezTo>
                    <a:pt x="2358" y="2796"/>
                    <a:pt x="2084" y="2629"/>
                    <a:pt x="1893" y="2106"/>
                  </a:cubicBezTo>
                  <a:cubicBezTo>
                    <a:pt x="1786" y="1820"/>
                    <a:pt x="1441" y="1165"/>
                    <a:pt x="929" y="153"/>
                  </a:cubicBezTo>
                  <a:lnTo>
                    <a:pt x="881" y="82"/>
                  </a:lnTo>
                  <a:cubicBezTo>
                    <a:pt x="849" y="33"/>
                    <a:pt x="799"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2" name="Google Shape;11552;p80"/>
          <p:cNvGrpSpPr/>
          <p:nvPr/>
        </p:nvGrpSpPr>
        <p:grpSpPr>
          <a:xfrm>
            <a:off x="6627639" y="2443884"/>
            <a:ext cx="355993" cy="313247"/>
            <a:chOff x="6627639" y="2443884"/>
            <a:chExt cx="355993" cy="313247"/>
          </a:xfrm>
        </p:grpSpPr>
        <p:sp>
          <p:nvSpPr>
            <p:cNvPr id="11553" name="Google Shape;11553;p80"/>
            <p:cNvSpPr/>
            <p:nvPr/>
          </p:nvSpPr>
          <p:spPr>
            <a:xfrm>
              <a:off x="6627639" y="2444266"/>
              <a:ext cx="92807" cy="87941"/>
            </a:xfrm>
            <a:custGeom>
              <a:avLst/>
              <a:gdLst/>
              <a:ahLst/>
              <a:cxnLst/>
              <a:rect l="l" t="t" r="r" b="b"/>
              <a:pathLst>
                <a:path w="2918" h="2765" extrusionOk="0">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80"/>
            <p:cNvSpPr/>
            <p:nvPr/>
          </p:nvSpPr>
          <p:spPr>
            <a:xfrm>
              <a:off x="6891589" y="2443884"/>
              <a:ext cx="92044" cy="86446"/>
            </a:xfrm>
            <a:custGeom>
              <a:avLst/>
              <a:gdLst/>
              <a:ahLst/>
              <a:cxnLst/>
              <a:rect l="l" t="t" r="r" b="b"/>
              <a:pathLst>
                <a:path w="2894" h="2718" extrusionOk="0">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0"/>
            <p:cNvSpPr/>
            <p:nvPr/>
          </p:nvSpPr>
          <p:spPr>
            <a:xfrm>
              <a:off x="6662498" y="2512201"/>
              <a:ext cx="288185" cy="244930"/>
            </a:xfrm>
            <a:custGeom>
              <a:avLst/>
              <a:gdLst/>
              <a:ahLst/>
              <a:cxnLst/>
              <a:rect l="l" t="t" r="r" b="b"/>
              <a:pathLst>
                <a:path w="9061" h="7701" extrusionOk="0">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6" name="Google Shape;11556;p80"/>
          <p:cNvGrpSpPr/>
          <p:nvPr/>
        </p:nvGrpSpPr>
        <p:grpSpPr>
          <a:xfrm>
            <a:off x="6183451" y="2462140"/>
            <a:ext cx="351445" cy="277976"/>
            <a:chOff x="6183451" y="2462140"/>
            <a:chExt cx="351445" cy="277976"/>
          </a:xfrm>
        </p:grpSpPr>
        <p:sp>
          <p:nvSpPr>
            <p:cNvPr id="11557" name="Google Shape;11557;p80"/>
            <p:cNvSpPr/>
            <p:nvPr/>
          </p:nvSpPr>
          <p:spPr>
            <a:xfrm>
              <a:off x="6315251" y="2514777"/>
              <a:ext cx="120446" cy="10241"/>
            </a:xfrm>
            <a:custGeom>
              <a:avLst/>
              <a:gdLst/>
              <a:ahLst/>
              <a:cxnLst/>
              <a:rect l="l" t="t" r="r" b="b"/>
              <a:pathLst>
                <a:path w="3787" h="322" extrusionOk="0">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80"/>
            <p:cNvSpPr/>
            <p:nvPr/>
          </p:nvSpPr>
          <p:spPr>
            <a:xfrm>
              <a:off x="6274349" y="2514777"/>
              <a:ext cx="27670" cy="10241"/>
            </a:xfrm>
            <a:custGeom>
              <a:avLst/>
              <a:gdLst/>
              <a:ahLst/>
              <a:cxnLst/>
              <a:rect l="l" t="t" r="r" b="b"/>
              <a:pathLst>
                <a:path w="870" h="322" extrusionOk="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80"/>
            <p:cNvSpPr/>
            <p:nvPr/>
          </p:nvSpPr>
          <p:spPr>
            <a:xfrm>
              <a:off x="6274349" y="2672307"/>
              <a:ext cx="64405" cy="10623"/>
            </a:xfrm>
            <a:custGeom>
              <a:avLst/>
              <a:gdLst/>
              <a:ahLst/>
              <a:cxnLst/>
              <a:rect l="l" t="t" r="r" b="b"/>
              <a:pathLst>
                <a:path w="2025" h="334" extrusionOk="0">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80"/>
            <p:cNvSpPr/>
            <p:nvPr/>
          </p:nvSpPr>
          <p:spPr>
            <a:xfrm>
              <a:off x="6274731" y="2619670"/>
              <a:ext cx="85619" cy="10623"/>
            </a:xfrm>
            <a:custGeom>
              <a:avLst/>
              <a:gdLst/>
              <a:ahLst/>
              <a:cxnLst/>
              <a:rect l="l" t="t" r="r" b="b"/>
              <a:pathLst>
                <a:path w="2692" h="334" extrusionOk="0">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80"/>
            <p:cNvSpPr/>
            <p:nvPr/>
          </p:nvSpPr>
          <p:spPr>
            <a:xfrm>
              <a:off x="6274731" y="2567383"/>
              <a:ext cx="122704" cy="10273"/>
            </a:xfrm>
            <a:custGeom>
              <a:avLst/>
              <a:gdLst/>
              <a:ahLst/>
              <a:cxnLst/>
              <a:rect l="l" t="t" r="r" b="b"/>
              <a:pathLst>
                <a:path w="3858" h="323" extrusionOk="0">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80"/>
            <p:cNvSpPr/>
            <p:nvPr/>
          </p:nvSpPr>
          <p:spPr>
            <a:xfrm>
              <a:off x="6183451" y="2462140"/>
              <a:ext cx="339709" cy="277976"/>
            </a:xfrm>
            <a:custGeom>
              <a:avLst/>
              <a:gdLst/>
              <a:ahLst/>
              <a:cxnLst/>
              <a:rect l="l" t="t" r="r" b="b"/>
              <a:pathLst>
                <a:path w="10681" h="8740" extrusionOk="0">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0"/>
            <p:cNvSpPr/>
            <p:nvPr/>
          </p:nvSpPr>
          <p:spPr>
            <a:xfrm>
              <a:off x="6367888" y="2552562"/>
              <a:ext cx="167008" cy="132627"/>
            </a:xfrm>
            <a:custGeom>
              <a:avLst/>
              <a:gdLst/>
              <a:ahLst/>
              <a:cxnLst/>
              <a:rect l="l" t="t" r="r" b="b"/>
              <a:pathLst>
                <a:path w="5251" h="4170" extrusionOk="0">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4" name="Google Shape;11564;p80"/>
          <p:cNvGrpSpPr/>
          <p:nvPr/>
        </p:nvGrpSpPr>
        <p:grpSpPr>
          <a:xfrm>
            <a:off x="5735477" y="2429858"/>
            <a:ext cx="353354" cy="341299"/>
            <a:chOff x="5735477" y="2429858"/>
            <a:chExt cx="353354" cy="341299"/>
          </a:xfrm>
        </p:grpSpPr>
        <p:sp>
          <p:nvSpPr>
            <p:cNvPr id="11565" name="Google Shape;11565;p80"/>
            <p:cNvSpPr/>
            <p:nvPr/>
          </p:nvSpPr>
          <p:spPr>
            <a:xfrm>
              <a:off x="5824468" y="2594703"/>
              <a:ext cx="176359" cy="76968"/>
            </a:xfrm>
            <a:custGeom>
              <a:avLst/>
              <a:gdLst/>
              <a:ahLst/>
              <a:cxnLst/>
              <a:rect l="l" t="t" r="r" b="b"/>
              <a:pathLst>
                <a:path w="5545" h="2420" extrusionOk="0">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80"/>
            <p:cNvSpPr/>
            <p:nvPr/>
          </p:nvSpPr>
          <p:spPr>
            <a:xfrm>
              <a:off x="5735477" y="2429858"/>
              <a:ext cx="353354" cy="126202"/>
            </a:xfrm>
            <a:custGeom>
              <a:avLst/>
              <a:gdLst/>
              <a:ahLst/>
              <a:cxnLst/>
              <a:rect l="l" t="t" r="r" b="b"/>
              <a:pathLst>
                <a:path w="11110" h="3968" extrusionOk="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0"/>
            <p:cNvSpPr/>
            <p:nvPr/>
          </p:nvSpPr>
          <p:spPr>
            <a:xfrm>
              <a:off x="5762384" y="2464271"/>
              <a:ext cx="134440" cy="72102"/>
            </a:xfrm>
            <a:custGeom>
              <a:avLst/>
              <a:gdLst/>
              <a:ahLst/>
              <a:cxnLst/>
              <a:rect l="l" t="t" r="r" b="b"/>
              <a:pathLst>
                <a:path w="4227" h="2267" extrusionOk="0">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80"/>
            <p:cNvSpPr/>
            <p:nvPr/>
          </p:nvSpPr>
          <p:spPr>
            <a:xfrm>
              <a:off x="5928247" y="2463921"/>
              <a:ext cx="134821" cy="70957"/>
            </a:xfrm>
            <a:custGeom>
              <a:avLst/>
              <a:gdLst/>
              <a:ahLst/>
              <a:cxnLst/>
              <a:rect l="l" t="t" r="r" b="b"/>
              <a:pathLst>
                <a:path w="4239" h="2231" extrusionOk="0">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80"/>
            <p:cNvSpPr/>
            <p:nvPr/>
          </p:nvSpPr>
          <p:spPr>
            <a:xfrm>
              <a:off x="5966859" y="2655642"/>
              <a:ext cx="28434" cy="113258"/>
            </a:xfrm>
            <a:custGeom>
              <a:avLst/>
              <a:gdLst/>
              <a:ahLst/>
              <a:cxnLst/>
              <a:rect l="l" t="t" r="r" b="b"/>
              <a:pathLst>
                <a:path w="894" h="3561" extrusionOk="0">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0"/>
            <p:cNvSpPr/>
            <p:nvPr/>
          </p:nvSpPr>
          <p:spPr>
            <a:xfrm>
              <a:off x="6054704" y="2499988"/>
              <a:ext cx="27670" cy="271169"/>
            </a:xfrm>
            <a:custGeom>
              <a:avLst/>
              <a:gdLst/>
              <a:ahLst/>
              <a:cxnLst/>
              <a:rect l="l" t="t" r="r" b="b"/>
              <a:pathLst>
                <a:path w="870" h="8526" extrusionOk="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1" name="Google Shape;11571;p80"/>
          <p:cNvGrpSpPr/>
          <p:nvPr/>
        </p:nvGrpSpPr>
        <p:grpSpPr>
          <a:xfrm>
            <a:off x="5243735" y="2446973"/>
            <a:ext cx="405255" cy="275499"/>
            <a:chOff x="5283337" y="2478774"/>
            <a:chExt cx="358633" cy="243913"/>
          </a:xfrm>
        </p:grpSpPr>
        <p:sp>
          <p:nvSpPr>
            <p:cNvPr id="11572" name="Google Shape;11572;p80"/>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80"/>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80"/>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80"/>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80"/>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80"/>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0"/>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80"/>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80"/>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80"/>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0"/>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0"/>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80"/>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80"/>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0"/>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80"/>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80"/>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9" name="Google Shape;11589;p80"/>
          <p:cNvGrpSpPr/>
          <p:nvPr/>
        </p:nvGrpSpPr>
        <p:grpSpPr>
          <a:xfrm>
            <a:off x="7964753" y="2470823"/>
            <a:ext cx="362068" cy="258670"/>
            <a:chOff x="7964753" y="2470823"/>
            <a:chExt cx="362068" cy="258670"/>
          </a:xfrm>
        </p:grpSpPr>
        <p:sp>
          <p:nvSpPr>
            <p:cNvPr id="11590" name="Google Shape;11590;p80"/>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0"/>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0"/>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0"/>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80"/>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80"/>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80"/>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80"/>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0"/>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9" name="Google Shape;11599;p80"/>
          <p:cNvGrpSpPr/>
          <p:nvPr/>
        </p:nvGrpSpPr>
        <p:grpSpPr>
          <a:xfrm>
            <a:off x="7524349" y="2456447"/>
            <a:ext cx="350332" cy="288948"/>
            <a:chOff x="7524349" y="2456447"/>
            <a:chExt cx="350332" cy="288948"/>
          </a:xfrm>
        </p:grpSpPr>
        <p:sp>
          <p:nvSpPr>
            <p:cNvPr id="11600" name="Google Shape;11600;p80"/>
            <p:cNvSpPr/>
            <p:nvPr/>
          </p:nvSpPr>
          <p:spPr>
            <a:xfrm>
              <a:off x="7693647" y="2566651"/>
              <a:ext cx="10623" cy="67045"/>
            </a:xfrm>
            <a:custGeom>
              <a:avLst/>
              <a:gdLst/>
              <a:ahLst/>
              <a:cxnLst/>
              <a:rect l="l" t="t" r="r" b="b"/>
              <a:pathLst>
                <a:path w="334" h="2108" extrusionOk="0">
                  <a:moveTo>
                    <a:pt x="167" y="0"/>
                  </a:moveTo>
                  <a:cubicBezTo>
                    <a:pt x="83" y="0"/>
                    <a:pt x="0" y="84"/>
                    <a:pt x="0" y="167"/>
                  </a:cubicBezTo>
                  <a:lnTo>
                    <a:pt x="0" y="1941"/>
                  </a:lnTo>
                  <a:cubicBezTo>
                    <a:pt x="0" y="2024"/>
                    <a:pt x="83" y="2108"/>
                    <a:pt x="167" y="2108"/>
                  </a:cubicBezTo>
                  <a:cubicBezTo>
                    <a:pt x="250" y="2108"/>
                    <a:pt x="333" y="2024"/>
                    <a:pt x="333" y="1941"/>
                  </a:cubicBezTo>
                  <a:lnTo>
                    <a:pt x="333" y="167"/>
                  </a:lnTo>
                  <a:cubicBezTo>
                    <a:pt x="333"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80"/>
            <p:cNvSpPr/>
            <p:nvPr/>
          </p:nvSpPr>
          <p:spPr>
            <a:xfrm>
              <a:off x="7524349" y="2545151"/>
              <a:ext cx="350332" cy="200244"/>
            </a:xfrm>
            <a:custGeom>
              <a:avLst/>
              <a:gdLst/>
              <a:ahLst/>
              <a:cxnLst/>
              <a:rect l="l" t="t" r="r" b="b"/>
              <a:pathLst>
                <a:path w="11015" h="6296" extrusionOk="0">
                  <a:moveTo>
                    <a:pt x="322" y="1736"/>
                  </a:moveTo>
                  <a:lnTo>
                    <a:pt x="620" y="2033"/>
                  </a:lnTo>
                  <a:cubicBezTo>
                    <a:pt x="930" y="2343"/>
                    <a:pt x="1299" y="2534"/>
                    <a:pt x="1680" y="2605"/>
                  </a:cubicBezTo>
                  <a:lnTo>
                    <a:pt x="2858" y="2784"/>
                  </a:lnTo>
                  <a:cubicBezTo>
                    <a:pt x="3835" y="2986"/>
                    <a:pt x="4490" y="3760"/>
                    <a:pt x="4871" y="4415"/>
                  </a:cubicBezTo>
                  <a:lnTo>
                    <a:pt x="4847" y="4415"/>
                  </a:lnTo>
                  <a:lnTo>
                    <a:pt x="4835" y="4427"/>
                  </a:lnTo>
                  <a:lnTo>
                    <a:pt x="4823" y="4450"/>
                  </a:lnTo>
                  <a:lnTo>
                    <a:pt x="4811" y="4462"/>
                  </a:lnTo>
                  <a:lnTo>
                    <a:pt x="4787" y="4474"/>
                  </a:lnTo>
                  <a:lnTo>
                    <a:pt x="4775" y="4486"/>
                  </a:lnTo>
                  <a:cubicBezTo>
                    <a:pt x="4775" y="4486"/>
                    <a:pt x="4775" y="4510"/>
                    <a:pt x="4763" y="4510"/>
                  </a:cubicBezTo>
                  <a:lnTo>
                    <a:pt x="4752" y="4522"/>
                  </a:lnTo>
                  <a:cubicBezTo>
                    <a:pt x="4752" y="4522"/>
                    <a:pt x="4752" y="4534"/>
                    <a:pt x="4728" y="4534"/>
                  </a:cubicBezTo>
                  <a:cubicBezTo>
                    <a:pt x="4728" y="4534"/>
                    <a:pt x="4728" y="4546"/>
                    <a:pt x="4716" y="4546"/>
                  </a:cubicBezTo>
                  <a:lnTo>
                    <a:pt x="4716" y="4570"/>
                  </a:lnTo>
                  <a:cubicBezTo>
                    <a:pt x="4716" y="4570"/>
                    <a:pt x="4716" y="4581"/>
                    <a:pt x="4704" y="4581"/>
                  </a:cubicBezTo>
                  <a:lnTo>
                    <a:pt x="4704" y="4593"/>
                  </a:lnTo>
                  <a:lnTo>
                    <a:pt x="4704" y="4605"/>
                  </a:lnTo>
                  <a:lnTo>
                    <a:pt x="4704" y="4629"/>
                  </a:lnTo>
                  <a:lnTo>
                    <a:pt x="4704" y="4641"/>
                  </a:lnTo>
                  <a:lnTo>
                    <a:pt x="4704" y="4653"/>
                  </a:lnTo>
                  <a:lnTo>
                    <a:pt x="4704" y="4665"/>
                  </a:lnTo>
                  <a:lnTo>
                    <a:pt x="4704" y="4689"/>
                  </a:lnTo>
                  <a:lnTo>
                    <a:pt x="4704" y="4700"/>
                  </a:lnTo>
                  <a:lnTo>
                    <a:pt x="4704" y="4712"/>
                  </a:lnTo>
                  <a:lnTo>
                    <a:pt x="4704" y="4724"/>
                  </a:lnTo>
                  <a:lnTo>
                    <a:pt x="4704" y="4748"/>
                  </a:lnTo>
                  <a:lnTo>
                    <a:pt x="4704" y="4760"/>
                  </a:lnTo>
                  <a:lnTo>
                    <a:pt x="4704" y="4772"/>
                  </a:lnTo>
                  <a:lnTo>
                    <a:pt x="4704" y="4784"/>
                  </a:lnTo>
                  <a:lnTo>
                    <a:pt x="4704" y="4808"/>
                  </a:lnTo>
                  <a:lnTo>
                    <a:pt x="4704" y="4820"/>
                  </a:lnTo>
                  <a:lnTo>
                    <a:pt x="4704" y="4831"/>
                  </a:lnTo>
                  <a:cubicBezTo>
                    <a:pt x="4704" y="4843"/>
                    <a:pt x="4704" y="4843"/>
                    <a:pt x="4716" y="4867"/>
                  </a:cubicBezTo>
                  <a:lnTo>
                    <a:pt x="4871" y="5224"/>
                  </a:lnTo>
                  <a:cubicBezTo>
                    <a:pt x="4394" y="5224"/>
                    <a:pt x="4061" y="5236"/>
                    <a:pt x="3894" y="5296"/>
                  </a:cubicBezTo>
                  <a:cubicBezTo>
                    <a:pt x="3435" y="5449"/>
                    <a:pt x="3020" y="5525"/>
                    <a:pt x="2647" y="5525"/>
                  </a:cubicBezTo>
                  <a:cubicBezTo>
                    <a:pt x="2150" y="5525"/>
                    <a:pt x="1729" y="5389"/>
                    <a:pt x="1382" y="5117"/>
                  </a:cubicBezTo>
                  <a:cubicBezTo>
                    <a:pt x="1180" y="4951"/>
                    <a:pt x="1001" y="4748"/>
                    <a:pt x="846" y="4474"/>
                  </a:cubicBezTo>
                  <a:cubicBezTo>
                    <a:pt x="894" y="4450"/>
                    <a:pt x="1001" y="4403"/>
                    <a:pt x="1084" y="4391"/>
                  </a:cubicBezTo>
                  <a:cubicBezTo>
                    <a:pt x="1132" y="4367"/>
                    <a:pt x="1180" y="4343"/>
                    <a:pt x="1192" y="4308"/>
                  </a:cubicBezTo>
                  <a:cubicBezTo>
                    <a:pt x="1215" y="4272"/>
                    <a:pt x="1215" y="4224"/>
                    <a:pt x="1203" y="4177"/>
                  </a:cubicBezTo>
                  <a:cubicBezTo>
                    <a:pt x="1156" y="4046"/>
                    <a:pt x="1013" y="3891"/>
                    <a:pt x="775" y="3653"/>
                  </a:cubicBezTo>
                  <a:cubicBezTo>
                    <a:pt x="656" y="3534"/>
                    <a:pt x="441" y="3331"/>
                    <a:pt x="406" y="3236"/>
                  </a:cubicBezTo>
                  <a:cubicBezTo>
                    <a:pt x="441" y="3212"/>
                    <a:pt x="584" y="3200"/>
                    <a:pt x="668" y="3200"/>
                  </a:cubicBezTo>
                  <a:cubicBezTo>
                    <a:pt x="727" y="3200"/>
                    <a:pt x="787" y="3165"/>
                    <a:pt x="811" y="3105"/>
                  </a:cubicBezTo>
                  <a:cubicBezTo>
                    <a:pt x="846" y="3046"/>
                    <a:pt x="834" y="2974"/>
                    <a:pt x="787" y="2926"/>
                  </a:cubicBezTo>
                  <a:cubicBezTo>
                    <a:pt x="537" y="2641"/>
                    <a:pt x="406" y="2129"/>
                    <a:pt x="322" y="1736"/>
                  </a:cubicBezTo>
                  <a:close/>
                  <a:moveTo>
                    <a:pt x="10621" y="1736"/>
                  </a:moveTo>
                  <a:lnTo>
                    <a:pt x="10621" y="1736"/>
                  </a:lnTo>
                  <a:cubicBezTo>
                    <a:pt x="10550" y="2117"/>
                    <a:pt x="10419" y="2641"/>
                    <a:pt x="10169" y="2926"/>
                  </a:cubicBezTo>
                  <a:cubicBezTo>
                    <a:pt x="10121" y="2974"/>
                    <a:pt x="10109" y="3046"/>
                    <a:pt x="10133" y="3105"/>
                  </a:cubicBezTo>
                  <a:cubicBezTo>
                    <a:pt x="10169" y="3165"/>
                    <a:pt x="10228" y="3188"/>
                    <a:pt x="10288" y="3188"/>
                  </a:cubicBezTo>
                  <a:cubicBezTo>
                    <a:pt x="10383" y="3188"/>
                    <a:pt x="10502" y="3212"/>
                    <a:pt x="10550" y="3236"/>
                  </a:cubicBezTo>
                  <a:cubicBezTo>
                    <a:pt x="10526" y="3331"/>
                    <a:pt x="10324" y="3522"/>
                    <a:pt x="10205" y="3653"/>
                  </a:cubicBezTo>
                  <a:cubicBezTo>
                    <a:pt x="9966" y="3891"/>
                    <a:pt x="9824" y="4058"/>
                    <a:pt x="9776" y="4177"/>
                  </a:cubicBezTo>
                  <a:cubicBezTo>
                    <a:pt x="9764" y="4224"/>
                    <a:pt x="9764" y="4272"/>
                    <a:pt x="9788" y="4308"/>
                  </a:cubicBezTo>
                  <a:cubicBezTo>
                    <a:pt x="9824" y="4355"/>
                    <a:pt x="9847" y="4391"/>
                    <a:pt x="9895" y="4391"/>
                  </a:cubicBezTo>
                  <a:cubicBezTo>
                    <a:pt x="9978" y="4403"/>
                    <a:pt x="10086" y="4439"/>
                    <a:pt x="10133" y="4474"/>
                  </a:cubicBezTo>
                  <a:cubicBezTo>
                    <a:pt x="9978" y="4724"/>
                    <a:pt x="9800" y="4951"/>
                    <a:pt x="9597" y="5117"/>
                  </a:cubicBezTo>
                  <a:cubicBezTo>
                    <a:pt x="9257" y="5389"/>
                    <a:pt x="8835" y="5525"/>
                    <a:pt x="8336" y="5525"/>
                  </a:cubicBezTo>
                  <a:cubicBezTo>
                    <a:pt x="7962" y="5525"/>
                    <a:pt x="7544" y="5449"/>
                    <a:pt x="7085" y="5296"/>
                  </a:cubicBezTo>
                  <a:cubicBezTo>
                    <a:pt x="6930" y="5248"/>
                    <a:pt x="6633" y="5224"/>
                    <a:pt x="6204" y="5224"/>
                  </a:cubicBezTo>
                  <a:lnTo>
                    <a:pt x="6085" y="5224"/>
                  </a:lnTo>
                  <a:lnTo>
                    <a:pt x="6228" y="4867"/>
                  </a:lnTo>
                  <a:cubicBezTo>
                    <a:pt x="6228" y="4843"/>
                    <a:pt x="6228" y="4843"/>
                    <a:pt x="6252" y="4831"/>
                  </a:cubicBezTo>
                  <a:lnTo>
                    <a:pt x="6252" y="4820"/>
                  </a:lnTo>
                  <a:lnTo>
                    <a:pt x="6252" y="4808"/>
                  </a:lnTo>
                  <a:lnTo>
                    <a:pt x="6252" y="4784"/>
                  </a:lnTo>
                  <a:lnTo>
                    <a:pt x="6252" y="4772"/>
                  </a:lnTo>
                  <a:lnTo>
                    <a:pt x="6252" y="4760"/>
                  </a:lnTo>
                  <a:lnTo>
                    <a:pt x="6252" y="4736"/>
                  </a:lnTo>
                  <a:lnTo>
                    <a:pt x="6252" y="4724"/>
                  </a:lnTo>
                  <a:lnTo>
                    <a:pt x="6252" y="4712"/>
                  </a:lnTo>
                  <a:lnTo>
                    <a:pt x="6252" y="4700"/>
                  </a:lnTo>
                  <a:lnTo>
                    <a:pt x="6252" y="4677"/>
                  </a:lnTo>
                  <a:lnTo>
                    <a:pt x="6252" y="4665"/>
                  </a:lnTo>
                  <a:lnTo>
                    <a:pt x="6252" y="4653"/>
                  </a:lnTo>
                  <a:lnTo>
                    <a:pt x="6252" y="4641"/>
                  </a:lnTo>
                  <a:lnTo>
                    <a:pt x="6252" y="4617"/>
                  </a:lnTo>
                  <a:lnTo>
                    <a:pt x="6252" y="4605"/>
                  </a:lnTo>
                  <a:lnTo>
                    <a:pt x="6252" y="4593"/>
                  </a:lnTo>
                  <a:lnTo>
                    <a:pt x="6252" y="4581"/>
                  </a:lnTo>
                  <a:cubicBezTo>
                    <a:pt x="6252" y="4581"/>
                    <a:pt x="6252" y="4558"/>
                    <a:pt x="6228" y="4558"/>
                  </a:cubicBezTo>
                  <a:lnTo>
                    <a:pt x="6228" y="4546"/>
                  </a:lnTo>
                  <a:cubicBezTo>
                    <a:pt x="6228" y="4546"/>
                    <a:pt x="6228" y="4534"/>
                    <a:pt x="6216" y="4534"/>
                  </a:cubicBezTo>
                  <a:cubicBezTo>
                    <a:pt x="6216" y="4534"/>
                    <a:pt x="6216" y="4522"/>
                    <a:pt x="6204" y="4522"/>
                  </a:cubicBezTo>
                  <a:lnTo>
                    <a:pt x="6192" y="4498"/>
                  </a:lnTo>
                  <a:lnTo>
                    <a:pt x="6180" y="4486"/>
                  </a:lnTo>
                  <a:lnTo>
                    <a:pt x="6156" y="4474"/>
                  </a:lnTo>
                  <a:lnTo>
                    <a:pt x="6145" y="4462"/>
                  </a:lnTo>
                  <a:lnTo>
                    <a:pt x="6133" y="4439"/>
                  </a:lnTo>
                  <a:lnTo>
                    <a:pt x="6121" y="4427"/>
                  </a:lnTo>
                  <a:lnTo>
                    <a:pt x="6097" y="4415"/>
                  </a:lnTo>
                  <a:lnTo>
                    <a:pt x="6085" y="4415"/>
                  </a:lnTo>
                  <a:cubicBezTo>
                    <a:pt x="6478" y="3760"/>
                    <a:pt x="7109" y="2986"/>
                    <a:pt x="8097" y="2772"/>
                  </a:cubicBezTo>
                  <a:lnTo>
                    <a:pt x="9276" y="2593"/>
                  </a:lnTo>
                  <a:cubicBezTo>
                    <a:pt x="9657" y="2534"/>
                    <a:pt x="10014" y="2343"/>
                    <a:pt x="10324" y="2033"/>
                  </a:cubicBezTo>
                  <a:lnTo>
                    <a:pt x="10621" y="1736"/>
                  </a:lnTo>
                  <a:close/>
                  <a:moveTo>
                    <a:pt x="5525" y="4474"/>
                  </a:moveTo>
                  <a:lnTo>
                    <a:pt x="5918" y="4689"/>
                  </a:lnTo>
                  <a:cubicBezTo>
                    <a:pt x="5954" y="4712"/>
                    <a:pt x="5954" y="4724"/>
                    <a:pt x="5942" y="4748"/>
                  </a:cubicBezTo>
                  <a:lnTo>
                    <a:pt x="5490" y="5832"/>
                  </a:lnTo>
                  <a:lnTo>
                    <a:pt x="5049" y="4748"/>
                  </a:lnTo>
                  <a:lnTo>
                    <a:pt x="5049" y="4700"/>
                  </a:lnTo>
                  <a:lnTo>
                    <a:pt x="5061" y="4689"/>
                  </a:lnTo>
                  <a:lnTo>
                    <a:pt x="5466" y="4474"/>
                  </a:lnTo>
                  <a:close/>
                  <a:moveTo>
                    <a:pt x="1758" y="1"/>
                  </a:moveTo>
                  <a:cubicBezTo>
                    <a:pt x="1565" y="1"/>
                    <a:pt x="1375" y="19"/>
                    <a:pt x="1192" y="57"/>
                  </a:cubicBezTo>
                  <a:cubicBezTo>
                    <a:pt x="1132" y="69"/>
                    <a:pt x="1084" y="117"/>
                    <a:pt x="1073" y="176"/>
                  </a:cubicBezTo>
                  <a:cubicBezTo>
                    <a:pt x="1061" y="236"/>
                    <a:pt x="1073" y="295"/>
                    <a:pt x="1120" y="331"/>
                  </a:cubicBezTo>
                  <a:cubicBezTo>
                    <a:pt x="1382" y="605"/>
                    <a:pt x="1537" y="890"/>
                    <a:pt x="1680" y="1164"/>
                  </a:cubicBezTo>
                  <a:cubicBezTo>
                    <a:pt x="1894" y="1569"/>
                    <a:pt x="2108" y="1974"/>
                    <a:pt x="2608" y="2260"/>
                  </a:cubicBezTo>
                  <a:cubicBezTo>
                    <a:pt x="2631" y="2271"/>
                    <a:pt x="2656" y="2276"/>
                    <a:pt x="2682" y="2276"/>
                  </a:cubicBezTo>
                  <a:cubicBezTo>
                    <a:pt x="2739" y="2276"/>
                    <a:pt x="2798" y="2249"/>
                    <a:pt x="2823" y="2200"/>
                  </a:cubicBezTo>
                  <a:cubicBezTo>
                    <a:pt x="2870" y="2117"/>
                    <a:pt x="2847" y="2022"/>
                    <a:pt x="2763" y="1974"/>
                  </a:cubicBezTo>
                  <a:cubicBezTo>
                    <a:pt x="2346" y="1736"/>
                    <a:pt x="2168" y="1391"/>
                    <a:pt x="1965" y="1010"/>
                  </a:cubicBezTo>
                  <a:cubicBezTo>
                    <a:pt x="1846" y="783"/>
                    <a:pt x="1727" y="545"/>
                    <a:pt x="1549" y="319"/>
                  </a:cubicBezTo>
                  <a:cubicBezTo>
                    <a:pt x="1611" y="315"/>
                    <a:pt x="1675" y="312"/>
                    <a:pt x="1738" y="312"/>
                  </a:cubicBezTo>
                  <a:cubicBezTo>
                    <a:pt x="2531" y="312"/>
                    <a:pt x="3376" y="653"/>
                    <a:pt x="4037" y="1260"/>
                  </a:cubicBezTo>
                  <a:cubicBezTo>
                    <a:pt x="4573" y="1748"/>
                    <a:pt x="5002" y="2629"/>
                    <a:pt x="5228" y="3629"/>
                  </a:cubicBezTo>
                  <a:cubicBezTo>
                    <a:pt x="5002" y="3165"/>
                    <a:pt x="4704" y="2700"/>
                    <a:pt x="4359" y="2260"/>
                  </a:cubicBezTo>
                  <a:cubicBezTo>
                    <a:pt x="4324" y="2211"/>
                    <a:pt x="4281" y="2187"/>
                    <a:pt x="4235" y="2187"/>
                  </a:cubicBezTo>
                  <a:cubicBezTo>
                    <a:pt x="4202" y="2187"/>
                    <a:pt x="4167" y="2199"/>
                    <a:pt x="4132" y="2224"/>
                  </a:cubicBezTo>
                  <a:cubicBezTo>
                    <a:pt x="4061" y="2284"/>
                    <a:pt x="4049" y="2379"/>
                    <a:pt x="4109" y="2450"/>
                  </a:cubicBezTo>
                  <a:cubicBezTo>
                    <a:pt x="4490" y="2950"/>
                    <a:pt x="4835" y="3522"/>
                    <a:pt x="5061" y="4022"/>
                  </a:cubicBezTo>
                  <a:cubicBezTo>
                    <a:pt x="4632" y="3355"/>
                    <a:pt x="3954" y="2653"/>
                    <a:pt x="2966" y="2450"/>
                  </a:cubicBezTo>
                  <a:lnTo>
                    <a:pt x="2942" y="2450"/>
                  </a:lnTo>
                  <a:lnTo>
                    <a:pt x="1775" y="2272"/>
                  </a:lnTo>
                  <a:cubicBezTo>
                    <a:pt x="1454" y="2224"/>
                    <a:pt x="1156" y="2057"/>
                    <a:pt x="906" y="1795"/>
                  </a:cubicBezTo>
                  <a:lnTo>
                    <a:pt x="287" y="1141"/>
                  </a:lnTo>
                  <a:cubicBezTo>
                    <a:pt x="255" y="1109"/>
                    <a:pt x="213" y="1093"/>
                    <a:pt x="170" y="1093"/>
                  </a:cubicBezTo>
                  <a:cubicBezTo>
                    <a:pt x="149" y="1093"/>
                    <a:pt x="128" y="1097"/>
                    <a:pt x="108" y="1105"/>
                  </a:cubicBezTo>
                  <a:cubicBezTo>
                    <a:pt x="49" y="1141"/>
                    <a:pt x="1" y="1200"/>
                    <a:pt x="13" y="1271"/>
                  </a:cubicBezTo>
                  <a:cubicBezTo>
                    <a:pt x="13" y="1319"/>
                    <a:pt x="84" y="2272"/>
                    <a:pt x="441" y="2891"/>
                  </a:cubicBezTo>
                  <a:cubicBezTo>
                    <a:pt x="358" y="2926"/>
                    <a:pt x="251" y="2950"/>
                    <a:pt x="191" y="3034"/>
                  </a:cubicBezTo>
                  <a:cubicBezTo>
                    <a:pt x="132" y="3093"/>
                    <a:pt x="120" y="3176"/>
                    <a:pt x="132" y="3272"/>
                  </a:cubicBezTo>
                  <a:cubicBezTo>
                    <a:pt x="168" y="3415"/>
                    <a:pt x="322" y="3593"/>
                    <a:pt x="596" y="3879"/>
                  </a:cubicBezTo>
                  <a:cubicBezTo>
                    <a:pt x="668" y="3950"/>
                    <a:pt x="775" y="4058"/>
                    <a:pt x="846" y="4141"/>
                  </a:cubicBezTo>
                  <a:cubicBezTo>
                    <a:pt x="739" y="4189"/>
                    <a:pt x="620" y="4272"/>
                    <a:pt x="584" y="4367"/>
                  </a:cubicBezTo>
                  <a:cubicBezTo>
                    <a:pt x="537" y="4462"/>
                    <a:pt x="549" y="4546"/>
                    <a:pt x="596" y="4617"/>
                  </a:cubicBezTo>
                  <a:cubicBezTo>
                    <a:pt x="775" y="4939"/>
                    <a:pt x="977" y="5189"/>
                    <a:pt x="1215" y="5379"/>
                  </a:cubicBezTo>
                  <a:cubicBezTo>
                    <a:pt x="1620" y="5712"/>
                    <a:pt x="2108" y="5855"/>
                    <a:pt x="2680" y="5855"/>
                  </a:cubicBezTo>
                  <a:cubicBezTo>
                    <a:pt x="3097" y="5855"/>
                    <a:pt x="3537" y="5772"/>
                    <a:pt x="4037" y="5605"/>
                  </a:cubicBezTo>
                  <a:cubicBezTo>
                    <a:pt x="4146" y="5566"/>
                    <a:pt x="4418" y="5543"/>
                    <a:pt x="4806" y="5543"/>
                  </a:cubicBezTo>
                  <a:cubicBezTo>
                    <a:pt x="4886" y="5543"/>
                    <a:pt x="4971" y="5544"/>
                    <a:pt x="5061" y="5546"/>
                  </a:cubicBezTo>
                  <a:lnTo>
                    <a:pt x="5311" y="6141"/>
                  </a:lnTo>
                  <a:cubicBezTo>
                    <a:pt x="5347" y="6236"/>
                    <a:pt x="5430" y="6296"/>
                    <a:pt x="5537" y="6296"/>
                  </a:cubicBezTo>
                  <a:cubicBezTo>
                    <a:pt x="5621" y="6296"/>
                    <a:pt x="5716" y="6236"/>
                    <a:pt x="5764" y="6141"/>
                  </a:cubicBezTo>
                  <a:lnTo>
                    <a:pt x="6014" y="5546"/>
                  </a:lnTo>
                  <a:cubicBezTo>
                    <a:pt x="6103" y="5544"/>
                    <a:pt x="6189" y="5543"/>
                    <a:pt x="6269" y="5543"/>
                  </a:cubicBezTo>
                  <a:cubicBezTo>
                    <a:pt x="6657" y="5543"/>
                    <a:pt x="6929" y="5566"/>
                    <a:pt x="7038" y="5605"/>
                  </a:cubicBezTo>
                  <a:cubicBezTo>
                    <a:pt x="7526" y="5772"/>
                    <a:pt x="7990" y="5855"/>
                    <a:pt x="8395" y="5855"/>
                  </a:cubicBezTo>
                  <a:cubicBezTo>
                    <a:pt x="8954" y="5855"/>
                    <a:pt x="9455" y="5689"/>
                    <a:pt x="9847" y="5379"/>
                  </a:cubicBezTo>
                  <a:cubicBezTo>
                    <a:pt x="10086" y="5189"/>
                    <a:pt x="10300" y="4939"/>
                    <a:pt x="10478" y="4617"/>
                  </a:cubicBezTo>
                  <a:cubicBezTo>
                    <a:pt x="10526" y="4534"/>
                    <a:pt x="10538" y="4439"/>
                    <a:pt x="10490" y="4367"/>
                  </a:cubicBezTo>
                  <a:cubicBezTo>
                    <a:pt x="10443" y="4272"/>
                    <a:pt x="10324" y="4189"/>
                    <a:pt x="10228" y="4141"/>
                  </a:cubicBezTo>
                  <a:cubicBezTo>
                    <a:pt x="10300" y="4058"/>
                    <a:pt x="10407" y="3974"/>
                    <a:pt x="10478" y="3879"/>
                  </a:cubicBezTo>
                  <a:cubicBezTo>
                    <a:pt x="10740" y="3593"/>
                    <a:pt x="10907" y="3415"/>
                    <a:pt x="10943" y="3272"/>
                  </a:cubicBezTo>
                  <a:cubicBezTo>
                    <a:pt x="10955" y="3176"/>
                    <a:pt x="10943" y="3093"/>
                    <a:pt x="10883" y="3034"/>
                  </a:cubicBezTo>
                  <a:cubicBezTo>
                    <a:pt x="10776" y="2962"/>
                    <a:pt x="10681" y="2926"/>
                    <a:pt x="10586" y="2903"/>
                  </a:cubicBezTo>
                  <a:cubicBezTo>
                    <a:pt x="10943" y="2272"/>
                    <a:pt x="11014" y="1319"/>
                    <a:pt x="11014" y="1271"/>
                  </a:cubicBezTo>
                  <a:cubicBezTo>
                    <a:pt x="11014" y="1200"/>
                    <a:pt x="10979" y="1141"/>
                    <a:pt x="10919" y="1117"/>
                  </a:cubicBezTo>
                  <a:cubicBezTo>
                    <a:pt x="10895" y="1103"/>
                    <a:pt x="10870" y="1096"/>
                    <a:pt x="10845" y="1096"/>
                  </a:cubicBezTo>
                  <a:cubicBezTo>
                    <a:pt x="10807" y="1096"/>
                    <a:pt x="10769" y="1112"/>
                    <a:pt x="10740" y="1141"/>
                  </a:cubicBezTo>
                  <a:lnTo>
                    <a:pt x="10121" y="1795"/>
                  </a:lnTo>
                  <a:cubicBezTo>
                    <a:pt x="9871" y="2057"/>
                    <a:pt x="9574" y="2224"/>
                    <a:pt x="9252" y="2272"/>
                  </a:cubicBezTo>
                  <a:lnTo>
                    <a:pt x="8085" y="2450"/>
                  </a:lnTo>
                  <a:lnTo>
                    <a:pt x="8061" y="2450"/>
                  </a:lnTo>
                  <a:cubicBezTo>
                    <a:pt x="7038" y="2653"/>
                    <a:pt x="6359" y="3403"/>
                    <a:pt x="5918" y="4081"/>
                  </a:cubicBezTo>
                  <a:cubicBezTo>
                    <a:pt x="6145" y="3546"/>
                    <a:pt x="6502" y="2986"/>
                    <a:pt x="6918" y="2450"/>
                  </a:cubicBezTo>
                  <a:cubicBezTo>
                    <a:pt x="6978" y="2379"/>
                    <a:pt x="6966" y="2272"/>
                    <a:pt x="6895" y="2224"/>
                  </a:cubicBezTo>
                  <a:cubicBezTo>
                    <a:pt x="6859" y="2203"/>
                    <a:pt x="6821" y="2192"/>
                    <a:pt x="6785" y="2192"/>
                  </a:cubicBezTo>
                  <a:cubicBezTo>
                    <a:pt x="6738" y="2192"/>
                    <a:pt x="6696" y="2212"/>
                    <a:pt x="6668" y="2260"/>
                  </a:cubicBezTo>
                  <a:cubicBezTo>
                    <a:pt x="6323" y="2688"/>
                    <a:pt x="6026" y="3129"/>
                    <a:pt x="5799" y="3581"/>
                  </a:cubicBezTo>
                  <a:cubicBezTo>
                    <a:pt x="6026" y="2593"/>
                    <a:pt x="6454" y="1736"/>
                    <a:pt x="6978" y="1260"/>
                  </a:cubicBezTo>
                  <a:cubicBezTo>
                    <a:pt x="7639" y="653"/>
                    <a:pt x="8495" y="312"/>
                    <a:pt x="9279" y="312"/>
                  </a:cubicBezTo>
                  <a:cubicBezTo>
                    <a:pt x="9342" y="312"/>
                    <a:pt x="9405" y="315"/>
                    <a:pt x="9466" y="319"/>
                  </a:cubicBezTo>
                  <a:cubicBezTo>
                    <a:pt x="9288" y="545"/>
                    <a:pt x="9169" y="783"/>
                    <a:pt x="9050" y="1010"/>
                  </a:cubicBezTo>
                  <a:cubicBezTo>
                    <a:pt x="8835" y="1391"/>
                    <a:pt x="8657" y="1736"/>
                    <a:pt x="8240" y="1974"/>
                  </a:cubicBezTo>
                  <a:cubicBezTo>
                    <a:pt x="8169" y="2022"/>
                    <a:pt x="8145" y="2117"/>
                    <a:pt x="8181" y="2200"/>
                  </a:cubicBezTo>
                  <a:cubicBezTo>
                    <a:pt x="8213" y="2249"/>
                    <a:pt x="8275" y="2276"/>
                    <a:pt x="8333" y="2276"/>
                  </a:cubicBezTo>
                  <a:cubicBezTo>
                    <a:pt x="8359" y="2276"/>
                    <a:pt x="8385" y="2271"/>
                    <a:pt x="8407" y="2260"/>
                  </a:cubicBezTo>
                  <a:cubicBezTo>
                    <a:pt x="8895" y="1974"/>
                    <a:pt x="9121" y="1557"/>
                    <a:pt x="9335" y="1164"/>
                  </a:cubicBezTo>
                  <a:cubicBezTo>
                    <a:pt x="9478" y="890"/>
                    <a:pt x="9645" y="593"/>
                    <a:pt x="9895" y="331"/>
                  </a:cubicBezTo>
                  <a:cubicBezTo>
                    <a:pt x="9943" y="295"/>
                    <a:pt x="9955" y="236"/>
                    <a:pt x="9943" y="176"/>
                  </a:cubicBezTo>
                  <a:cubicBezTo>
                    <a:pt x="9931" y="117"/>
                    <a:pt x="9883" y="69"/>
                    <a:pt x="9824" y="57"/>
                  </a:cubicBezTo>
                  <a:cubicBezTo>
                    <a:pt x="9647" y="21"/>
                    <a:pt x="9463" y="4"/>
                    <a:pt x="9276" y="4"/>
                  </a:cubicBezTo>
                  <a:cubicBezTo>
                    <a:pt x="8910" y="4"/>
                    <a:pt x="8531" y="70"/>
                    <a:pt x="8169" y="188"/>
                  </a:cubicBezTo>
                  <a:cubicBezTo>
                    <a:pt x="7669" y="367"/>
                    <a:pt x="7169" y="652"/>
                    <a:pt x="6776" y="1021"/>
                  </a:cubicBezTo>
                  <a:cubicBezTo>
                    <a:pt x="6395" y="1367"/>
                    <a:pt x="6073" y="1867"/>
                    <a:pt x="5823" y="2474"/>
                  </a:cubicBezTo>
                  <a:cubicBezTo>
                    <a:pt x="5680" y="2795"/>
                    <a:pt x="5585" y="3117"/>
                    <a:pt x="5502" y="3462"/>
                  </a:cubicBezTo>
                  <a:cubicBezTo>
                    <a:pt x="5430" y="3117"/>
                    <a:pt x="5323" y="2795"/>
                    <a:pt x="5192" y="2474"/>
                  </a:cubicBezTo>
                  <a:cubicBezTo>
                    <a:pt x="4942" y="1867"/>
                    <a:pt x="4609" y="1367"/>
                    <a:pt x="4240" y="1021"/>
                  </a:cubicBezTo>
                  <a:cubicBezTo>
                    <a:pt x="3835" y="652"/>
                    <a:pt x="3347" y="367"/>
                    <a:pt x="2847" y="188"/>
                  </a:cubicBezTo>
                  <a:cubicBezTo>
                    <a:pt x="2483" y="64"/>
                    <a:pt x="2115" y="1"/>
                    <a:pt x="17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80"/>
            <p:cNvSpPr/>
            <p:nvPr/>
          </p:nvSpPr>
          <p:spPr>
            <a:xfrm>
              <a:off x="7582298" y="2650998"/>
              <a:ext cx="86764" cy="50093"/>
            </a:xfrm>
            <a:custGeom>
              <a:avLst/>
              <a:gdLst/>
              <a:ahLst/>
              <a:cxnLst/>
              <a:rect l="l" t="t" r="r" b="b"/>
              <a:pathLst>
                <a:path w="2728" h="1575" extrusionOk="0">
                  <a:moveTo>
                    <a:pt x="1043" y="321"/>
                  </a:moveTo>
                  <a:cubicBezTo>
                    <a:pt x="1160" y="321"/>
                    <a:pt x="1280" y="339"/>
                    <a:pt x="1394" y="384"/>
                  </a:cubicBezTo>
                  <a:cubicBezTo>
                    <a:pt x="1763" y="539"/>
                    <a:pt x="2025" y="896"/>
                    <a:pt x="2168" y="1087"/>
                  </a:cubicBezTo>
                  <a:cubicBezTo>
                    <a:pt x="2017" y="1150"/>
                    <a:pt x="1771" y="1224"/>
                    <a:pt x="1518" y="1224"/>
                  </a:cubicBezTo>
                  <a:cubicBezTo>
                    <a:pt x="1391" y="1224"/>
                    <a:pt x="1263" y="1206"/>
                    <a:pt x="1144" y="1158"/>
                  </a:cubicBezTo>
                  <a:cubicBezTo>
                    <a:pt x="763" y="1015"/>
                    <a:pt x="524" y="658"/>
                    <a:pt x="405" y="468"/>
                  </a:cubicBezTo>
                  <a:cubicBezTo>
                    <a:pt x="552" y="403"/>
                    <a:pt x="792" y="321"/>
                    <a:pt x="1043" y="321"/>
                  </a:cubicBezTo>
                  <a:close/>
                  <a:moveTo>
                    <a:pt x="1055" y="0"/>
                  </a:moveTo>
                  <a:cubicBezTo>
                    <a:pt x="563" y="0"/>
                    <a:pt x="135" y="244"/>
                    <a:pt x="108" y="253"/>
                  </a:cubicBezTo>
                  <a:cubicBezTo>
                    <a:pt x="36" y="301"/>
                    <a:pt x="1" y="384"/>
                    <a:pt x="36" y="468"/>
                  </a:cubicBezTo>
                  <a:cubicBezTo>
                    <a:pt x="48" y="491"/>
                    <a:pt x="382" y="1206"/>
                    <a:pt x="1013" y="1480"/>
                  </a:cubicBezTo>
                  <a:cubicBezTo>
                    <a:pt x="1179" y="1539"/>
                    <a:pt x="1346" y="1563"/>
                    <a:pt x="1513" y="1563"/>
                  </a:cubicBezTo>
                  <a:cubicBezTo>
                    <a:pt x="1846" y="1563"/>
                    <a:pt x="2168" y="1456"/>
                    <a:pt x="2322" y="1384"/>
                  </a:cubicBezTo>
                  <a:lnTo>
                    <a:pt x="2406" y="1503"/>
                  </a:lnTo>
                  <a:cubicBezTo>
                    <a:pt x="2429" y="1551"/>
                    <a:pt x="2489" y="1575"/>
                    <a:pt x="2537" y="1575"/>
                  </a:cubicBezTo>
                  <a:cubicBezTo>
                    <a:pt x="2560" y="1575"/>
                    <a:pt x="2596" y="1575"/>
                    <a:pt x="2620" y="1551"/>
                  </a:cubicBezTo>
                  <a:cubicBezTo>
                    <a:pt x="2703" y="1492"/>
                    <a:pt x="2727" y="1396"/>
                    <a:pt x="2691" y="1325"/>
                  </a:cubicBezTo>
                  <a:lnTo>
                    <a:pt x="2549" y="1087"/>
                  </a:lnTo>
                  <a:cubicBezTo>
                    <a:pt x="2525" y="1015"/>
                    <a:pt x="2156" y="349"/>
                    <a:pt x="1525" y="87"/>
                  </a:cubicBezTo>
                  <a:cubicBezTo>
                    <a:pt x="1369" y="24"/>
                    <a:pt x="1208" y="0"/>
                    <a:pt x="10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80"/>
            <p:cNvSpPr/>
            <p:nvPr/>
          </p:nvSpPr>
          <p:spPr>
            <a:xfrm>
              <a:off x="7729237" y="2650553"/>
              <a:ext cx="86732" cy="50156"/>
            </a:xfrm>
            <a:custGeom>
              <a:avLst/>
              <a:gdLst/>
              <a:ahLst/>
              <a:cxnLst/>
              <a:rect l="l" t="t" r="r" b="b"/>
              <a:pathLst>
                <a:path w="2727" h="1577" extrusionOk="0">
                  <a:moveTo>
                    <a:pt x="1672" y="335"/>
                  </a:moveTo>
                  <a:cubicBezTo>
                    <a:pt x="1924" y="335"/>
                    <a:pt x="2164" y="417"/>
                    <a:pt x="2310" y="482"/>
                  </a:cubicBezTo>
                  <a:cubicBezTo>
                    <a:pt x="2203" y="672"/>
                    <a:pt x="1953" y="1029"/>
                    <a:pt x="1584" y="1172"/>
                  </a:cubicBezTo>
                  <a:cubicBezTo>
                    <a:pt x="1461" y="1224"/>
                    <a:pt x="1330" y="1244"/>
                    <a:pt x="1201" y="1244"/>
                  </a:cubicBezTo>
                  <a:cubicBezTo>
                    <a:pt x="945" y="1244"/>
                    <a:pt x="699" y="1164"/>
                    <a:pt x="548" y="1101"/>
                  </a:cubicBezTo>
                  <a:cubicBezTo>
                    <a:pt x="691" y="898"/>
                    <a:pt x="953" y="553"/>
                    <a:pt x="1322" y="398"/>
                  </a:cubicBezTo>
                  <a:cubicBezTo>
                    <a:pt x="1435" y="353"/>
                    <a:pt x="1555" y="335"/>
                    <a:pt x="1672" y="335"/>
                  </a:cubicBezTo>
                  <a:close/>
                  <a:moveTo>
                    <a:pt x="1683" y="1"/>
                  </a:moveTo>
                  <a:cubicBezTo>
                    <a:pt x="1526" y="1"/>
                    <a:pt x="1362" y="25"/>
                    <a:pt x="1203" y="89"/>
                  </a:cubicBezTo>
                  <a:cubicBezTo>
                    <a:pt x="584" y="339"/>
                    <a:pt x="215" y="1029"/>
                    <a:pt x="179" y="1089"/>
                  </a:cubicBezTo>
                  <a:lnTo>
                    <a:pt x="48" y="1327"/>
                  </a:lnTo>
                  <a:cubicBezTo>
                    <a:pt x="0" y="1398"/>
                    <a:pt x="24" y="1506"/>
                    <a:pt x="107" y="1553"/>
                  </a:cubicBezTo>
                  <a:cubicBezTo>
                    <a:pt x="131" y="1565"/>
                    <a:pt x="167" y="1577"/>
                    <a:pt x="191" y="1577"/>
                  </a:cubicBezTo>
                  <a:cubicBezTo>
                    <a:pt x="250" y="1577"/>
                    <a:pt x="298" y="1553"/>
                    <a:pt x="322" y="1506"/>
                  </a:cubicBezTo>
                  <a:lnTo>
                    <a:pt x="405" y="1386"/>
                  </a:lnTo>
                  <a:cubicBezTo>
                    <a:pt x="584" y="1458"/>
                    <a:pt x="893" y="1565"/>
                    <a:pt x="1215" y="1565"/>
                  </a:cubicBezTo>
                  <a:cubicBezTo>
                    <a:pt x="1381" y="1565"/>
                    <a:pt x="1548" y="1529"/>
                    <a:pt x="1715" y="1470"/>
                  </a:cubicBezTo>
                  <a:cubicBezTo>
                    <a:pt x="2346" y="1220"/>
                    <a:pt x="2679" y="494"/>
                    <a:pt x="2691" y="458"/>
                  </a:cubicBezTo>
                  <a:cubicBezTo>
                    <a:pt x="2727" y="386"/>
                    <a:pt x="2691" y="303"/>
                    <a:pt x="2620" y="255"/>
                  </a:cubicBezTo>
                  <a:cubicBezTo>
                    <a:pt x="2602" y="237"/>
                    <a:pt x="2174" y="1"/>
                    <a:pt x="16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80"/>
            <p:cNvSpPr/>
            <p:nvPr/>
          </p:nvSpPr>
          <p:spPr>
            <a:xfrm>
              <a:off x="7667885" y="2456447"/>
              <a:ext cx="62147" cy="121209"/>
            </a:xfrm>
            <a:custGeom>
              <a:avLst/>
              <a:gdLst/>
              <a:ahLst/>
              <a:cxnLst/>
              <a:rect l="l" t="t" r="r" b="b"/>
              <a:pathLst>
                <a:path w="1954" h="3811" extrusionOk="0">
                  <a:moveTo>
                    <a:pt x="977" y="0"/>
                  </a:moveTo>
                  <a:cubicBezTo>
                    <a:pt x="917" y="0"/>
                    <a:pt x="858" y="48"/>
                    <a:pt x="834" y="108"/>
                  </a:cubicBezTo>
                  <a:cubicBezTo>
                    <a:pt x="798" y="179"/>
                    <a:pt x="36" y="1941"/>
                    <a:pt x="0" y="3632"/>
                  </a:cubicBezTo>
                  <a:cubicBezTo>
                    <a:pt x="0" y="3727"/>
                    <a:pt x="72" y="3799"/>
                    <a:pt x="155" y="3799"/>
                  </a:cubicBezTo>
                  <a:cubicBezTo>
                    <a:pt x="250" y="3799"/>
                    <a:pt x="322" y="3727"/>
                    <a:pt x="322" y="3632"/>
                  </a:cubicBezTo>
                  <a:cubicBezTo>
                    <a:pt x="358" y="2453"/>
                    <a:pt x="751" y="1203"/>
                    <a:pt x="977" y="596"/>
                  </a:cubicBezTo>
                  <a:cubicBezTo>
                    <a:pt x="1203" y="1203"/>
                    <a:pt x="1620" y="2453"/>
                    <a:pt x="1632" y="3644"/>
                  </a:cubicBezTo>
                  <a:cubicBezTo>
                    <a:pt x="1632" y="3739"/>
                    <a:pt x="1703" y="3810"/>
                    <a:pt x="1798" y="3810"/>
                  </a:cubicBezTo>
                  <a:cubicBezTo>
                    <a:pt x="1882" y="3810"/>
                    <a:pt x="1953" y="3739"/>
                    <a:pt x="1953" y="3644"/>
                  </a:cubicBezTo>
                  <a:cubicBezTo>
                    <a:pt x="1929" y="1953"/>
                    <a:pt x="1155" y="179"/>
                    <a:pt x="1132" y="108"/>
                  </a:cubicBezTo>
                  <a:cubicBezTo>
                    <a:pt x="1096" y="48"/>
                    <a:pt x="1036"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5" name="Google Shape;11605;p80"/>
          <p:cNvGrpSpPr/>
          <p:nvPr/>
        </p:nvGrpSpPr>
        <p:grpSpPr>
          <a:xfrm>
            <a:off x="3972749" y="2894211"/>
            <a:ext cx="355230" cy="356725"/>
            <a:chOff x="3972749" y="2894211"/>
            <a:chExt cx="355230" cy="356725"/>
          </a:xfrm>
        </p:grpSpPr>
        <p:sp>
          <p:nvSpPr>
            <p:cNvPr id="11606" name="Google Shape;11606;p80"/>
            <p:cNvSpPr/>
            <p:nvPr/>
          </p:nvSpPr>
          <p:spPr>
            <a:xfrm>
              <a:off x="3973512" y="3208508"/>
              <a:ext cx="351795" cy="10623"/>
            </a:xfrm>
            <a:custGeom>
              <a:avLst/>
              <a:gdLst/>
              <a:ahLst/>
              <a:cxnLst/>
              <a:rect l="l" t="t" r="r" b="b"/>
              <a:pathLst>
                <a:path w="11061" h="334" extrusionOk="0">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80"/>
            <p:cNvSpPr/>
            <p:nvPr/>
          </p:nvSpPr>
          <p:spPr>
            <a:xfrm>
              <a:off x="4116253" y="3052091"/>
              <a:ext cx="142804" cy="140546"/>
            </a:xfrm>
            <a:custGeom>
              <a:avLst/>
              <a:gdLst/>
              <a:ahLst/>
              <a:cxnLst/>
              <a:rect l="l" t="t" r="r" b="b"/>
              <a:pathLst>
                <a:path w="4490" h="4419" extrusionOk="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80"/>
            <p:cNvSpPr/>
            <p:nvPr/>
          </p:nvSpPr>
          <p:spPr>
            <a:xfrm>
              <a:off x="3995839" y="2992647"/>
              <a:ext cx="54927" cy="37148"/>
            </a:xfrm>
            <a:custGeom>
              <a:avLst/>
              <a:gdLst/>
              <a:ahLst/>
              <a:cxnLst/>
              <a:rect l="l" t="t" r="r" b="b"/>
              <a:pathLst>
                <a:path w="1727" h="1168" extrusionOk="0">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80"/>
            <p:cNvSpPr/>
            <p:nvPr/>
          </p:nvSpPr>
          <p:spPr>
            <a:xfrm>
              <a:off x="4249548" y="2992647"/>
              <a:ext cx="54959" cy="37148"/>
            </a:xfrm>
            <a:custGeom>
              <a:avLst/>
              <a:gdLst/>
              <a:ahLst/>
              <a:cxnLst/>
              <a:rect l="l" t="t" r="r" b="b"/>
              <a:pathLst>
                <a:path w="1728" h="1168" extrusionOk="0">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80"/>
            <p:cNvSpPr/>
            <p:nvPr/>
          </p:nvSpPr>
          <p:spPr>
            <a:xfrm>
              <a:off x="3972749" y="2894211"/>
              <a:ext cx="355230" cy="356725"/>
            </a:xfrm>
            <a:custGeom>
              <a:avLst/>
              <a:gdLst/>
              <a:ahLst/>
              <a:cxnLst/>
              <a:rect l="l" t="t" r="r" b="b"/>
              <a:pathLst>
                <a:path w="11169" h="11216" extrusionOk="0">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1" name="Google Shape;11611;p80"/>
          <p:cNvGrpSpPr/>
          <p:nvPr/>
        </p:nvGrpSpPr>
        <p:grpSpPr>
          <a:xfrm>
            <a:off x="3527797" y="2918796"/>
            <a:ext cx="355993" cy="307904"/>
            <a:chOff x="3527797" y="2918796"/>
            <a:chExt cx="355993" cy="307904"/>
          </a:xfrm>
        </p:grpSpPr>
        <p:sp>
          <p:nvSpPr>
            <p:cNvPr id="11612" name="Google Shape;11612;p80"/>
            <p:cNvSpPr/>
            <p:nvPr/>
          </p:nvSpPr>
          <p:spPr>
            <a:xfrm>
              <a:off x="3527797" y="2918796"/>
              <a:ext cx="355993" cy="307904"/>
            </a:xfrm>
            <a:custGeom>
              <a:avLst/>
              <a:gdLst/>
              <a:ahLst/>
              <a:cxnLst/>
              <a:rect l="l" t="t" r="r" b="b"/>
              <a:pathLst>
                <a:path w="11193" h="9681" extrusionOk="0">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0"/>
            <p:cNvSpPr/>
            <p:nvPr/>
          </p:nvSpPr>
          <p:spPr>
            <a:xfrm>
              <a:off x="3552414" y="3088826"/>
              <a:ext cx="52669" cy="52224"/>
            </a:xfrm>
            <a:custGeom>
              <a:avLst/>
              <a:gdLst/>
              <a:ahLst/>
              <a:cxnLst/>
              <a:rect l="l" t="t" r="r" b="b"/>
              <a:pathLst>
                <a:path w="1656" h="1642"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0"/>
            <p:cNvSpPr/>
            <p:nvPr/>
          </p:nvSpPr>
          <p:spPr>
            <a:xfrm>
              <a:off x="3552414" y="3153199"/>
              <a:ext cx="52669" cy="52256"/>
            </a:xfrm>
            <a:custGeom>
              <a:avLst/>
              <a:gdLst/>
              <a:ahLst/>
              <a:cxnLst/>
              <a:rect l="l" t="t" r="r" b="b"/>
              <a:pathLst>
                <a:path w="1656" h="1643"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80"/>
            <p:cNvSpPr/>
            <p:nvPr/>
          </p:nvSpPr>
          <p:spPr>
            <a:xfrm>
              <a:off x="3616024" y="3153199"/>
              <a:ext cx="52287" cy="52256"/>
            </a:xfrm>
            <a:custGeom>
              <a:avLst/>
              <a:gdLst/>
              <a:ahLst/>
              <a:cxnLst/>
              <a:rect l="l" t="t" r="r" b="b"/>
              <a:pathLst>
                <a:path w="1644" h="1643" extrusionOk="0">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80"/>
            <p:cNvSpPr/>
            <p:nvPr/>
          </p:nvSpPr>
          <p:spPr>
            <a:xfrm>
              <a:off x="3679252" y="3153199"/>
              <a:ext cx="57217" cy="52256"/>
            </a:xfrm>
            <a:custGeom>
              <a:avLst/>
              <a:gdLst/>
              <a:ahLst/>
              <a:cxnLst/>
              <a:rect l="l" t="t" r="r" b="b"/>
              <a:pathLst>
                <a:path w="1799" h="1643" extrusionOk="0">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0"/>
            <p:cNvSpPr/>
            <p:nvPr/>
          </p:nvSpPr>
          <p:spPr>
            <a:xfrm>
              <a:off x="3742894" y="3153199"/>
              <a:ext cx="57185" cy="52256"/>
            </a:xfrm>
            <a:custGeom>
              <a:avLst/>
              <a:gdLst/>
              <a:ahLst/>
              <a:cxnLst/>
              <a:rect l="l" t="t" r="r" b="b"/>
              <a:pathLst>
                <a:path w="1798" h="1643" extrusionOk="0">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80"/>
            <p:cNvSpPr/>
            <p:nvPr/>
          </p:nvSpPr>
          <p:spPr>
            <a:xfrm>
              <a:off x="3806122" y="3088826"/>
              <a:ext cx="57217" cy="52224"/>
            </a:xfrm>
            <a:custGeom>
              <a:avLst/>
              <a:gdLst/>
              <a:ahLst/>
              <a:cxnLst/>
              <a:rect l="l" t="t" r="r" b="b"/>
              <a:pathLst>
                <a:path w="1799" h="1642"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80"/>
            <p:cNvSpPr/>
            <p:nvPr/>
          </p:nvSpPr>
          <p:spPr>
            <a:xfrm>
              <a:off x="3806122" y="3153199"/>
              <a:ext cx="57217" cy="52256"/>
            </a:xfrm>
            <a:custGeom>
              <a:avLst/>
              <a:gdLst/>
              <a:ahLst/>
              <a:cxnLst/>
              <a:rect l="l" t="t" r="r" b="b"/>
              <a:pathLst>
                <a:path w="1799" h="1643"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0"/>
            <p:cNvSpPr/>
            <p:nvPr/>
          </p:nvSpPr>
          <p:spPr>
            <a:xfrm>
              <a:off x="3549742" y="2940392"/>
              <a:ext cx="107215" cy="72420"/>
            </a:xfrm>
            <a:custGeom>
              <a:avLst/>
              <a:gdLst/>
              <a:ahLst/>
              <a:cxnLst/>
              <a:rect l="l" t="t" r="r" b="b"/>
              <a:pathLst>
                <a:path w="3371" h="2277" extrusionOk="0">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0"/>
            <p:cNvSpPr/>
            <p:nvPr/>
          </p:nvSpPr>
          <p:spPr>
            <a:xfrm>
              <a:off x="3630050" y="2983551"/>
              <a:ext cx="93539" cy="73120"/>
            </a:xfrm>
            <a:custGeom>
              <a:avLst/>
              <a:gdLst/>
              <a:ahLst/>
              <a:cxnLst/>
              <a:rect l="l" t="t" r="r" b="b"/>
              <a:pathLst>
                <a:path w="2941" h="2299" extrusionOk="0">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2" name="Google Shape;11622;p80"/>
          <p:cNvGrpSpPr/>
          <p:nvPr/>
        </p:nvGrpSpPr>
        <p:grpSpPr>
          <a:xfrm>
            <a:off x="3082845" y="2920959"/>
            <a:ext cx="356375" cy="302338"/>
            <a:chOff x="3082845" y="2920959"/>
            <a:chExt cx="356375" cy="302338"/>
          </a:xfrm>
        </p:grpSpPr>
        <p:sp>
          <p:nvSpPr>
            <p:cNvPr id="11623" name="Google Shape;11623;p80"/>
            <p:cNvSpPr/>
            <p:nvPr/>
          </p:nvSpPr>
          <p:spPr>
            <a:xfrm>
              <a:off x="3082845" y="2920959"/>
              <a:ext cx="217769" cy="130432"/>
            </a:xfrm>
            <a:custGeom>
              <a:avLst/>
              <a:gdLst/>
              <a:ahLst/>
              <a:cxnLst/>
              <a:rect l="l" t="t" r="r" b="b"/>
              <a:pathLst>
                <a:path w="6847" h="4101" extrusionOk="0">
                  <a:moveTo>
                    <a:pt x="2394" y="2767"/>
                  </a:moveTo>
                  <a:lnTo>
                    <a:pt x="2394" y="3779"/>
                  </a:lnTo>
                  <a:cubicBezTo>
                    <a:pt x="2156" y="3743"/>
                    <a:pt x="2060" y="3683"/>
                    <a:pt x="1477" y="3469"/>
                  </a:cubicBezTo>
                  <a:cubicBezTo>
                    <a:pt x="1358" y="3374"/>
                    <a:pt x="1370" y="3231"/>
                    <a:pt x="1453" y="3136"/>
                  </a:cubicBezTo>
                  <a:cubicBezTo>
                    <a:pt x="2025" y="2874"/>
                    <a:pt x="2132" y="2790"/>
                    <a:pt x="2394" y="2767"/>
                  </a:cubicBezTo>
                  <a:close/>
                  <a:moveTo>
                    <a:pt x="3696" y="1"/>
                  </a:moveTo>
                  <a:cubicBezTo>
                    <a:pt x="3572" y="1"/>
                    <a:pt x="3447" y="74"/>
                    <a:pt x="3394" y="207"/>
                  </a:cubicBezTo>
                  <a:lnTo>
                    <a:pt x="2799" y="1600"/>
                  </a:lnTo>
                  <a:cubicBezTo>
                    <a:pt x="2727" y="1767"/>
                    <a:pt x="2691" y="1933"/>
                    <a:pt x="2691" y="2100"/>
                  </a:cubicBezTo>
                  <a:cubicBezTo>
                    <a:pt x="2691" y="2195"/>
                    <a:pt x="2715" y="2290"/>
                    <a:pt x="2727" y="2398"/>
                  </a:cubicBezTo>
                  <a:lnTo>
                    <a:pt x="2572" y="2398"/>
                  </a:lnTo>
                  <a:cubicBezTo>
                    <a:pt x="2060" y="2398"/>
                    <a:pt x="1798" y="2588"/>
                    <a:pt x="1286" y="2826"/>
                  </a:cubicBezTo>
                  <a:cubicBezTo>
                    <a:pt x="1227" y="2850"/>
                    <a:pt x="1120" y="2957"/>
                    <a:pt x="1072" y="3088"/>
                  </a:cubicBezTo>
                  <a:lnTo>
                    <a:pt x="167" y="3088"/>
                  </a:lnTo>
                  <a:cubicBezTo>
                    <a:pt x="72" y="3088"/>
                    <a:pt x="1" y="3160"/>
                    <a:pt x="1" y="3255"/>
                  </a:cubicBezTo>
                  <a:cubicBezTo>
                    <a:pt x="1" y="3338"/>
                    <a:pt x="72" y="3421"/>
                    <a:pt x="167" y="3421"/>
                  </a:cubicBezTo>
                  <a:lnTo>
                    <a:pt x="1060" y="3421"/>
                  </a:lnTo>
                  <a:cubicBezTo>
                    <a:pt x="1096" y="3588"/>
                    <a:pt x="1227" y="3719"/>
                    <a:pt x="1310" y="3743"/>
                  </a:cubicBezTo>
                  <a:cubicBezTo>
                    <a:pt x="1906" y="3981"/>
                    <a:pt x="2120" y="4100"/>
                    <a:pt x="2537" y="4100"/>
                  </a:cubicBezTo>
                  <a:lnTo>
                    <a:pt x="5061" y="4100"/>
                  </a:lnTo>
                  <a:cubicBezTo>
                    <a:pt x="5156" y="4100"/>
                    <a:pt x="5227" y="4029"/>
                    <a:pt x="5227" y="3933"/>
                  </a:cubicBezTo>
                  <a:cubicBezTo>
                    <a:pt x="5227" y="3850"/>
                    <a:pt x="5156" y="3779"/>
                    <a:pt x="5061" y="3779"/>
                  </a:cubicBezTo>
                  <a:lnTo>
                    <a:pt x="2715" y="3779"/>
                  </a:lnTo>
                  <a:lnTo>
                    <a:pt x="2715" y="2731"/>
                  </a:lnTo>
                  <a:lnTo>
                    <a:pt x="6668" y="2731"/>
                  </a:lnTo>
                  <a:cubicBezTo>
                    <a:pt x="6763" y="2731"/>
                    <a:pt x="6835" y="2659"/>
                    <a:pt x="6835" y="2564"/>
                  </a:cubicBezTo>
                  <a:cubicBezTo>
                    <a:pt x="6847" y="2481"/>
                    <a:pt x="6775" y="2409"/>
                    <a:pt x="6680" y="2409"/>
                  </a:cubicBezTo>
                  <a:lnTo>
                    <a:pt x="5239" y="2409"/>
                  </a:lnTo>
                  <a:cubicBezTo>
                    <a:pt x="5763" y="1159"/>
                    <a:pt x="5775" y="1207"/>
                    <a:pt x="5775" y="1088"/>
                  </a:cubicBezTo>
                  <a:cubicBezTo>
                    <a:pt x="5775" y="945"/>
                    <a:pt x="5704" y="826"/>
                    <a:pt x="5573" y="766"/>
                  </a:cubicBezTo>
                  <a:lnTo>
                    <a:pt x="5358" y="683"/>
                  </a:lnTo>
                  <a:cubicBezTo>
                    <a:pt x="5337" y="674"/>
                    <a:pt x="5314" y="669"/>
                    <a:pt x="5292" y="669"/>
                  </a:cubicBezTo>
                  <a:cubicBezTo>
                    <a:pt x="5228" y="669"/>
                    <a:pt x="5167" y="705"/>
                    <a:pt x="5132" y="766"/>
                  </a:cubicBezTo>
                  <a:cubicBezTo>
                    <a:pt x="5108" y="862"/>
                    <a:pt x="5132" y="945"/>
                    <a:pt x="5227" y="993"/>
                  </a:cubicBezTo>
                  <a:lnTo>
                    <a:pt x="5430" y="1088"/>
                  </a:lnTo>
                  <a:lnTo>
                    <a:pt x="4870" y="2409"/>
                  </a:lnTo>
                  <a:lnTo>
                    <a:pt x="3072" y="2409"/>
                  </a:lnTo>
                  <a:cubicBezTo>
                    <a:pt x="3037" y="2314"/>
                    <a:pt x="3025" y="2219"/>
                    <a:pt x="3025" y="2112"/>
                  </a:cubicBezTo>
                  <a:cubicBezTo>
                    <a:pt x="3025" y="1993"/>
                    <a:pt x="3049" y="1850"/>
                    <a:pt x="3096" y="1743"/>
                  </a:cubicBezTo>
                  <a:lnTo>
                    <a:pt x="3691" y="338"/>
                  </a:lnTo>
                  <a:lnTo>
                    <a:pt x="4596" y="731"/>
                  </a:lnTo>
                  <a:cubicBezTo>
                    <a:pt x="4619" y="736"/>
                    <a:pt x="4641" y="739"/>
                    <a:pt x="4662" y="739"/>
                  </a:cubicBezTo>
                  <a:cubicBezTo>
                    <a:pt x="4729" y="739"/>
                    <a:pt x="4786" y="708"/>
                    <a:pt x="4823" y="635"/>
                  </a:cubicBezTo>
                  <a:cubicBezTo>
                    <a:pt x="4858" y="552"/>
                    <a:pt x="4823" y="457"/>
                    <a:pt x="4739" y="409"/>
                  </a:cubicBezTo>
                  <a:lnTo>
                    <a:pt x="3822" y="28"/>
                  </a:lnTo>
                  <a:cubicBezTo>
                    <a:pt x="3782" y="10"/>
                    <a:pt x="3739" y="1"/>
                    <a:pt x="36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80"/>
            <p:cNvSpPr/>
            <p:nvPr/>
          </p:nvSpPr>
          <p:spPr>
            <a:xfrm>
              <a:off x="3260444" y="2997577"/>
              <a:ext cx="178776" cy="225720"/>
            </a:xfrm>
            <a:custGeom>
              <a:avLst/>
              <a:gdLst/>
              <a:ahLst/>
              <a:cxnLst/>
              <a:rect l="l" t="t" r="r" b="b"/>
              <a:pathLst>
                <a:path w="5621" h="7097" extrusionOk="0">
                  <a:moveTo>
                    <a:pt x="4775" y="334"/>
                  </a:moveTo>
                  <a:cubicBezTo>
                    <a:pt x="5061" y="334"/>
                    <a:pt x="5299" y="584"/>
                    <a:pt x="5299" y="858"/>
                  </a:cubicBezTo>
                  <a:cubicBezTo>
                    <a:pt x="5299" y="1143"/>
                    <a:pt x="5061" y="1382"/>
                    <a:pt x="4775" y="1382"/>
                  </a:cubicBezTo>
                  <a:lnTo>
                    <a:pt x="4358" y="1382"/>
                  </a:lnTo>
                  <a:lnTo>
                    <a:pt x="4358" y="334"/>
                  </a:lnTo>
                  <a:close/>
                  <a:moveTo>
                    <a:pt x="1751" y="0"/>
                  </a:moveTo>
                  <a:cubicBezTo>
                    <a:pt x="1667" y="0"/>
                    <a:pt x="1584" y="72"/>
                    <a:pt x="1584" y="167"/>
                  </a:cubicBezTo>
                  <a:cubicBezTo>
                    <a:pt x="1584" y="250"/>
                    <a:pt x="1667" y="322"/>
                    <a:pt x="1751" y="322"/>
                  </a:cubicBezTo>
                  <a:lnTo>
                    <a:pt x="4037" y="322"/>
                  </a:lnTo>
                  <a:lnTo>
                    <a:pt x="4037" y="1370"/>
                  </a:lnTo>
                  <a:lnTo>
                    <a:pt x="167" y="1370"/>
                  </a:lnTo>
                  <a:cubicBezTo>
                    <a:pt x="72" y="1370"/>
                    <a:pt x="1" y="1441"/>
                    <a:pt x="1" y="1536"/>
                  </a:cubicBezTo>
                  <a:cubicBezTo>
                    <a:pt x="1" y="1620"/>
                    <a:pt x="72" y="1691"/>
                    <a:pt x="167" y="1691"/>
                  </a:cubicBezTo>
                  <a:lnTo>
                    <a:pt x="774" y="1691"/>
                  </a:lnTo>
                  <a:lnTo>
                    <a:pt x="774" y="2025"/>
                  </a:lnTo>
                  <a:cubicBezTo>
                    <a:pt x="774" y="2465"/>
                    <a:pt x="1144" y="2846"/>
                    <a:pt x="1596" y="2846"/>
                  </a:cubicBezTo>
                  <a:lnTo>
                    <a:pt x="1834" y="2846"/>
                  </a:lnTo>
                  <a:lnTo>
                    <a:pt x="1834" y="3477"/>
                  </a:lnTo>
                  <a:cubicBezTo>
                    <a:pt x="1834" y="4072"/>
                    <a:pt x="2310" y="4549"/>
                    <a:pt x="2906" y="4549"/>
                  </a:cubicBezTo>
                  <a:lnTo>
                    <a:pt x="3060" y="4549"/>
                  </a:lnTo>
                  <a:cubicBezTo>
                    <a:pt x="3561" y="4549"/>
                    <a:pt x="3953" y="4953"/>
                    <a:pt x="3953" y="5442"/>
                  </a:cubicBezTo>
                  <a:lnTo>
                    <a:pt x="3953" y="6930"/>
                  </a:lnTo>
                  <a:cubicBezTo>
                    <a:pt x="3953" y="7025"/>
                    <a:pt x="4037" y="7097"/>
                    <a:pt x="4120" y="7097"/>
                  </a:cubicBezTo>
                  <a:cubicBezTo>
                    <a:pt x="4215" y="7097"/>
                    <a:pt x="4287" y="7025"/>
                    <a:pt x="4287" y="6930"/>
                  </a:cubicBezTo>
                  <a:lnTo>
                    <a:pt x="4287" y="5442"/>
                  </a:lnTo>
                  <a:cubicBezTo>
                    <a:pt x="4287" y="4775"/>
                    <a:pt x="3739" y="4227"/>
                    <a:pt x="3060" y="4227"/>
                  </a:cubicBezTo>
                  <a:lnTo>
                    <a:pt x="2906" y="4227"/>
                  </a:lnTo>
                  <a:cubicBezTo>
                    <a:pt x="2501" y="4227"/>
                    <a:pt x="2156" y="3894"/>
                    <a:pt x="2156" y="3477"/>
                  </a:cubicBezTo>
                  <a:lnTo>
                    <a:pt x="2156" y="2846"/>
                  </a:lnTo>
                  <a:cubicBezTo>
                    <a:pt x="2176" y="2846"/>
                    <a:pt x="2207" y="2848"/>
                    <a:pt x="2246" y="2848"/>
                  </a:cubicBezTo>
                  <a:cubicBezTo>
                    <a:pt x="2344" y="2848"/>
                    <a:pt x="2491" y="2836"/>
                    <a:pt x="2644" y="2751"/>
                  </a:cubicBezTo>
                  <a:cubicBezTo>
                    <a:pt x="2739" y="2703"/>
                    <a:pt x="2763" y="2620"/>
                    <a:pt x="2727" y="2525"/>
                  </a:cubicBezTo>
                  <a:cubicBezTo>
                    <a:pt x="2694" y="2467"/>
                    <a:pt x="2638" y="2432"/>
                    <a:pt x="2579" y="2432"/>
                  </a:cubicBezTo>
                  <a:cubicBezTo>
                    <a:pt x="2553" y="2432"/>
                    <a:pt x="2526" y="2439"/>
                    <a:pt x="2501" y="2453"/>
                  </a:cubicBezTo>
                  <a:cubicBezTo>
                    <a:pt x="2422" y="2496"/>
                    <a:pt x="2374" y="2505"/>
                    <a:pt x="2191" y="2505"/>
                  </a:cubicBezTo>
                  <a:cubicBezTo>
                    <a:pt x="2068" y="2505"/>
                    <a:pt x="1887" y="2501"/>
                    <a:pt x="1596" y="2501"/>
                  </a:cubicBezTo>
                  <a:cubicBezTo>
                    <a:pt x="1322" y="2501"/>
                    <a:pt x="1096" y="2275"/>
                    <a:pt x="1096" y="2013"/>
                  </a:cubicBezTo>
                  <a:lnTo>
                    <a:pt x="1096" y="1715"/>
                  </a:lnTo>
                  <a:lnTo>
                    <a:pt x="2763" y="1715"/>
                  </a:lnTo>
                  <a:lnTo>
                    <a:pt x="2763" y="2084"/>
                  </a:lnTo>
                  <a:cubicBezTo>
                    <a:pt x="2751" y="2191"/>
                    <a:pt x="2846" y="2263"/>
                    <a:pt x="2930" y="2263"/>
                  </a:cubicBezTo>
                  <a:cubicBezTo>
                    <a:pt x="3025" y="2263"/>
                    <a:pt x="3096" y="2203"/>
                    <a:pt x="3096" y="2108"/>
                  </a:cubicBezTo>
                  <a:lnTo>
                    <a:pt x="3096" y="2036"/>
                  </a:lnTo>
                  <a:lnTo>
                    <a:pt x="3096" y="1715"/>
                  </a:lnTo>
                  <a:lnTo>
                    <a:pt x="4775" y="1715"/>
                  </a:lnTo>
                  <a:cubicBezTo>
                    <a:pt x="5251" y="1715"/>
                    <a:pt x="5620" y="1322"/>
                    <a:pt x="5620" y="858"/>
                  </a:cubicBezTo>
                  <a:cubicBezTo>
                    <a:pt x="5620" y="620"/>
                    <a:pt x="5537" y="417"/>
                    <a:pt x="5370" y="250"/>
                  </a:cubicBezTo>
                  <a:cubicBezTo>
                    <a:pt x="5204" y="84"/>
                    <a:pt x="5001"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5" name="Google Shape;11625;p80"/>
          <p:cNvGrpSpPr/>
          <p:nvPr/>
        </p:nvGrpSpPr>
        <p:grpSpPr>
          <a:xfrm>
            <a:off x="2639038" y="2894942"/>
            <a:ext cx="355612" cy="355612"/>
            <a:chOff x="2639038" y="2894942"/>
            <a:chExt cx="355612" cy="355612"/>
          </a:xfrm>
        </p:grpSpPr>
        <p:sp>
          <p:nvSpPr>
            <p:cNvPr id="11626" name="Google Shape;11626;p80"/>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80"/>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8" name="Google Shape;11628;p80"/>
          <p:cNvGrpSpPr/>
          <p:nvPr/>
        </p:nvGrpSpPr>
        <p:grpSpPr>
          <a:xfrm>
            <a:off x="2194468" y="2938865"/>
            <a:ext cx="355993" cy="267766"/>
            <a:chOff x="2194468" y="2938865"/>
            <a:chExt cx="355993" cy="267766"/>
          </a:xfrm>
        </p:grpSpPr>
        <p:sp>
          <p:nvSpPr>
            <p:cNvPr id="11629" name="Google Shape;11629;p80"/>
            <p:cNvSpPr/>
            <p:nvPr/>
          </p:nvSpPr>
          <p:spPr>
            <a:xfrm>
              <a:off x="2194468" y="2938865"/>
              <a:ext cx="355993" cy="267766"/>
            </a:xfrm>
            <a:custGeom>
              <a:avLst/>
              <a:gdLst/>
              <a:ahLst/>
              <a:cxnLst/>
              <a:rect l="l" t="t" r="r" b="b"/>
              <a:pathLst>
                <a:path w="11193" h="8419" extrusionOk="0">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80"/>
            <p:cNvSpPr/>
            <p:nvPr/>
          </p:nvSpPr>
          <p:spPr>
            <a:xfrm>
              <a:off x="2217940"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80"/>
            <p:cNvSpPr/>
            <p:nvPr/>
          </p:nvSpPr>
          <p:spPr>
            <a:xfrm>
              <a:off x="2270959" y="3005528"/>
              <a:ext cx="39025" cy="10623"/>
            </a:xfrm>
            <a:custGeom>
              <a:avLst/>
              <a:gdLst/>
              <a:ahLst/>
              <a:cxnLst/>
              <a:rect l="l" t="t" r="r" b="b"/>
              <a:pathLst>
                <a:path w="1227" h="334" extrusionOk="0">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80"/>
            <p:cNvSpPr/>
            <p:nvPr/>
          </p:nvSpPr>
          <p:spPr>
            <a:xfrm>
              <a:off x="2323978" y="3005528"/>
              <a:ext cx="39025" cy="10623"/>
            </a:xfrm>
            <a:custGeom>
              <a:avLst/>
              <a:gdLst/>
              <a:ahLst/>
              <a:cxnLst/>
              <a:rect l="l" t="t" r="r" b="b"/>
              <a:pathLst>
                <a:path w="1227" h="334" extrusionOk="0">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80"/>
            <p:cNvSpPr/>
            <p:nvPr/>
          </p:nvSpPr>
          <p:spPr>
            <a:xfrm>
              <a:off x="2376996"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80"/>
            <p:cNvSpPr/>
            <p:nvPr/>
          </p:nvSpPr>
          <p:spPr>
            <a:xfrm>
              <a:off x="2429634"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80"/>
            <p:cNvSpPr/>
            <p:nvPr/>
          </p:nvSpPr>
          <p:spPr>
            <a:xfrm>
              <a:off x="2482653" y="3005528"/>
              <a:ext cx="39025" cy="10623"/>
            </a:xfrm>
            <a:custGeom>
              <a:avLst/>
              <a:gdLst/>
              <a:ahLst/>
              <a:cxnLst/>
              <a:rect l="l" t="t" r="r" b="b"/>
              <a:pathLst>
                <a:path w="1227" h="334" extrusionOk="0">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80"/>
            <p:cNvSpPr/>
            <p:nvPr/>
          </p:nvSpPr>
          <p:spPr>
            <a:xfrm>
              <a:off x="2223251" y="2962369"/>
              <a:ext cx="259433" cy="10623"/>
            </a:xfrm>
            <a:custGeom>
              <a:avLst/>
              <a:gdLst/>
              <a:ahLst/>
              <a:cxnLst/>
              <a:rect l="l" t="t" r="r" b="b"/>
              <a:pathLst>
                <a:path w="8157" h="334" extrusionOk="0">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80"/>
            <p:cNvSpPr/>
            <p:nvPr/>
          </p:nvSpPr>
          <p:spPr>
            <a:xfrm>
              <a:off x="2502340" y="2954927"/>
              <a:ext cx="30692" cy="25635"/>
            </a:xfrm>
            <a:custGeom>
              <a:avLst/>
              <a:gdLst/>
              <a:ahLst/>
              <a:cxnLst/>
              <a:rect l="l" t="t" r="r" b="b"/>
              <a:pathLst>
                <a:path w="965" h="806" extrusionOk="0">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0"/>
            <p:cNvSpPr/>
            <p:nvPr/>
          </p:nvSpPr>
          <p:spPr>
            <a:xfrm>
              <a:off x="2217940" y="3032404"/>
              <a:ext cx="101140" cy="83361"/>
            </a:xfrm>
            <a:custGeom>
              <a:avLst/>
              <a:gdLst/>
              <a:ahLst/>
              <a:cxnLst/>
              <a:rect l="l" t="t" r="r" b="b"/>
              <a:pathLst>
                <a:path w="3180" h="2621" extrusionOk="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80"/>
            <p:cNvSpPr/>
            <p:nvPr/>
          </p:nvSpPr>
          <p:spPr>
            <a:xfrm>
              <a:off x="2217558" y="3082401"/>
              <a:ext cx="133708" cy="96592"/>
            </a:xfrm>
            <a:custGeom>
              <a:avLst/>
              <a:gdLst/>
              <a:ahLst/>
              <a:cxnLst/>
              <a:rect l="l" t="t" r="r" b="b"/>
              <a:pathLst>
                <a:path w="4204" h="3037" extrusionOk="0">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80"/>
            <p:cNvSpPr/>
            <p:nvPr/>
          </p:nvSpPr>
          <p:spPr>
            <a:xfrm>
              <a:off x="2329671" y="3032404"/>
              <a:ext cx="82566" cy="145444"/>
            </a:xfrm>
            <a:custGeom>
              <a:avLst/>
              <a:gdLst/>
              <a:ahLst/>
              <a:cxnLst/>
              <a:rect l="l" t="t" r="r" b="b"/>
              <a:pathLst>
                <a:path w="2596" h="4573" extrusionOk="0">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80"/>
            <p:cNvSpPr/>
            <p:nvPr/>
          </p:nvSpPr>
          <p:spPr>
            <a:xfrm>
              <a:off x="2437585" y="3032404"/>
              <a:ext cx="84092" cy="10655"/>
            </a:xfrm>
            <a:custGeom>
              <a:avLst/>
              <a:gdLst/>
              <a:ahLst/>
              <a:cxnLst/>
              <a:rect l="l" t="t" r="r" b="b"/>
              <a:pathLst>
                <a:path w="2644" h="335" extrusionOk="0">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80"/>
            <p:cNvSpPr/>
            <p:nvPr/>
          </p:nvSpPr>
          <p:spPr>
            <a:xfrm>
              <a:off x="2427344" y="3055144"/>
              <a:ext cx="94334" cy="10623"/>
            </a:xfrm>
            <a:custGeom>
              <a:avLst/>
              <a:gdLst/>
              <a:ahLst/>
              <a:cxnLst/>
              <a:rect l="l" t="t" r="r" b="b"/>
              <a:pathLst>
                <a:path w="2966" h="334" extrusionOk="0">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80"/>
            <p:cNvSpPr/>
            <p:nvPr/>
          </p:nvSpPr>
          <p:spPr>
            <a:xfrm>
              <a:off x="2427344" y="3077853"/>
              <a:ext cx="94334" cy="10623"/>
            </a:xfrm>
            <a:custGeom>
              <a:avLst/>
              <a:gdLst/>
              <a:ahLst/>
              <a:cxnLst/>
              <a:rect l="l" t="t" r="r" b="b"/>
              <a:pathLst>
                <a:path w="2966" h="334" extrusionOk="0">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0"/>
            <p:cNvSpPr/>
            <p:nvPr/>
          </p:nvSpPr>
          <p:spPr>
            <a:xfrm>
              <a:off x="2427344" y="3100212"/>
              <a:ext cx="94334" cy="10623"/>
            </a:xfrm>
            <a:custGeom>
              <a:avLst/>
              <a:gdLst/>
              <a:ahLst/>
              <a:cxnLst/>
              <a:rect l="l" t="t" r="r" b="b"/>
              <a:pathLst>
                <a:path w="2966" h="334" extrusionOk="0">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80"/>
            <p:cNvSpPr/>
            <p:nvPr/>
          </p:nvSpPr>
          <p:spPr>
            <a:xfrm>
              <a:off x="2427344" y="3122921"/>
              <a:ext cx="94334" cy="10623"/>
            </a:xfrm>
            <a:custGeom>
              <a:avLst/>
              <a:gdLst/>
              <a:ahLst/>
              <a:cxnLst/>
              <a:rect l="l" t="t" r="r" b="b"/>
              <a:pathLst>
                <a:path w="2966" h="334" extrusionOk="0">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80"/>
            <p:cNvSpPr/>
            <p:nvPr/>
          </p:nvSpPr>
          <p:spPr>
            <a:xfrm>
              <a:off x="2427344" y="3145629"/>
              <a:ext cx="94334" cy="10655"/>
            </a:xfrm>
            <a:custGeom>
              <a:avLst/>
              <a:gdLst/>
              <a:ahLst/>
              <a:cxnLst/>
              <a:rect l="l" t="t" r="r" b="b"/>
              <a:pathLst>
                <a:path w="2966" h="335" extrusionOk="0">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80"/>
            <p:cNvSpPr/>
            <p:nvPr/>
          </p:nvSpPr>
          <p:spPr>
            <a:xfrm>
              <a:off x="2427344" y="3167988"/>
              <a:ext cx="68953" cy="10241"/>
            </a:xfrm>
            <a:custGeom>
              <a:avLst/>
              <a:gdLst/>
              <a:ahLst/>
              <a:cxnLst/>
              <a:rect l="l" t="t" r="r" b="b"/>
              <a:pathLst>
                <a:path w="2168" h="322" extrusionOk="0">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80"/>
            <p:cNvSpPr/>
            <p:nvPr/>
          </p:nvSpPr>
          <p:spPr>
            <a:xfrm>
              <a:off x="2323214" y="3050882"/>
              <a:ext cx="66695" cy="69780"/>
            </a:xfrm>
            <a:custGeom>
              <a:avLst/>
              <a:gdLst/>
              <a:ahLst/>
              <a:cxnLst/>
              <a:rect l="l" t="t" r="r" b="b"/>
              <a:pathLst>
                <a:path w="2097" h="2194" extrusionOk="0">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9" name="Google Shape;11649;p80"/>
          <p:cNvGrpSpPr/>
          <p:nvPr/>
        </p:nvGrpSpPr>
        <p:grpSpPr>
          <a:xfrm>
            <a:off x="1749897" y="2894561"/>
            <a:ext cx="355993" cy="355612"/>
            <a:chOff x="1749897" y="2894561"/>
            <a:chExt cx="355993" cy="355612"/>
          </a:xfrm>
        </p:grpSpPr>
        <p:sp>
          <p:nvSpPr>
            <p:cNvPr id="11650" name="Google Shape;11650;p80"/>
            <p:cNvSpPr/>
            <p:nvPr/>
          </p:nvSpPr>
          <p:spPr>
            <a:xfrm>
              <a:off x="1899858" y="2895324"/>
              <a:ext cx="206033" cy="161728"/>
            </a:xfrm>
            <a:custGeom>
              <a:avLst/>
              <a:gdLst/>
              <a:ahLst/>
              <a:cxnLst/>
              <a:rect l="l" t="t" r="r" b="b"/>
              <a:pathLst>
                <a:path w="6478" h="5085" extrusionOk="0">
                  <a:moveTo>
                    <a:pt x="6156" y="322"/>
                  </a:moveTo>
                  <a:lnTo>
                    <a:pt x="6156" y="4763"/>
                  </a:lnTo>
                  <a:lnTo>
                    <a:pt x="334" y="4763"/>
                  </a:lnTo>
                  <a:lnTo>
                    <a:pt x="334" y="322"/>
                  </a:lnTo>
                  <a:close/>
                  <a:moveTo>
                    <a:pt x="167" y="1"/>
                  </a:moveTo>
                  <a:cubicBezTo>
                    <a:pt x="72" y="1"/>
                    <a:pt x="0" y="72"/>
                    <a:pt x="0" y="167"/>
                  </a:cubicBezTo>
                  <a:lnTo>
                    <a:pt x="0" y="4930"/>
                  </a:lnTo>
                  <a:cubicBezTo>
                    <a:pt x="0" y="5013"/>
                    <a:pt x="72" y="5085"/>
                    <a:pt x="167" y="5085"/>
                  </a:cubicBezTo>
                  <a:lnTo>
                    <a:pt x="6311" y="5085"/>
                  </a:lnTo>
                  <a:cubicBezTo>
                    <a:pt x="6406" y="5085"/>
                    <a:pt x="6477" y="5013"/>
                    <a:pt x="6477" y="4930"/>
                  </a:cubicBezTo>
                  <a:lnTo>
                    <a:pt x="6477" y="167"/>
                  </a:lnTo>
                  <a:cubicBezTo>
                    <a:pt x="6477" y="72"/>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0"/>
            <p:cNvSpPr/>
            <p:nvPr/>
          </p:nvSpPr>
          <p:spPr>
            <a:xfrm>
              <a:off x="1751424" y="2894561"/>
              <a:ext cx="135585" cy="161379"/>
            </a:xfrm>
            <a:custGeom>
              <a:avLst/>
              <a:gdLst/>
              <a:ahLst/>
              <a:cxnLst/>
              <a:rect l="l" t="t" r="r" b="b"/>
              <a:pathLst>
                <a:path w="4263" h="5074" extrusionOk="0">
                  <a:moveTo>
                    <a:pt x="3643" y="334"/>
                  </a:moveTo>
                  <a:lnTo>
                    <a:pt x="2048" y="2227"/>
                  </a:lnTo>
                  <a:lnTo>
                    <a:pt x="476" y="334"/>
                  </a:lnTo>
                  <a:close/>
                  <a:moveTo>
                    <a:pt x="286" y="632"/>
                  </a:moveTo>
                  <a:lnTo>
                    <a:pt x="1846" y="2489"/>
                  </a:lnTo>
                  <a:lnTo>
                    <a:pt x="286" y="4359"/>
                  </a:lnTo>
                  <a:lnTo>
                    <a:pt x="286" y="632"/>
                  </a:lnTo>
                  <a:close/>
                  <a:moveTo>
                    <a:pt x="3894" y="561"/>
                  </a:moveTo>
                  <a:lnTo>
                    <a:pt x="3894" y="4430"/>
                  </a:lnTo>
                  <a:lnTo>
                    <a:pt x="2274" y="2489"/>
                  </a:lnTo>
                  <a:lnTo>
                    <a:pt x="3894" y="561"/>
                  </a:lnTo>
                  <a:close/>
                  <a:moveTo>
                    <a:pt x="2072" y="2739"/>
                  </a:moveTo>
                  <a:lnTo>
                    <a:pt x="3763" y="4763"/>
                  </a:lnTo>
                  <a:lnTo>
                    <a:pt x="369" y="4763"/>
                  </a:lnTo>
                  <a:lnTo>
                    <a:pt x="2072" y="2739"/>
                  </a:lnTo>
                  <a:close/>
                  <a:moveTo>
                    <a:pt x="36" y="1"/>
                  </a:moveTo>
                  <a:cubicBezTo>
                    <a:pt x="36" y="1"/>
                    <a:pt x="24" y="1"/>
                    <a:pt x="24" y="25"/>
                  </a:cubicBezTo>
                  <a:cubicBezTo>
                    <a:pt x="24" y="25"/>
                    <a:pt x="12" y="25"/>
                    <a:pt x="12" y="37"/>
                  </a:cubicBezTo>
                  <a:lnTo>
                    <a:pt x="0" y="49"/>
                  </a:lnTo>
                  <a:lnTo>
                    <a:pt x="0" y="72"/>
                  </a:lnTo>
                  <a:lnTo>
                    <a:pt x="0" y="84"/>
                  </a:lnTo>
                  <a:lnTo>
                    <a:pt x="0" y="96"/>
                  </a:lnTo>
                  <a:lnTo>
                    <a:pt x="0" y="108"/>
                  </a:lnTo>
                  <a:lnTo>
                    <a:pt x="0" y="132"/>
                  </a:lnTo>
                  <a:lnTo>
                    <a:pt x="0" y="144"/>
                  </a:lnTo>
                  <a:lnTo>
                    <a:pt x="0" y="4906"/>
                  </a:lnTo>
                  <a:cubicBezTo>
                    <a:pt x="0" y="4990"/>
                    <a:pt x="72" y="5073"/>
                    <a:pt x="155" y="5073"/>
                  </a:cubicBezTo>
                  <a:lnTo>
                    <a:pt x="4108" y="5073"/>
                  </a:lnTo>
                  <a:cubicBezTo>
                    <a:pt x="4191" y="5073"/>
                    <a:pt x="4263" y="4990"/>
                    <a:pt x="4263" y="4906"/>
                  </a:cubicBezTo>
                  <a:lnTo>
                    <a:pt x="4263" y="144"/>
                  </a:lnTo>
                  <a:cubicBezTo>
                    <a:pt x="4239" y="84"/>
                    <a:pt x="4167" y="1"/>
                    <a:pt x="4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0"/>
            <p:cNvSpPr/>
            <p:nvPr/>
          </p:nvSpPr>
          <p:spPr>
            <a:xfrm>
              <a:off x="1931663" y="2921468"/>
              <a:ext cx="64787" cy="10241"/>
            </a:xfrm>
            <a:custGeom>
              <a:avLst/>
              <a:gdLst/>
              <a:ahLst/>
              <a:cxnLst/>
              <a:rect l="l" t="t" r="r" b="b"/>
              <a:pathLst>
                <a:path w="2037" h="322" extrusionOk="0">
                  <a:moveTo>
                    <a:pt x="167" y="0"/>
                  </a:moveTo>
                  <a:cubicBezTo>
                    <a:pt x="72" y="0"/>
                    <a:pt x="1" y="72"/>
                    <a:pt x="1" y="155"/>
                  </a:cubicBezTo>
                  <a:cubicBezTo>
                    <a:pt x="1" y="250"/>
                    <a:pt x="72" y="322"/>
                    <a:pt x="167" y="322"/>
                  </a:cubicBezTo>
                  <a:lnTo>
                    <a:pt x="1882" y="322"/>
                  </a:lnTo>
                  <a:cubicBezTo>
                    <a:pt x="1965" y="322"/>
                    <a:pt x="2037" y="250"/>
                    <a:pt x="2037" y="155"/>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80"/>
            <p:cNvSpPr/>
            <p:nvPr/>
          </p:nvSpPr>
          <p:spPr>
            <a:xfrm>
              <a:off x="2009681" y="2921468"/>
              <a:ext cx="65168" cy="10241"/>
            </a:xfrm>
            <a:custGeom>
              <a:avLst/>
              <a:gdLst/>
              <a:ahLst/>
              <a:cxnLst/>
              <a:rect l="l" t="t" r="r" b="b"/>
              <a:pathLst>
                <a:path w="2049" h="322" extrusionOk="0">
                  <a:moveTo>
                    <a:pt x="167" y="0"/>
                  </a:moveTo>
                  <a:cubicBezTo>
                    <a:pt x="84" y="0"/>
                    <a:pt x="0" y="72"/>
                    <a:pt x="0" y="155"/>
                  </a:cubicBezTo>
                  <a:cubicBezTo>
                    <a:pt x="0" y="250"/>
                    <a:pt x="84" y="322"/>
                    <a:pt x="167" y="322"/>
                  </a:cubicBezTo>
                  <a:lnTo>
                    <a:pt x="1881" y="322"/>
                  </a:lnTo>
                  <a:cubicBezTo>
                    <a:pt x="1965" y="322"/>
                    <a:pt x="2048" y="250"/>
                    <a:pt x="2048" y="155"/>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80"/>
            <p:cNvSpPr/>
            <p:nvPr/>
          </p:nvSpPr>
          <p:spPr>
            <a:xfrm>
              <a:off x="1931663" y="2954418"/>
              <a:ext cx="64787" cy="10623"/>
            </a:xfrm>
            <a:custGeom>
              <a:avLst/>
              <a:gdLst/>
              <a:ahLst/>
              <a:cxnLst/>
              <a:rect l="l" t="t" r="r" b="b"/>
              <a:pathLst>
                <a:path w="2037" h="334" extrusionOk="0">
                  <a:moveTo>
                    <a:pt x="167" y="0"/>
                  </a:moveTo>
                  <a:cubicBezTo>
                    <a:pt x="72" y="0"/>
                    <a:pt x="1" y="72"/>
                    <a:pt x="1" y="167"/>
                  </a:cubicBezTo>
                  <a:cubicBezTo>
                    <a:pt x="1" y="250"/>
                    <a:pt x="72" y="334"/>
                    <a:pt x="167" y="334"/>
                  </a:cubicBezTo>
                  <a:lnTo>
                    <a:pt x="1882" y="334"/>
                  </a:lnTo>
                  <a:cubicBezTo>
                    <a:pt x="1965" y="334"/>
                    <a:pt x="2037" y="250"/>
                    <a:pt x="2037" y="167"/>
                  </a:cubicBezTo>
                  <a:cubicBezTo>
                    <a:pt x="2037" y="72"/>
                    <a:pt x="196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80"/>
            <p:cNvSpPr/>
            <p:nvPr/>
          </p:nvSpPr>
          <p:spPr>
            <a:xfrm>
              <a:off x="2009681" y="2954418"/>
              <a:ext cx="65168" cy="10623"/>
            </a:xfrm>
            <a:custGeom>
              <a:avLst/>
              <a:gdLst/>
              <a:ahLst/>
              <a:cxnLst/>
              <a:rect l="l" t="t" r="r" b="b"/>
              <a:pathLst>
                <a:path w="2049" h="334" extrusionOk="0">
                  <a:moveTo>
                    <a:pt x="167" y="0"/>
                  </a:moveTo>
                  <a:cubicBezTo>
                    <a:pt x="84" y="0"/>
                    <a:pt x="0" y="72"/>
                    <a:pt x="0" y="167"/>
                  </a:cubicBezTo>
                  <a:cubicBezTo>
                    <a:pt x="0" y="250"/>
                    <a:pt x="84" y="334"/>
                    <a:pt x="167" y="334"/>
                  </a:cubicBezTo>
                  <a:lnTo>
                    <a:pt x="1881" y="334"/>
                  </a:lnTo>
                  <a:cubicBezTo>
                    <a:pt x="1965" y="334"/>
                    <a:pt x="2048" y="250"/>
                    <a:pt x="2048" y="167"/>
                  </a:cubicBezTo>
                  <a:cubicBezTo>
                    <a:pt x="2048" y="72"/>
                    <a:pt x="1965" y="0"/>
                    <a:pt x="1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80"/>
            <p:cNvSpPr/>
            <p:nvPr/>
          </p:nvSpPr>
          <p:spPr>
            <a:xfrm>
              <a:off x="1931663" y="2987718"/>
              <a:ext cx="64787" cy="10273"/>
            </a:xfrm>
            <a:custGeom>
              <a:avLst/>
              <a:gdLst/>
              <a:ahLst/>
              <a:cxnLst/>
              <a:rect l="l" t="t" r="r" b="b"/>
              <a:pathLst>
                <a:path w="2037" h="323" extrusionOk="0">
                  <a:moveTo>
                    <a:pt x="167" y="1"/>
                  </a:moveTo>
                  <a:cubicBezTo>
                    <a:pt x="72" y="1"/>
                    <a:pt x="1" y="72"/>
                    <a:pt x="1" y="156"/>
                  </a:cubicBezTo>
                  <a:cubicBezTo>
                    <a:pt x="1" y="251"/>
                    <a:pt x="72" y="322"/>
                    <a:pt x="167" y="322"/>
                  </a:cubicBezTo>
                  <a:lnTo>
                    <a:pt x="1882" y="322"/>
                  </a:lnTo>
                  <a:cubicBezTo>
                    <a:pt x="1965" y="322"/>
                    <a:pt x="2037" y="251"/>
                    <a:pt x="2037" y="156"/>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80"/>
            <p:cNvSpPr/>
            <p:nvPr/>
          </p:nvSpPr>
          <p:spPr>
            <a:xfrm>
              <a:off x="2009681" y="2987718"/>
              <a:ext cx="65168" cy="10273"/>
            </a:xfrm>
            <a:custGeom>
              <a:avLst/>
              <a:gdLst/>
              <a:ahLst/>
              <a:cxnLst/>
              <a:rect l="l" t="t" r="r" b="b"/>
              <a:pathLst>
                <a:path w="2049" h="323" extrusionOk="0">
                  <a:moveTo>
                    <a:pt x="167" y="1"/>
                  </a:moveTo>
                  <a:cubicBezTo>
                    <a:pt x="84" y="1"/>
                    <a:pt x="0" y="72"/>
                    <a:pt x="0" y="156"/>
                  </a:cubicBezTo>
                  <a:cubicBezTo>
                    <a:pt x="0" y="251"/>
                    <a:pt x="84" y="322"/>
                    <a:pt x="167" y="322"/>
                  </a:cubicBezTo>
                  <a:lnTo>
                    <a:pt x="1881" y="322"/>
                  </a:lnTo>
                  <a:cubicBezTo>
                    <a:pt x="1965" y="322"/>
                    <a:pt x="2048" y="251"/>
                    <a:pt x="2048" y="156"/>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0"/>
            <p:cNvSpPr/>
            <p:nvPr/>
          </p:nvSpPr>
          <p:spPr>
            <a:xfrm>
              <a:off x="1931663" y="3020668"/>
              <a:ext cx="64787" cy="10655"/>
            </a:xfrm>
            <a:custGeom>
              <a:avLst/>
              <a:gdLst/>
              <a:ahLst/>
              <a:cxnLst/>
              <a:rect l="l" t="t" r="r" b="b"/>
              <a:pathLst>
                <a:path w="2037" h="335" extrusionOk="0">
                  <a:moveTo>
                    <a:pt x="167" y="1"/>
                  </a:moveTo>
                  <a:cubicBezTo>
                    <a:pt x="72" y="1"/>
                    <a:pt x="1" y="72"/>
                    <a:pt x="1" y="167"/>
                  </a:cubicBezTo>
                  <a:cubicBezTo>
                    <a:pt x="1" y="251"/>
                    <a:pt x="72" y="334"/>
                    <a:pt x="167" y="334"/>
                  </a:cubicBezTo>
                  <a:lnTo>
                    <a:pt x="1882" y="334"/>
                  </a:lnTo>
                  <a:cubicBezTo>
                    <a:pt x="1965" y="334"/>
                    <a:pt x="2037" y="251"/>
                    <a:pt x="2037" y="167"/>
                  </a:cubicBezTo>
                  <a:cubicBezTo>
                    <a:pt x="2037" y="72"/>
                    <a:pt x="1965"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0"/>
            <p:cNvSpPr/>
            <p:nvPr/>
          </p:nvSpPr>
          <p:spPr>
            <a:xfrm>
              <a:off x="2009681" y="3020668"/>
              <a:ext cx="65168" cy="10655"/>
            </a:xfrm>
            <a:custGeom>
              <a:avLst/>
              <a:gdLst/>
              <a:ahLst/>
              <a:cxnLst/>
              <a:rect l="l" t="t" r="r" b="b"/>
              <a:pathLst>
                <a:path w="2049" h="335" extrusionOk="0">
                  <a:moveTo>
                    <a:pt x="167" y="1"/>
                  </a:moveTo>
                  <a:cubicBezTo>
                    <a:pt x="84" y="1"/>
                    <a:pt x="0" y="72"/>
                    <a:pt x="0" y="167"/>
                  </a:cubicBezTo>
                  <a:cubicBezTo>
                    <a:pt x="0" y="251"/>
                    <a:pt x="84" y="334"/>
                    <a:pt x="167" y="334"/>
                  </a:cubicBezTo>
                  <a:lnTo>
                    <a:pt x="1881" y="334"/>
                  </a:lnTo>
                  <a:cubicBezTo>
                    <a:pt x="1965" y="334"/>
                    <a:pt x="2048" y="251"/>
                    <a:pt x="2048" y="167"/>
                  </a:cubicBezTo>
                  <a:cubicBezTo>
                    <a:pt x="2048" y="72"/>
                    <a:pt x="196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0"/>
            <p:cNvSpPr/>
            <p:nvPr/>
          </p:nvSpPr>
          <p:spPr>
            <a:xfrm>
              <a:off x="1749897" y="3069138"/>
              <a:ext cx="355993" cy="181034"/>
            </a:xfrm>
            <a:custGeom>
              <a:avLst/>
              <a:gdLst/>
              <a:ahLst/>
              <a:cxnLst/>
              <a:rect l="l" t="t" r="r" b="b"/>
              <a:pathLst>
                <a:path w="11193" h="5692" extrusionOk="0">
                  <a:moveTo>
                    <a:pt x="9859" y="322"/>
                  </a:moveTo>
                  <a:lnTo>
                    <a:pt x="5596" y="1477"/>
                  </a:lnTo>
                  <a:lnTo>
                    <a:pt x="1334" y="322"/>
                  </a:lnTo>
                  <a:close/>
                  <a:moveTo>
                    <a:pt x="334" y="394"/>
                  </a:moveTo>
                  <a:lnTo>
                    <a:pt x="4954" y="1644"/>
                  </a:lnTo>
                  <a:lnTo>
                    <a:pt x="334" y="2894"/>
                  </a:lnTo>
                  <a:lnTo>
                    <a:pt x="334" y="394"/>
                  </a:lnTo>
                  <a:close/>
                  <a:moveTo>
                    <a:pt x="10871" y="417"/>
                  </a:moveTo>
                  <a:lnTo>
                    <a:pt x="10871" y="2918"/>
                  </a:lnTo>
                  <a:lnTo>
                    <a:pt x="6239" y="1668"/>
                  </a:lnTo>
                  <a:lnTo>
                    <a:pt x="10871" y="417"/>
                  </a:lnTo>
                  <a:close/>
                  <a:moveTo>
                    <a:pt x="5596" y="1822"/>
                  </a:moveTo>
                  <a:lnTo>
                    <a:pt x="10252" y="3096"/>
                  </a:lnTo>
                  <a:lnTo>
                    <a:pt x="941" y="3096"/>
                  </a:lnTo>
                  <a:lnTo>
                    <a:pt x="5596" y="1822"/>
                  </a:lnTo>
                  <a:close/>
                  <a:moveTo>
                    <a:pt x="9132" y="3425"/>
                  </a:moveTo>
                  <a:cubicBezTo>
                    <a:pt x="9140" y="3425"/>
                    <a:pt x="9148" y="3427"/>
                    <a:pt x="9156" y="3430"/>
                  </a:cubicBezTo>
                  <a:lnTo>
                    <a:pt x="10669" y="4477"/>
                  </a:lnTo>
                  <a:cubicBezTo>
                    <a:pt x="10692" y="4489"/>
                    <a:pt x="10704" y="4501"/>
                    <a:pt x="10692" y="4537"/>
                  </a:cubicBezTo>
                  <a:cubicBezTo>
                    <a:pt x="10692" y="4549"/>
                    <a:pt x="10669" y="4561"/>
                    <a:pt x="10645" y="4561"/>
                  </a:cubicBezTo>
                  <a:lnTo>
                    <a:pt x="9871" y="4525"/>
                  </a:lnTo>
                  <a:cubicBezTo>
                    <a:pt x="9856" y="4522"/>
                    <a:pt x="9840" y="4521"/>
                    <a:pt x="9825" y="4521"/>
                  </a:cubicBezTo>
                  <a:cubicBezTo>
                    <a:pt x="9708" y="4521"/>
                    <a:pt x="9589" y="4598"/>
                    <a:pt x="9526" y="4704"/>
                  </a:cubicBezTo>
                  <a:cubicBezTo>
                    <a:pt x="9097" y="5382"/>
                    <a:pt x="9121" y="5382"/>
                    <a:pt x="9085" y="5382"/>
                  </a:cubicBezTo>
                  <a:cubicBezTo>
                    <a:pt x="9049" y="5382"/>
                    <a:pt x="9037" y="5370"/>
                    <a:pt x="9037" y="5335"/>
                  </a:cubicBezTo>
                  <a:lnTo>
                    <a:pt x="9085" y="3477"/>
                  </a:lnTo>
                  <a:cubicBezTo>
                    <a:pt x="9085" y="3441"/>
                    <a:pt x="9106" y="3425"/>
                    <a:pt x="9132" y="3425"/>
                  </a:cubicBezTo>
                  <a:close/>
                  <a:moveTo>
                    <a:pt x="334" y="1"/>
                  </a:moveTo>
                  <a:cubicBezTo>
                    <a:pt x="286" y="1"/>
                    <a:pt x="239" y="13"/>
                    <a:pt x="215" y="25"/>
                  </a:cubicBezTo>
                  <a:cubicBezTo>
                    <a:pt x="96" y="72"/>
                    <a:pt x="12" y="191"/>
                    <a:pt x="1" y="310"/>
                  </a:cubicBezTo>
                  <a:lnTo>
                    <a:pt x="1" y="322"/>
                  </a:lnTo>
                  <a:lnTo>
                    <a:pt x="1" y="3096"/>
                  </a:lnTo>
                  <a:cubicBezTo>
                    <a:pt x="1" y="3275"/>
                    <a:pt x="155" y="3418"/>
                    <a:pt x="334" y="3418"/>
                  </a:cubicBezTo>
                  <a:lnTo>
                    <a:pt x="8728" y="3418"/>
                  </a:lnTo>
                  <a:cubicBezTo>
                    <a:pt x="8728" y="3465"/>
                    <a:pt x="8728" y="3346"/>
                    <a:pt x="8680" y="5311"/>
                  </a:cubicBezTo>
                  <a:cubicBezTo>
                    <a:pt x="8680" y="5418"/>
                    <a:pt x="8704" y="5513"/>
                    <a:pt x="8775" y="5573"/>
                  </a:cubicBezTo>
                  <a:cubicBezTo>
                    <a:pt x="8859" y="5656"/>
                    <a:pt x="8954" y="5692"/>
                    <a:pt x="9061" y="5692"/>
                  </a:cubicBezTo>
                  <a:cubicBezTo>
                    <a:pt x="9192" y="5692"/>
                    <a:pt x="9311" y="5620"/>
                    <a:pt x="9395" y="5513"/>
                  </a:cubicBezTo>
                  <a:cubicBezTo>
                    <a:pt x="9823" y="4847"/>
                    <a:pt x="9787" y="4835"/>
                    <a:pt x="9835" y="4835"/>
                  </a:cubicBezTo>
                  <a:cubicBezTo>
                    <a:pt x="10764" y="4882"/>
                    <a:pt x="10621" y="4882"/>
                    <a:pt x="10645" y="4882"/>
                  </a:cubicBezTo>
                  <a:cubicBezTo>
                    <a:pt x="10800" y="4882"/>
                    <a:pt x="10954" y="4775"/>
                    <a:pt x="11002" y="4608"/>
                  </a:cubicBezTo>
                  <a:cubicBezTo>
                    <a:pt x="11038" y="4442"/>
                    <a:pt x="10978" y="4287"/>
                    <a:pt x="10847" y="4180"/>
                  </a:cubicBezTo>
                  <a:lnTo>
                    <a:pt x="9704" y="3406"/>
                  </a:lnTo>
                  <a:lnTo>
                    <a:pt x="10847" y="3406"/>
                  </a:lnTo>
                  <a:cubicBezTo>
                    <a:pt x="11026" y="3406"/>
                    <a:pt x="11181" y="3251"/>
                    <a:pt x="11181" y="3073"/>
                  </a:cubicBezTo>
                  <a:cubicBezTo>
                    <a:pt x="11192" y="2739"/>
                    <a:pt x="11192" y="620"/>
                    <a:pt x="11192" y="310"/>
                  </a:cubicBezTo>
                  <a:cubicBezTo>
                    <a:pt x="11192" y="179"/>
                    <a:pt x="11109" y="72"/>
                    <a:pt x="10990" y="25"/>
                  </a:cubicBezTo>
                  <a:cubicBezTo>
                    <a:pt x="10942" y="13"/>
                    <a:pt x="10907" y="1"/>
                    <a:pt x="108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1" name="Google Shape;11661;p80"/>
          <p:cNvGrpSpPr/>
          <p:nvPr/>
        </p:nvGrpSpPr>
        <p:grpSpPr>
          <a:xfrm>
            <a:off x="1305327" y="2894211"/>
            <a:ext cx="357520" cy="357488"/>
            <a:chOff x="1305327" y="2894211"/>
            <a:chExt cx="357520" cy="357488"/>
          </a:xfrm>
        </p:grpSpPr>
        <p:sp>
          <p:nvSpPr>
            <p:cNvPr id="11662" name="Google Shape;11662;p80"/>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80"/>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80"/>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0"/>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0"/>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7" name="Google Shape;11667;p80"/>
          <p:cNvGrpSpPr/>
          <p:nvPr/>
        </p:nvGrpSpPr>
        <p:grpSpPr>
          <a:xfrm>
            <a:off x="853950" y="2894720"/>
            <a:ext cx="364104" cy="353290"/>
            <a:chOff x="853950" y="2894720"/>
            <a:chExt cx="364104" cy="353290"/>
          </a:xfrm>
        </p:grpSpPr>
        <p:sp>
          <p:nvSpPr>
            <p:cNvPr id="11668" name="Google Shape;11668;p80"/>
            <p:cNvSpPr/>
            <p:nvPr/>
          </p:nvSpPr>
          <p:spPr>
            <a:xfrm>
              <a:off x="1056167" y="3155298"/>
              <a:ext cx="57472" cy="57662"/>
            </a:xfrm>
            <a:custGeom>
              <a:avLst/>
              <a:gdLst/>
              <a:ahLst/>
              <a:cxnLst/>
              <a:rect l="l" t="t" r="r" b="b"/>
              <a:pathLst>
                <a:path w="1807" h="1813" extrusionOk="0">
                  <a:moveTo>
                    <a:pt x="907" y="0"/>
                  </a:moveTo>
                  <a:cubicBezTo>
                    <a:pt x="686" y="0"/>
                    <a:pt x="459" y="83"/>
                    <a:pt x="274" y="268"/>
                  </a:cubicBezTo>
                  <a:cubicBezTo>
                    <a:pt x="215" y="328"/>
                    <a:pt x="215" y="423"/>
                    <a:pt x="274" y="506"/>
                  </a:cubicBezTo>
                  <a:cubicBezTo>
                    <a:pt x="304" y="536"/>
                    <a:pt x="346" y="551"/>
                    <a:pt x="389" y="551"/>
                  </a:cubicBezTo>
                  <a:cubicBezTo>
                    <a:pt x="432" y="551"/>
                    <a:pt x="477" y="536"/>
                    <a:pt x="512" y="506"/>
                  </a:cubicBezTo>
                  <a:cubicBezTo>
                    <a:pt x="625" y="394"/>
                    <a:pt x="767" y="336"/>
                    <a:pt x="908" y="336"/>
                  </a:cubicBezTo>
                  <a:cubicBezTo>
                    <a:pt x="1020" y="336"/>
                    <a:pt x="1132" y="373"/>
                    <a:pt x="1227" y="447"/>
                  </a:cubicBezTo>
                  <a:cubicBezTo>
                    <a:pt x="1489" y="625"/>
                    <a:pt x="1560" y="983"/>
                    <a:pt x="1381" y="1233"/>
                  </a:cubicBezTo>
                  <a:cubicBezTo>
                    <a:pt x="1265" y="1401"/>
                    <a:pt x="1087" y="1477"/>
                    <a:pt x="911" y="1477"/>
                  </a:cubicBezTo>
                  <a:cubicBezTo>
                    <a:pt x="639" y="1477"/>
                    <a:pt x="370" y="1294"/>
                    <a:pt x="334" y="983"/>
                  </a:cubicBezTo>
                  <a:cubicBezTo>
                    <a:pt x="323" y="894"/>
                    <a:pt x="260" y="827"/>
                    <a:pt x="176" y="827"/>
                  </a:cubicBezTo>
                  <a:cubicBezTo>
                    <a:pt x="169" y="827"/>
                    <a:pt x="162" y="827"/>
                    <a:pt x="155" y="828"/>
                  </a:cubicBezTo>
                  <a:cubicBezTo>
                    <a:pt x="72" y="840"/>
                    <a:pt x="0" y="923"/>
                    <a:pt x="12" y="1006"/>
                  </a:cubicBezTo>
                  <a:cubicBezTo>
                    <a:pt x="63" y="1513"/>
                    <a:pt x="487" y="1812"/>
                    <a:pt x="913" y="1812"/>
                  </a:cubicBezTo>
                  <a:cubicBezTo>
                    <a:pt x="1189" y="1812"/>
                    <a:pt x="1466" y="1687"/>
                    <a:pt x="1643" y="1411"/>
                  </a:cubicBezTo>
                  <a:cubicBezTo>
                    <a:pt x="1751" y="1256"/>
                    <a:pt x="1798" y="1078"/>
                    <a:pt x="1798" y="899"/>
                  </a:cubicBezTo>
                  <a:cubicBezTo>
                    <a:pt x="1806" y="360"/>
                    <a:pt x="1368" y="0"/>
                    <a:pt x="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0"/>
            <p:cNvSpPr/>
            <p:nvPr/>
          </p:nvSpPr>
          <p:spPr>
            <a:xfrm>
              <a:off x="868326" y="2975027"/>
              <a:ext cx="192802" cy="82025"/>
            </a:xfrm>
            <a:custGeom>
              <a:avLst/>
              <a:gdLst/>
              <a:ahLst/>
              <a:cxnLst/>
              <a:rect l="l" t="t" r="r" b="b"/>
              <a:pathLst>
                <a:path w="6062" h="2579" extrusionOk="0">
                  <a:moveTo>
                    <a:pt x="3619" y="1"/>
                  </a:moveTo>
                  <a:cubicBezTo>
                    <a:pt x="2165" y="1"/>
                    <a:pt x="686" y="811"/>
                    <a:pt x="48" y="2364"/>
                  </a:cubicBezTo>
                  <a:cubicBezTo>
                    <a:pt x="1" y="2460"/>
                    <a:pt x="84" y="2579"/>
                    <a:pt x="203" y="2579"/>
                  </a:cubicBezTo>
                  <a:cubicBezTo>
                    <a:pt x="263" y="2579"/>
                    <a:pt x="334" y="2543"/>
                    <a:pt x="346" y="2483"/>
                  </a:cubicBezTo>
                  <a:cubicBezTo>
                    <a:pt x="909" y="1104"/>
                    <a:pt x="2222" y="332"/>
                    <a:pt x="3567" y="332"/>
                  </a:cubicBezTo>
                  <a:cubicBezTo>
                    <a:pt x="4242" y="332"/>
                    <a:pt x="4925" y="526"/>
                    <a:pt x="5525" y="936"/>
                  </a:cubicBezTo>
                  <a:cubicBezTo>
                    <a:pt x="5609" y="995"/>
                    <a:pt x="5680" y="1031"/>
                    <a:pt x="5752" y="1114"/>
                  </a:cubicBezTo>
                  <a:cubicBezTo>
                    <a:pt x="5784" y="1142"/>
                    <a:pt x="5824" y="1156"/>
                    <a:pt x="5864" y="1156"/>
                  </a:cubicBezTo>
                  <a:cubicBezTo>
                    <a:pt x="5911" y="1156"/>
                    <a:pt x="5957" y="1136"/>
                    <a:pt x="5990" y="1090"/>
                  </a:cubicBezTo>
                  <a:cubicBezTo>
                    <a:pt x="6061" y="1019"/>
                    <a:pt x="6049" y="912"/>
                    <a:pt x="5978" y="852"/>
                  </a:cubicBezTo>
                  <a:cubicBezTo>
                    <a:pt x="5317" y="280"/>
                    <a:pt x="4473" y="1"/>
                    <a:pt x="3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0"/>
            <p:cNvSpPr/>
            <p:nvPr/>
          </p:nvSpPr>
          <p:spPr>
            <a:xfrm>
              <a:off x="853950" y="3067580"/>
              <a:ext cx="137875" cy="168598"/>
            </a:xfrm>
            <a:custGeom>
              <a:avLst/>
              <a:gdLst/>
              <a:ahLst/>
              <a:cxnLst/>
              <a:rect l="l" t="t" r="r" b="b"/>
              <a:pathLst>
                <a:path w="4335" h="5301" extrusionOk="0">
                  <a:moveTo>
                    <a:pt x="479" y="1"/>
                  </a:moveTo>
                  <a:cubicBezTo>
                    <a:pt x="401" y="1"/>
                    <a:pt x="321" y="57"/>
                    <a:pt x="310" y="133"/>
                  </a:cubicBezTo>
                  <a:cubicBezTo>
                    <a:pt x="0" y="1633"/>
                    <a:pt x="608" y="3217"/>
                    <a:pt x="1893" y="4074"/>
                  </a:cubicBezTo>
                  <a:cubicBezTo>
                    <a:pt x="1965" y="4134"/>
                    <a:pt x="2858" y="4788"/>
                    <a:pt x="4072" y="5288"/>
                  </a:cubicBezTo>
                  <a:cubicBezTo>
                    <a:pt x="4084" y="5300"/>
                    <a:pt x="4120" y="5300"/>
                    <a:pt x="4132" y="5300"/>
                  </a:cubicBezTo>
                  <a:cubicBezTo>
                    <a:pt x="4191" y="5300"/>
                    <a:pt x="4275" y="5253"/>
                    <a:pt x="4287" y="5193"/>
                  </a:cubicBezTo>
                  <a:cubicBezTo>
                    <a:pt x="4334" y="5074"/>
                    <a:pt x="4287" y="4979"/>
                    <a:pt x="4191" y="4955"/>
                  </a:cubicBezTo>
                  <a:cubicBezTo>
                    <a:pt x="2989" y="4479"/>
                    <a:pt x="2084" y="3800"/>
                    <a:pt x="2084" y="3800"/>
                  </a:cubicBezTo>
                  <a:cubicBezTo>
                    <a:pt x="905" y="3002"/>
                    <a:pt x="346" y="1562"/>
                    <a:pt x="643" y="193"/>
                  </a:cubicBezTo>
                  <a:cubicBezTo>
                    <a:pt x="655" y="109"/>
                    <a:pt x="596" y="14"/>
                    <a:pt x="500" y="2"/>
                  </a:cubicBezTo>
                  <a:cubicBezTo>
                    <a:pt x="493" y="1"/>
                    <a:pt x="486" y="1"/>
                    <a:pt x="4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0"/>
            <p:cNvSpPr/>
            <p:nvPr/>
          </p:nvSpPr>
          <p:spPr>
            <a:xfrm>
              <a:off x="937248" y="3014975"/>
              <a:ext cx="87877" cy="57217"/>
            </a:xfrm>
            <a:custGeom>
              <a:avLst/>
              <a:gdLst/>
              <a:ahLst/>
              <a:cxnLst/>
              <a:rect l="l" t="t" r="r" b="b"/>
              <a:pathLst>
                <a:path w="2763" h="1799" extrusionOk="0">
                  <a:moveTo>
                    <a:pt x="2225" y="1"/>
                  </a:moveTo>
                  <a:cubicBezTo>
                    <a:pt x="2218" y="1"/>
                    <a:pt x="2211" y="1"/>
                    <a:pt x="2203" y="1"/>
                  </a:cubicBezTo>
                  <a:lnTo>
                    <a:pt x="941" y="61"/>
                  </a:lnTo>
                  <a:cubicBezTo>
                    <a:pt x="584" y="73"/>
                    <a:pt x="346" y="430"/>
                    <a:pt x="477" y="763"/>
                  </a:cubicBezTo>
                  <a:cubicBezTo>
                    <a:pt x="203" y="787"/>
                    <a:pt x="1" y="1025"/>
                    <a:pt x="13" y="1311"/>
                  </a:cubicBezTo>
                  <a:cubicBezTo>
                    <a:pt x="25" y="1597"/>
                    <a:pt x="263" y="1799"/>
                    <a:pt x="537" y="1799"/>
                  </a:cubicBezTo>
                  <a:cubicBezTo>
                    <a:pt x="560" y="1799"/>
                    <a:pt x="548" y="1799"/>
                    <a:pt x="953" y="1787"/>
                  </a:cubicBezTo>
                  <a:cubicBezTo>
                    <a:pt x="1037" y="1787"/>
                    <a:pt x="1120" y="1704"/>
                    <a:pt x="1120" y="1608"/>
                  </a:cubicBezTo>
                  <a:cubicBezTo>
                    <a:pt x="1120" y="1525"/>
                    <a:pt x="1025" y="1442"/>
                    <a:pt x="941" y="1442"/>
                  </a:cubicBezTo>
                  <a:lnTo>
                    <a:pt x="548" y="1466"/>
                  </a:lnTo>
                  <a:cubicBezTo>
                    <a:pt x="441" y="1466"/>
                    <a:pt x="346" y="1370"/>
                    <a:pt x="346" y="1263"/>
                  </a:cubicBezTo>
                  <a:cubicBezTo>
                    <a:pt x="346" y="1168"/>
                    <a:pt x="429" y="1073"/>
                    <a:pt x="537" y="1073"/>
                  </a:cubicBezTo>
                  <a:lnTo>
                    <a:pt x="667" y="1073"/>
                  </a:lnTo>
                  <a:cubicBezTo>
                    <a:pt x="858" y="1061"/>
                    <a:pt x="953" y="835"/>
                    <a:pt x="834" y="704"/>
                  </a:cubicBezTo>
                  <a:cubicBezTo>
                    <a:pt x="727" y="585"/>
                    <a:pt x="798" y="394"/>
                    <a:pt x="965" y="370"/>
                  </a:cubicBezTo>
                  <a:lnTo>
                    <a:pt x="2227" y="311"/>
                  </a:lnTo>
                  <a:cubicBezTo>
                    <a:pt x="2334" y="311"/>
                    <a:pt x="2442" y="406"/>
                    <a:pt x="2442" y="513"/>
                  </a:cubicBezTo>
                  <a:cubicBezTo>
                    <a:pt x="2442" y="608"/>
                    <a:pt x="2346" y="704"/>
                    <a:pt x="2263" y="704"/>
                  </a:cubicBezTo>
                  <a:lnTo>
                    <a:pt x="2144" y="704"/>
                  </a:lnTo>
                  <a:cubicBezTo>
                    <a:pt x="1953" y="716"/>
                    <a:pt x="1858" y="942"/>
                    <a:pt x="1977" y="1085"/>
                  </a:cubicBezTo>
                  <a:cubicBezTo>
                    <a:pt x="2084" y="1204"/>
                    <a:pt x="1989" y="1406"/>
                    <a:pt x="1834" y="1406"/>
                  </a:cubicBezTo>
                  <a:lnTo>
                    <a:pt x="1620" y="1418"/>
                  </a:lnTo>
                  <a:cubicBezTo>
                    <a:pt x="1537" y="1418"/>
                    <a:pt x="1453" y="1501"/>
                    <a:pt x="1453" y="1597"/>
                  </a:cubicBezTo>
                  <a:cubicBezTo>
                    <a:pt x="1453" y="1680"/>
                    <a:pt x="1549" y="1763"/>
                    <a:pt x="1632" y="1763"/>
                  </a:cubicBezTo>
                  <a:lnTo>
                    <a:pt x="1846" y="1739"/>
                  </a:lnTo>
                  <a:cubicBezTo>
                    <a:pt x="2203" y="1728"/>
                    <a:pt x="2442" y="1370"/>
                    <a:pt x="2322" y="1049"/>
                  </a:cubicBezTo>
                  <a:cubicBezTo>
                    <a:pt x="2561" y="1013"/>
                    <a:pt x="2763" y="775"/>
                    <a:pt x="2751" y="489"/>
                  </a:cubicBezTo>
                  <a:cubicBezTo>
                    <a:pt x="2739" y="222"/>
                    <a:pt x="2502" y="1"/>
                    <a:pt x="22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0"/>
            <p:cNvSpPr/>
            <p:nvPr/>
          </p:nvSpPr>
          <p:spPr>
            <a:xfrm>
              <a:off x="978912" y="3095664"/>
              <a:ext cx="78399" cy="79290"/>
            </a:xfrm>
            <a:custGeom>
              <a:avLst/>
              <a:gdLst/>
              <a:ahLst/>
              <a:cxnLst/>
              <a:rect l="l" t="t" r="r" b="b"/>
              <a:pathLst>
                <a:path w="2465" h="2493" extrusionOk="0">
                  <a:moveTo>
                    <a:pt x="1751" y="0"/>
                  </a:moveTo>
                  <a:cubicBezTo>
                    <a:pt x="1513" y="0"/>
                    <a:pt x="1477" y="95"/>
                    <a:pt x="381" y="691"/>
                  </a:cubicBezTo>
                  <a:cubicBezTo>
                    <a:pt x="72" y="869"/>
                    <a:pt x="24" y="1286"/>
                    <a:pt x="286" y="1524"/>
                  </a:cubicBezTo>
                  <a:cubicBezTo>
                    <a:pt x="84" y="1667"/>
                    <a:pt x="0" y="1929"/>
                    <a:pt x="72" y="2155"/>
                  </a:cubicBezTo>
                  <a:cubicBezTo>
                    <a:pt x="154" y="2370"/>
                    <a:pt x="351" y="2493"/>
                    <a:pt x="555" y="2493"/>
                  </a:cubicBezTo>
                  <a:cubicBezTo>
                    <a:pt x="646" y="2493"/>
                    <a:pt x="738" y="2468"/>
                    <a:pt x="822" y="2417"/>
                  </a:cubicBezTo>
                  <a:lnTo>
                    <a:pt x="1096" y="2262"/>
                  </a:lnTo>
                  <a:cubicBezTo>
                    <a:pt x="1179" y="2215"/>
                    <a:pt x="1203" y="2108"/>
                    <a:pt x="1155" y="2036"/>
                  </a:cubicBezTo>
                  <a:cubicBezTo>
                    <a:pt x="1131" y="1987"/>
                    <a:pt x="1073" y="1955"/>
                    <a:pt x="1016" y="1955"/>
                  </a:cubicBezTo>
                  <a:cubicBezTo>
                    <a:pt x="989" y="1955"/>
                    <a:pt x="963" y="1962"/>
                    <a:pt x="941" y="1977"/>
                  </a:cubicBezTo>
                  <a:lnTo>
                    <a:pt x="655" y="2143"/>
                  </a:lnTo>
                  <a:cubicBezTo>
                    <a:pt x="624" y="2161"/>
                    <a:pt x="591" y="2169"/>
                    <a:pt x="558" y="2169"/>
                  </a:cubicBezTo>
                  <a:cubicBezTo>
                    <a:pt x="479" y="2169"/>
                    <a:pt x="403" y="2120"/>
                    <a:pt x="370" y="2036"/>
                  </a:cubicBezTo>
                  <a:cubicBezTo>
                    <a:pt x="346" y="1965"/>
                    <a:pt x="381" y="1846"/>
                    <a:pt x="465" y="1798"/>
                  </a:cubicBezTo>
                  <a:cubicBezTo>
                    <a:pt x="643" y="1691"/>
                    <a:pt x="667" y="1441"/>
                    <a:pt x="489" y="1310"/>
                  </a:cubicBezTo>
                  <a:cubicBezTo>
                    <a:pt x="381" y="1215"/>
                    <a:pt x="405" y="1048"/>
                    <a:pt x="512" y="976"/>
                  </a:cubicBezTo>
                  <a:cubicBezTo>
                    <a:pt x="1691" y="322"/>
                    <a:pt x="1632" y="322"/>
                    <a:pt x="1727" y="322"/>
                  </a:cubicBezTo>
                  <a:cubicBezTo>
                    <a:pt x="1822" y="322"/>
                    <a:pt x="1917" y="417"/>
                    <a:pt x="1917" y="512"/>
                  </a:cubicBezTo>
                  <a:cubicBezTo>
                    <a:pt x="1917" y="679"/>
                    <a:pt x="1751" y="715"/>
                    <a:pt x="1691" y="750"/>
                  </a:cubicBezTo>
                  <a:cubicBezTo>
                    <a:pt x="1536" y="846"/>
                    <a:pt x="1548" y="1084"/>
                    <a:pt x="1727" y="1155"/>
                  </a:cubicBezTo>
                  <a:cubicBezTo>
                    <a:pt x="1882" y="1215"/>
                    <a:pt x="1882" y="1429"/>
                    <a:pt x="1739" y="1512"/>
                  </a:cubicBezTo>
                  <a:lnTo>
                    <a:pt x="1501" y="1643"/>
                  </a:lnTo>
                  <a:cubicBezTo>
                    <a:pt x="1429" y="1691"/>
                    <a:pt x="1393" y="1798"/>
                    <a:pt x="1441" y="1869"/>
                  </a:cubicBezTo>
                  <a:cubicBezTo>
                    <a:pt x="1474" y="1918"/>
                    <a:pt x="1529" y="1951"/>
                    <a:pt x="1587" y="1951"/>
                  </a:cubicBezTo>
                  <a:cubicBezTo>
                    <a:pt x="1614" y="1951"/>
                    <a:pt x="1641" y="1944"/>
                    <a:pt x="1667" y="1929"/>
                  </a:cubicBezTo>
                  <a:lnTo>
                    <a:pt x="1905" y="1798"/>
                  </a:lnTo>
                  <a:cubicBezTo>
                    <a:pt x="2215" y="1619"/>
                    <a:pt x="2275" y="1203"/>
                    <a:pt x="2001" y="953"/>
                  </a:cubicBezTo>
                  <a:cubicBezTo>
                    <a:pt x="2465" y="679"/>
                    <a:pt x="2275"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80"/>
            <p:cNvSpPr/>
            <p:nvPr/>
          </p:nvSpPr>
          <p:spPr>
            <a:xfrm>
              <a:off x="891067" y="3070697"/>
              <a:ext cx="74615" cy="77477"/>
            </a:xfrm>
            <a:custGeom>
              <a:avLst/>
              <a:gdLst/>
              <a:ahLst/>
              <a:cxnLst/>
              <a:rect l="l" t="t" r="r" b="b"/>
              <a:pathLst>
                <a:path w="2346" h="2436" extrusionOk="0">
                  <a:moveTo>
                    <a:pt x="534" y="1"/>
                  </a:moveTo>
                  <a:cubicBezTo>
                    <a:pt x="499" y="1"/>
                    <a:pt x="464" y="4"/>
                    <a:pt x="429" y="11"/>
                  </a:cubicBezTo>
                  <a:cubicBezTo>
                    <a:pt x="191" y="71"/>
                    <a:pt x="0" y="273"/>
                    <a:pt x="0" y="523"/>
                  </a:cubicBezTo>
                  <a:cubicBezTo>
                    <a:pt x="0" y="690"/>
                    <a:pt x="72" y="749"/>
                    <a:pt x="203" y="1107"/>
                  </a:cubicBezTo>
                  <a:cubicBezTo>
                    <a:pt x="220" y="1178"/>
                    <a:pt x="284" y="1215"/>
                    <a:pt x="345" y="1215"/>
                  </a:cubicBezTo>
                  <a:cubicBezTo>
                    <a:pt x="366" y="1215"/>
                    <a:pt x="387" y="1211"/>
                    <a:pt x="405" y="1202"/>
                  </a:cubicBezTo>
                  <a:cubicBezTo>
                    <a:pt x="500" y="1166"/>
                    <a:pt x="548" y="1059"/>
                    <a:pt x="500" y="988"/>
                  </a:cubicBezTo>
                  <a:cubicBezTo>
                    <a:pt x="345" y="583"/>
                    <a:pt x="334" y="583"/>
                    <a:pt x="334" y="523"/>
                  </a:cubicBezTo>
                  <a:cubicBezTo>
                    <a:pt x="334" y="416"/>
                    <a:pt x="429" y="333"/>
                    <a:pt x="512" y="333"/>
                  </a:cubicBezTo>
                  <a:cubicBezTo>
                    <a:pt x="584" y="333"/>
                    <a:pt x="679" y="392"/>
                    <a:pt x="703" y="464"/>
                  </a:cubicBezTo>
                  <a:cubicBezTo>
                    <a:pt x="738" y="511"/>
                    <a:pt x="750" y="738"/>
                    <a:pt x="965" y="738"/>
                  </a:cubicBezTo>
                  <a:cubicBezTo>
                    <a:pt x="1036" y="738"/>
                    <a:pt x="1107" y="690"/>
                    <a:pt x="1155" y="618"/>
                  </a:cubicBezTo>
                  <a:cubicBezTo>
                    <a:pt x="1188" y="557"/>
                    <a:pt x="1253" y="527"/>
                    <a:pt x="1318" y="527"/>
                  </a:cubicBezTo>
                  <a:cubicBezTo>
                    <a:pt x="1393" y="527"/>
                    <a:pt x="1469" y="566"/>
                    <a:pt x="1500" y="642"/>
                  </a:cubicBezTo>
                  <a:cubicBezTo>
                    <a:pt x="1977" y="1881"/>
                    <a:pt x="1977" y="1833"/>
                    <a:pt x="1977" y="1892"/>
                  </a:cubicBezTo>
                  <a:cubicBezTo>
                    <a:pt x="1977" y="2018"/>
                    <a:pt x="1874" y="2091"/>
                    <a:pt x="1773" y="2091"/>
                  </a:cubicBezTo>
                  <a:cubicBezTo>
                    <a:pt x="1701" y="2091"/>
                    <a:pt x="1630" y="2055"/>
                    <a:pt x="1596" y="1976"/>
                  </a:cubicBezTo>
                  <a:lnTo>
                    <a:pt x="1536" y="1833"/>
                  </a:lnTo>
                  <a:cubicBezTo>
                    <a:pt x="1498" y="1739"/>
                    <a:pt x="1415" y="1691"/>
                    <a:pt x="1332" y="1691"/>
                  </a:cubicBezTo>
                  <a:cubicBezTo>
                    <a:pt x="1257" y="1691"/>
                    <a:pt x="1183" y="1730"/>
                    <a:pt x="1143" y="1809"/>
                  </a:cubicBezTo>
                  <a:cubicBezTo>
                    <a:pt x="1105" y="1875"/>
                    <a:pt x="1041" y="1908"/>
                    <a:pt x="976" y="1908"/>
                  </a:cubicBezTo>
                  <a:cubicBezTo>
                    <a:pt x="901" y="1908"/>
                    <a:pt x="824" y="1863"/>
                    <a:pt x="786" y="1773"/>
                  </a:cubicBezTo>
                  <a:lnTo>
                    <a:pt x="726" y="1607"/>
                  </a:lnTo>
                  <a:cubicBezTo>
                    <a:pt x="700" y="1546"/>
                    <a:pt x="637" y="1504"/>
                    <a:pt x="577" y="1504"/>
                  </a:cubicBezTo>
                  <a:cubicBezTo>
                    <a:pt x="554" y="1504"/>
                    <a:pt x="532" y="1510"/>
                    <a:pt x="512" y="1523"/>
                  </a:cubicBezTo>
                  <a:cubicBezTo>
                    <a:pt x="429" y="1559"/>
                    <a:pt x="381" y="1654"/>
                    <a:pt x="429" y="1726"/>
                  </a:cubicBezTo>
                  <a:lnTo>
                    <a:pt x="488" y="1892"/>
                  </a:lnTo>
                  <a:cubicBezTo>
                    <a:pt x="574" y="2112"/>
                    <a:pt x="779" y="2244"/>
                    <a:pt x="987" y="2244"/>
                  </a:cubicBezTo>
                  <a:cubicBezTo>
                    <a:pt x="1095" y="2244"/>
                    <a:pt x="1204" y="2208"/>
                    <a:pt x="1298" y="2131"/>
                  </a:cubicBezTo>
                  <a:cubicBezTo>
                    <a:pt x="1390" y="2315"/>
                    <a:pt x="1583" y="2436"/>
                    <a:pt x="1793" y="2436"/>
                  </a:cubicBezTo>
                  <a:cubicBezTo>
                    <a:pt x="1853" y="2436"/>
                    <a:pt x="1915" y="2426"/>
                    <a:pt x="1977" y="2404"/>
                  </a:cubicBezTo>
                  <a:cubicBezTo>
                    <a:pt x="2179" y="2321"/>
                    <a:pt x="2310" y="2119"/>
                    <a:pt x="2310" y="1904"/>
                  </a:cubicBezTo>
                  <a:cubicBezTo>
                    <a:pt x="2346" y="1738"/>
                    <a:pt x="2298" y="1738"/>
                    <a:pt x="1834" y="523"/>
                  </a:cubicBezTo>
                  <a:cubicBezTo>
                    <a:pt x="1757" y="315"/>
                    <a:pt x="1555" y="192"/>
                    <a:pt x="1349" y="192"/>
                  </a:cubicBezTo>
                  <a:cubicBezTo>
                    <a:pt x="1236" y="192"/>
                    <a:pt x="1121" y="229"/>
                    <a:pt x="1024" y="309"/>
                  </a:cubicBezTo>
                  <a:cubicBezTo>
                    <a:pt x="933" y="116"/>
                    <a:pt x="737"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80"/>
            <p:cNvSpPr/>
            <p:nvPr/>
          </p:nvSpPr>
          <p:spPr>
            <a:xfrm>
              <a:off x="999745" y="2894720"/>
              <a:ext cx="218310" cy="353290"/>
            </a:xfrm>
            <a:custGeom>
              <a:avLst/>
              <a:gdLst/>
              <a:ahLst/>
              <a:cxnLst/>
              <a:rect l="l" t="t" r="r" b="b"/>
              <a:pathLst>
                <a:path w="6864" h="11108" extrusionOk="0">
                  <a:moveTo>
                    <a:pt x="6633" y="1"/>
                  </a:moveTo>
                  <a:cubicBezTo>
                    <a:pt x="6605" y="1"/>
                    <a:pt x="6577" y="7"/>
                    <a:pt x="6549" y="20"/>
                  </a:cubicBezTo>
                  <a:cubicBezTo>
                    <a:pt x="5918" y="282"/>
                    <a:pt x="5299" y="698"/>
                    <a:pt x="4703" y="1246"/>
                  </a:cubicBezTo>
                  <a:cubicBezTo>
                    <a:pt x="4644" y="1306"/>
                    <a:pt x="4620" y="1413"/>
                    <a:pt x="4703" y="1484"/>
                  </a:cubicBezTo>
                  <a:cubicBezTo>
                    <a:pt x="4735" y="1516"/>
                    <a:pt x="4778" y="1538"/>
                    <a:pt x="4824" y="1538"/>
                  </a:cubicBezTo>
                  <a:cubicBezTo>
                    <a:pt x="4862" y="1538"/>
                    <a:pt x="4903" y="1523"/>
                    <a:pt x="4941" y="1484"/>
                  </a:cubicBezTo>
                  <a:cubicBezTo>
                    <a:pt x="5430" y="1032"/>
                    <a:pt x="5918" y="675"/>
                    <a:pt x="6442" y="413"/>
                  </a:cubicBezTo>
                  <a:lnTo>
                    <a:pt x="6442" y="413"/>
                  </a:lnTo>
                  <a:cubicBezTo>
                    <a:pt x="6084" y="1579"/>
                    <a:pt x="5299" y="2603"/>
                    <a:pt x="4429" y="3449"/>
                  </a:cubicBezTo>
                  <a:cubicBezTo>
                    <a:pt x="4413" y="3444"/>
                    <a:pt x="4397" y="3442"/>
                    <a:pt x="4382" y="3442"/>
                  </a:cubicBezTo>
                  <a:cubicBezTo>
                    <a:pt x="4269" y="3442"/>
                    <a:pt x="4172" y="3548"/>
                    <a:pt x="4203" y="3663"/>
                  </a:cubicBezTo>
                  <a:cubicBezTo>
                    <a:pt x="4108" y="3746"/>
                    <a:pt x="4013" y="3842"/>
                    <a:pt x="3929" y="3913"/>
                  </a:cubicBezTo>
                  <a:cubicBezTo>
                    <a:pt x="3786" y="3711"/>
                    <a:pt x="3572" y="3508"/>
                    <a:pt x="3358" y="3425"/>
                  </a:cubicBezTo>
                  <a:cubicBezTo>
                    <a:pt x="3417" y="3330"/>
                    <a:pt x="3489" y="3234"/>
                    <a:pt x="3548" y="3115"/>
                  </a:cubicBezTo>
                  <a:cubicBezTo>
                    <a:pt x="3727" y="3258"/>
                    <a:pt x="3763" y="3318"/>
                    <a:pt x="3870" y="3318"/>
                  </a:cubicBezTo>
                  <a:cubicBezTo>
                    <a:pt x="4013" y="3318"/>
                    <a:pt x="4084" y="3127"/>
                    <a:pt x="3965" y="3020"/>
                  </a:cubicBezTo>
                  <a:lnTo>
                    <a:pt x="3751" y="2830"/>
                  </a:lnTo>
                  <a:cubicBezTo>
                    <a:pt x="3786" y="2758"/>
                    <a:pt x="3775" y="2782"/>
                    <a:pt x="3810" y="2734"/>
                  </a:cubicBezTo>
                  <a:cubicBezTo>
                    <a:pt x="3810" y="2734"/>
                    <a:pt x="3941" y="2544"/>
                    <a:pt x="3953" y="2544"/>
                  </a:cubicBezTo>
                  <a:lnTo>
                    <a:pt x="4358" y="2889"/>
                  </a:lnTo>
                  <a:cubicBezTo>
                    <a:pt x="4390" y="2916"/>
                    <a:pt x="4430" y="2928"/>
                    <a:pt x="4469" y="2928"/>
                  </a:cubicBezTo>
                  <a:cubicBezTo>
                    <a:pt x="4516" y="2928"/>
                    <a:pt x="4563" y="2910"/>
                    <a:pt x="4596" y="2877"/>
                  </a:cubicBezTo>
                  <a:cubicBezTo>
                    <a:pt x="4656" y="2794"/>
                    <a:pt x="4644" y="2699"/>
                    <a:pt x="4584" y="2639"/>
                  </a:cubicBezTo>
                  <a:lnTo>
                    <a:pt x="4167" y="2282"/>
                  </a:lnTo>
                  <a:cubicBezTo>
                    <a:pt x="4263" y="2139"/>
                    <a:pt x="4370" y="2020"/>
                    <a:pt x="4489" y="1901"/>
                  </a:cubicBezTo>
                  <a:cubicBezTo>
                    <a:pt x="4548" y="1830"/>
                    <a:pt x="4548" y="1722"/>
                    <a:pt x="4477" y="1663"/>
                  </a:cubicBezTo>
                  <a:cubicBezTo>
                    <a:pt x="4444" y="1636"/>
                    <a:pt x="4404" y="1621"/>
                    <a:pt x="4364" y="1621"/>
                  </a:cubicBezTo>
                  <a:cubicBezTo>
                    <a:pt x="4317" y="1621"/>
                    <a:pt x="4271" y="1641"/>
                    <a:pt x="4239" y="1687"/>
                  </a:cubicBezTo>
                  <a:cubicBezTo>
                    <a:pt x="4001" y="1937"/>
                    <a:pt x="3775" y="2222"/>
                    <a:pt x="3536" y="2532"/>
                  </a:cubicBezTo>
                  <a:cubicBezTo>
                    <a:pt x="3536" y="2532"/>
                    <a:pt x="3310" y="2830"/>
                    <a:pt x="3013" y="3306"/>
                  </a:cubicBezTo>
                  <a:cubicBezTo>
                    <a:pt x="2985" y="3304"/>
                    <a:pt x="2957" y="3303"/>
                    <a:pt x="2929" y="3303"/>
                  </a:cubicBezTo>
                  <a:cubicBezTo>
                    <a:pt x="2484" y="3303"/>
                    <a:pt x="2071" y="3569"/>
                    <a:pt x="1858" y="3973"/>
                  </a:cubicBezTo>
                  <a:cubicBezTo>
                    <a:pt x="1762" y="4151"/>
                    <a:pt x="1750" y="4330"/>
                    <a:pt x="1679" y="4449"/>
                  </a:cubicBezTo>
                  <a:cubicBezTo>
                    <a:pt x="1608" y="4568"/>
                    <a:pt x="1500" y="4687"/>
                    <a:pt x="1346" y="4770"/>
                  </a:cubicBezTo>
                  <a:cubicBezTo>
                    <a:pt x="1191" y="4866"/>
                    <a:pt x="1024" y="4913"/>
                    <a:pt x="846" y="4961"/>
                  </a:cubicBezTo>
                  <a:cubicBezTo>
                    <a:pt x="786" y="4973"/>
                    <a:pt x="679" y="5008"/>
                    <a:pt x="572" y="5020"/>
                  </a:cubicBezTo>
                  <a:cubicBezTo>
                    <a:pt x="369" y="5056"/>
                    <a:pt x="274" y="5330"/>
                    <a:pt x="441" y="5485"/>
                  </a:cubicBezTo>
                  <a:cubicBezTo>
                    <a:pt x="560" y="5580"/>
                    <a:pt x="679" y="5687"/>
                    <a:pt x="810" y="5759"/>
                  </a:cubicBezTo>
                  <a:cubicBezTo>
                    <a:pt x="838" y="5775"/>
                    <a:pt x="868" y="5783"/>
                    <a:pt x="897" y="5783"/>
                  </a:cubicBezTo>
                  <a:cubicBezTo>
                    <a:pt x="953" y="5783"/>
                    <a:pt x="1005" y="5754"/>
                    <a:pt x="1036" y="5699"/>
                  </a:cubicBezTo>
                  <a:cubicBezTo>
                    <a:pt x="1084" y="5628"/>
                    <a:pt x="1048" y="5520"/>
                    <a:pt x="977" y="5485"/>
                  </a:cubicBezTo>
                  <a:cubicBezTo>
                    <a:pt x="905" y="5437"/>
                    <a:pt x="834" y="5378"/>
                    <a:pt x="750" y="5318"/>
                  </a:cubicBezTo>
                  <a:cubicBezTo>
                    <a:pt x="1250" y="5199"/>
                    <a:pt x="1679" y="5044"/>
                    <a:pt x="1941" y="4616"/>
                  </a:cubicBezTo>
                  <a:cubicBezTo>
                    <a:pt x="2048" y="4437"/>
                    <a:pt x="2084" y="4246"/>
                    <a:pt x="2143" y="4116"/>
                  </a:cubicBezTo>
                  <a:cubicBezTo>
                    <a:pt x="2278" y="3831"/>
                    <a:pt x="2583" y="3626"/>
                    <a:pt x="2911" y="3626"/>
                  </a:cubicBezTo>
                  <a:cubicBezTo>
                    <a:pt x="3105" y="3626"/>
                    <a:pt x="3308" y="3698"/>
                    <a:pt x="3489" y="3865"/>
                  </a:cubicBezTo>
                  <a:cubicBezTo>
                    <a:pt x="3929" y="4270"/>
                    <a:pt x="3786" y="4985"/>
                    <a:pt x="3239" y="5330"/>
                  </a:cubicBezTo>
                  <a:cubicBezTo>
                    <a:pt x="2867" y="5559"/>
                    <a:pt x="2374" y="5719"/>
                    <a:pt x="1899" y="5719"/>
                  </a:cubicBezTo>
                  <a:cubicBezTo>
                    <a:pt x="1780" y="5719"/>
                    <a:pt x="1662" y="5709"/>
                    <a:pt x="1548" y="5687"/>
                  </a:cubicBezTo>
                  <a:cubicBezTo>
                    <a:pt x="1540" y="5686"/>
                    <a:pt x="1532" y="5686"/>
                    <a:pt x="1524" y="5686"/>
                  </a:cubicBezTo>
                  <a:cubicBezTo>
                    <a:pt x="1439" y="5686"/>
                    <a:pt x="1367" y="5742"/>
                    <a:pt x="1346" y="5818"/>
                  </a:cubicBezTo>
                  <a:cubicBezTo>
                    <a:pt x="1334" y="5913"/>
                    <a:pt x="1393" y="5997"/>
                    <a:pt x="1489" y="6009"/>
                  </a:cubicBezTo>
                  <a:cubicBezTo>
                    <a:pt x="1628" y="6035"/>
                    <a:pt x="1767" y="6048"/>
                    <a:pt x="1907" y="6048"/>
                  </a:cubicBezTo>
                  <a:cubicBezTo>
                    <a:pt x="2077" y="6048"/>
                    <a:pt x="2247" y="6029"/>
                    <a:pt x="2417" y="5997"/>
                  </a:cubicBezTo>
                  <a:cubicBezTo>
                    <a:pt x="2465" y="6937"/>
                    <a:pt x="3096" y="7675"/>
                    <a:pt x="3906" y="8033"/>
                  </a:cubicBezTo>
                  <a:cubicBezTo>
                    <a:pt x="4298" y="8199"/>
                    <a:pt x="4548" y="8592"/>
                    <a:pt x="4548" y="9009"/>
                  </a:cubicBezTo>
                  <a:cubicBezTo>
                    <a:pt x="4548" y="9342"/>
                    <a:pt x="4370" y="9580"/>
                    <a:pt x="4370" y="9580"/>
                  </a:cubicBezTo>
                  <a:cubicBezTo>
                    <a:pt x="3673" y="10434"/>
                    <a:pt x="2786" y="10777"/>
                    <a:pt x="1813" y="10777"/>
                  </a:cubicBezTo>
                  <a:cubicBezTo>
                    <a:pt x="1307" y="10777"/>
                    <a:pt x="777" y="10684"/>
                    <a:pt x="238" y="10521"/>
                  </a:cubicBezTo>
                  <a:cubicBezTo>
                    <a:pt x="224" y="10517"/>
                    <a:pt x="210" y="10516"/>
                    <a:pt x="196" y="10516"/>
                  </a:cubicBezTo>
                  <a:cubicBezTo>
                    <a:pt x="119" y="10516"/>
                    <a:pt x="54" y="10568"/>
                    <a:pt x="24" y="10628"/>
                  </a:cubicBezTo>
                  <a:cubicBezTo>
                    <a:pt x="0" y="10712"/>
                    <a:pt x="60" y="10807"/>
                    <a:pt x="131" y="10831"/>
                  </a:cubicBezTo>
                  <a:cubicBezTo>
                    <a:pt x="707" y="11009"/>
                    <a:pt x="1272" y="11107"/>
                    <a:pt x="1811" y="11107"/>
                  </a:cubicBezTo>
                  <a:cubicBezTo>
                    <a:pt x="2890" y="11107"/>
                    <a:pt x="3866" y="10716"/>
                    <a:pt x="4620" y="9795"/>
                  </a:cubicBezTo>
                  <a:cubicBezTo>
                    <a:pt x="4620" y="9783"/>
                    <a:pt x="4644" y="9783"/>
                    <a:pt x="4644" y="9759"/>
                  </a:cubicBezTo>
                  <a:cubicBezTo>
                    <a:pt x="5120" y="9045"/>
                    <a:pt x="4834" y="8068"/>
                    <a:pt x="4048" y="7723"/>
                  </a:cubicBezTo>
                  <a:cubicBezTo>
                    <a:pt x="3310" y="7414"/>
                    <a:pt x="2763" y="6747"/>
                    <a:pt x="2751" y="5913"/>
                  </a:cubicBezTo>
                  <a:cubicBezTo>
                    <a:pt x="3132" y="5794"/>
                    <a:pt x="3405" y="5628"/>
                    <a:pt x="3417" y="5616"/>
                  </a:cubicBezTo>
                  <a:cubicBezTo>
                    <a:pt x="3953" y="5282"/>
                    <a:pt x="4179" y="4687"/>
                    <a:pt x="4060" y="4187"/>
                  </a:cubicBezTo>
                  <a:cubicBezTo>
                    <a:pt x="5251" y="3234"/>
                    <a:pt x="6430" y="1818"/>
                    <a:pt x="6834" y="258"/>
                  </a:cubicBezTo>
                  <a:cubicBezTo>
                    <a:pt x="6864" y="121"/>
                    <a:pt x="6757" y="1"/>
                    <a:pt x="66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5" name="Google Shape;11675;p80"/>
          <p:cNvGrpSpPr/>
          <p:nvPr/>
        </p:nvGrpSpPr>
        <p:grpSpPr>
          <a:xfrm>
            <a:off x="7066548" y="2912594"/>
            <a:ext cx="352209" cy="334938"/>
            <a:chOff x="7066548" y="2912594"/>
            <a:chExt cx="352209" cy="334938"/>
          </a:xfrm>
        </p:grpSpPr>
        <p:sp>
          <p:nvSpPr>
            <p:cNvPr id="11676" name="Google Shape;11676;p80"/>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0"/>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0"/>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0"/>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80"/>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80"/>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82" name="Google Shape;11682;p80"/>
          <p:cNvSpPr/>
          <p:nvPr/>
        </p:nvSpPr>
        <p:spPr>
          <a:xfrm>
            <a:off x="6591286" y="2883970"/>
            <a:ext cx="390088" cy="357520"/>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80"/>
          <p:cNvSpPr/>
          <p:nvPr/>
        </p:nvSpPr>
        <p:spPr>
          <a:xfrm>
            <a:off x="6134980" y="2901781"/>
            <a:ext cx="390470" cy="332108"/>
          </a:xfrm>
          <a:custGeom>
            <a:avLst/>
            <a:gdLst/>
            <a:ahLst/>
            <a:cxnLst/>
            <a:rect l="l" t="t" r="r" b="b"/>
            <a:pathLst>
              <a:path w="12277" h="10442" extrusionOk="0">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4" name="Google Shape;11684;p80"/>
          <p:cNvGrpSpPr/>
          <p:nvPr/>
        </p:nvGrpSpPr>
        <p:grpSpPr>
          <a:xfrm>
            <a:off x="7541397" y="2904802"/>
            <a:ext cx="318495" cy="352209"/>
            <a:chOff x="7541397" y="2904802"/>
            <a:chExt cx="318495" cy="352209"/>
          </a:xfrm>
        </p:grpSpPr>
        <p:sp>
          <p:nvSpPr>
            <p:cNvPr id="11685" name="Google Shape;11685;p80"/>
            <p:cNvSpPr/>
            <p:nvPr/>
          </p:nvSpPr>
          <p:spPr>
            <a:xfrm>
              <a:off x="7541397" y="2904802"/>
              <a:ext cx="318495" cy="352209"/>
            </a:xfrm>
            <a:custGeom>
              <a:avLst/>
              <a:gdLst/>
              <a:ahLst/>
              <a:cxnLst/>
              <a:rect l="l" t="t" r="r" b="b"/>
              <a:pathLst>
                <a:path w="10014" h="11074" extrusionOk="0">
                  <a:moveTo>
                    <a:pt x="2287" y="1763"/>
                  </a:moveTo>
                  <a:lnTo>
                    <a:pt x="2453" y="3941"/>
                  </a:lnTo>
                  <a:cubicBezTo>
                    <a:pt x="2501" y="4501"/>
                    <a:pt x="2668" y="5037"/>
                    <a:pt x="2918" y="5537"/>
                  </a:cubicBezTo>
                  <a:lnTo>
                    <a:pt x="2096" y="5120"/>
                  </a:lnTo>
                  <a:cubicBezTo>
                    <a:pt x="1560" y="4846"/>
                    <a:pt x="1120" y="4430"/>
                    <a:pt x="787" y="3929"/>
                  </a:cubicBezTo>
                  <a:cubicBezTo>
                    <a:pt x="477" y="3418"/>
                    <a:pt x="310" y="2822"/>
                    <a:pt x="310" y="2227"/>
                  </a:cubicBezTo>
                  <a:lnTo>
                    <a:pt x="310" y="1977"/>
                  </a:lnTo>
                  <a:cubicBezTo>
                    <a:pt x="310" y="1858"/>
                    <a:pt x="406" y="1763"/>
                    <a:pt x="525" y="1763"/>
                  </a:cubicBezTo>
                  <a:close/>
                  <a:moveTo>
                    <a:pt x="7383" y="1036"/>
                  </a:moveTo>
                  <a:lnTo>
                    <a:pt x="7168" y="3799"/>
                  </a:lnTo>
                  <a:cubicBezTo>
                    <a:pt x="7168" y="3882"/>
                    <a:pt x="7228" y="3953"/>
                    <a:pt x="7323" y="3977"/>
                  </a:cubicBezTo>
                  <a:cubicBezTo>
                    <a:pt x="7406" y="3977"/>
                    <a:pt x="7490" y="3918"/>
                    <a:pt x="7502" y="3822"/>
                  </a:cubicBezTo>
                  <a:lnTo>
                    <a:pt x="7645" y="1751"/>
                  </a:lnTo>
                  <a:lnTo>
                    <a:pt x="9419" y="1751"/>
                  </a:lnTo>
                  <a:cubicBezTo>
                    <a:pt x="9538" y="1751"/>
                    <a:pt x="9633" y="1846"/>
                    <a:pt x="9633" y="1965"/>
                  </a:cubicBezTo>
                  <a:lnTo>
                    <a:pt x="9633" y="2227"/>
                  </a:lnTo>
                  <a:lnTo>
                    <a:pt x="9645" y="2227"/>
                  </a:lnTo>
                  <a:cubicBezTo>
                    <a:pt x="9645" y="2822"/>
                    <a:pt x="9478" y="3418"/>
                    <a:pt x="9169" y="3929"/>
                  </a:cubicBezTo>
                  <a:cubicBezTo>
                    <a:pt x="8859" y="4430"/>
                    <a:pt x="8395" y="4846"/>
                    <a:pt x="7859" y="5120"/>
                  </a:cubicBezTo>
                  <a:lnTo>
                    <a:pt x="7037" y="5525"/>
                  </a:lnTo>
                  <a:cubicBezTo>
                    <a:pt x="7204" y="5239"/>
                    <a:pt x="7323" y="4930"/>
                    <a:pt x="7395" y="4596"/>
                  </a:cubicBezTo>
                  <a:cubicBezTo>
                    <a:pt x="7406" y="4501"/>
                    <a:pt x="7371" y="4418"/>
                    <a:pt x="7275" y="4406"/>
                  </a:cubicBezTo>
                  <a:cubicBezTo>
                    <a:pt x="7265" y="4404"/>
                    <a:pt x="7255" y="4404"/>
                    <a:pt x="7244" y="4404"/>
                  </a:cubicBezTo>
                  <a:cubicBezTo>
                    <a:pt x="7170" y="4404"/>
                    <a:pt x="7095" y="4441"/>
                    <a:pt x="7085" y="4525"/>
                  </a:cubicBezTo>
                  <a:cubicBezTo>
                    <a:pt x="6966" y="5013"/>
                    <a:pt x="6740" y="5477"/>
                    <a:pt x="6430" y="5858"/>
                  </a:cubicBezTo>
                  <a:lnTo>
                    <a:pt x="6418" y="5882"/>
                  </a:lnTo>
                  <a:cubicBezTo>
                    <a:pt x="6240" y="6096"/>
                    <a:pt x="6025" y="6311"/>
                    <a:pt x="5787" y="6489"/>
                  </a:cubicBezTo>
                  <a:lnTo>
                    <a:pt x="4156" y="6489"/>
                  </a:lnTo>
                  <a:cubicBezTo>
                    <a:pt x="3930" y="6311"/>
                    <a:pt x="3715" y="6120"/>
                    <a:pt x="3537" y="5894"/>
                  </a:cubicBezTo>
                  <a:cubicBezTo>
                    <a:pt x="3525" y="5882"/>
                    <a:pt x="3525" y="5858"/>
                    <a:pt x="3513" y="5846"/>
                  </a:cubicBezTo>
                  <a:cubicBezTo>
                    <a:pt x="3084" y="5299"/>
                    <a:pt x="2811" y="4608"/>
                    <a:pt x="2751" y="3894"/>
                  </a:cubicBezTo>
                  <a:lnTo>
                    <a:pt x="2549" y="1036"/>
                  </a:lnTo>
                  <a:close/>
                  <a:moveTo>
                    <a:pt x="5668" y="6811"/>
                  </a:moveTo>
                  <a:cubicBezTo>
                    <a:pt x="5680" y="6811"/>
                    <a:pt x="5692" y="6835"/>
                    <a:pt x="5692" y="6835"/>
                  </a:cubicBezTo>
                  <a:cubicBezTo>
                    <a:pt x="5740" y="6858"/>
                    <a:pt x="5751" y="6906"/>
                    <a:pt x="5751" y="6954"/>
                  </a:cubicBezTo>
                  <a:lnTo>
                    <a:pt x="5751" y="7049"/>
                  </a:lnTo>
                  <a:cubicBezTo>
                    <a:pt x="5787" y="7120"/>
                    <a:pt x="5716" y="7192"/>
                    <a:pt x="5644" y="7192"/>
                  </a:cubicBezTo>
                  <a:lnTo>
                    <a:pt x="4311" y="7192"/>
                  </a:lnTo>
                  <a:cubicBezTo>
                    <a:pt x="4239" y="7192"/>
                    <a:pt x="4180" y="7132"/>
                    <a:pt x="4180" y="7049"/>
                  </a:cubicBezTo>
                  <a:lnTo>
                    <a:pt x="4180" y="6954"/>
                  </a:lnTo>
                  <a:cubicBezTo>
                    <a:pt x="4180" y="6906"/>
                    <a:pt x="4216" y="6858"/>
                    <a:pt x="4239" y="6835"/>
                  </a:cubicBezTo>
                  <a:cubicBezTo>
                    <a:pt x="4251" y="6835"/>
                    <a:pt x="4275" y="6811"/>
                    <a:pt x="4275" y="6811"/>
                  </a:cubicBezTo>
                  <a:close/>
                  <a:moveTo>
                    <a:pt x="5382" y="7513"/>
                  </a:moveTo>
                  <a:cubicBezTo>
                    <a:pt x="5466" y="7787"/>
                    <a:pt x="5656" y="8013"/>
                    <a:pt x="5906" y="8156"/>
                  </a:cubicBezTo>
                  <a:lnTo>
                    <a:pt x="6013" y="8216"/>
                  </a:lnTo>
                  <a:cubicBezTo>
                    <a:pt x="6180" y="8287"/>
                    <a:pt x="6263" y="8454"/>
                    <a:pt x="6263" y="8632"/>
                  </a:cubicBezTo>
                  <a:lnTo>
                    <a:pt x="6263" y="8668"/>
                  </a:lnTo>
                  <a:lnTo>
                    <a:pt x="3680" y="8668"/>
                  </a:lnTo>
                  <a:lnTo>
                    <a:pt x="3680" y="8632"/>
                  </a:lnTo>
                  <a:cubicBezTo>
                    <a:pt x="3680" y="8454"/>
                    <a:pt x="3775" y="8299"/>
                    <a:pt x="3930" y="8216"/>
                  </a:cubicBezTo>
                  <a:lnTo>
                    <a:pt x="4037" y="8156"/>
                  </a:lnTo>
                  <a:cubicBezTo>
                    <a:pt x="4287" y="8025"/>
                    <a:pt x="4477" y="7799"/>
                    <a:pt x="4537" y="7513"/>
                  </a:cubicBezTo>
                  <a:close/>
                  <a:moveTo>
                    <a:pt x="6966" y="8978"/>
                  </a:moveTo>
                  <a:cubicBezTo>
                    <a:pt x="7168" y="8978"/>
                    <a:pt x="7347" y="9156"/>
                    <a:pt x="7347" y="9359"/>
                  </a:cubicBezTo>
                  <a:lnTo>
                    <a:pt x="7347" y="10002"/>
                  </a:lnTo>
                  <a:lnTo>
                    <a:pt x="2572" y="10002"/>
                  </a:lnTo>
                  <a:lnTo>
                    <a:pt x="2572" y="9359"/>
                  </a:lnTo>
                  <a:cubicBezTo>
                    <a:pt x="2572" y="9156"/>
                    <a:pt x="2751" y="8978"/>
                    <a:pt x="2953" y="8978"/>
                  </a:cubicBezTo>
                  <a:close/>
                  <a:moveTo>
                    <a:pt x="7859" y="10347"/>
                  </a:moveTo>
                  <a:lnTo>
                    <a:pt x="7859" y="10716"/>
                  </a:lnTo>
                  <a:lnTo>
                    <a:pt x="2084" y="10716"/>
                  </a:lnTo>
                  <a:lnTo>
                    <a:pt x="2084" y="10347"/>
                  </a:lnTo>
                  <a:close/>
                  <a:moveTo>
                    <a:pt x="2132" y="0"/>
                  </a:moveTo>
                  <a:cubicBezTo>
                    <a:pt x="1930" y="0"/>
                    <a:pt x="1763" y="167"/>
                    <a:pt x="1763" y="358"/>
                  </a:cubicBezTo>
                  <a:lnTo>
                    <a:pt x="1763" y="703"/>
                  </a:lnTo>
                  <a:cubicBezTo>
                    <a:pt x="1763" y="893"/>
                    <a:pt x="1930" y="1060"/>
                    <a:pt x="2132" y="1060"/>
                  </a:cubicBezTo>
                  <a:lnTo>
                    <a:pt x="2251" y="1060"/>
                  </a:lnTo>
                  <a:lnTo>
                    <a:pt x="2275" y="1441"/>
                  </a:lnTo>
                  <a:lnTo>
                    <a:pt x="537" y="1441"/>
                  </a:lnTo>
                  <a:cubicBezTo>
                    <a:pt x="239" y="1441"/>
                    <a:pt x="1" y="1679"/>
                    <a:pt x="1" y="1977"/>
                  </a:cubicBezTo>
                  <a:lnTo>
                    <a:pt x="1" y="2227"/>
                  </a:lnTo>
                  <a:cubicBezTo>
                    <a:pt x="1" y="2882"/>
                    <a:pt x="179" y="3537"/>
                    <a:pt x="537" y="4108"/>
                  </a:cubicBezTo>
                  <a:cubicBezTo>
                    <a:pt x="870" y="4668"/>
                    <a:pt x="1382" y="5120"/>
                    <a:pt x="1965" y="5418"/>
                  </a:cubicBezTo>
                  <a:lnTo>
                    <a:pt x="3239" y="6061"/>
                  </a:lnTo>
                  <a:cubicBezTo>
                    <a:pt x="3251" y="6061"/>
                    <a:pt x="3275" y="6073"/>
                    <a:pt x="3287" y="6085"/>
                  </a:cubicBezTo>
                  <a:cubicBezTo>
                    <a:pt x="3287" y="6085"/>
                    <a:pt x="3287" y="6096"/>
                    <a:pt x="3299" y="6096"/>
                  </a:cubicBezTo>
                  <a:cubicBezTo>
                    <a:pt x="3311" y="6120"/>
                    <a:pt x="3334" y="6144"/>
                    <a:pt x="3334" y="6180"/>
                  </a:cubicBezTo>
                  <a:cubicBezTo>
                    <a:pt x="3334" y="6251"/>
                    <a:pt x="3275" y="6311"/>
                    <a:pt x="3192" y="6311"/>
                  </a:cubicBezTo>
                  <a:lnTo>
                    <a:pt x="3013" y="6311"/>
                  </a:lnTo>
                  <a:cubicBezTo>
                    <a:pt x="2930" y="6311"/>
                    <a:pt x="2858" y="6382"/>
                    <a:pt x="2858" y="6477"/>
                  </a:cubicBezTo>
                  <a:cubicBezTo>
                    <a:pt x="2858" y="6561"/>
                    <a:pt x="2930" y="6632"/>
                    <a:pt x="3013" y="6632"/>
                  </a:cubicBezTo>
                  <a:lnTo>
                    <a:pt x="3192" y="6632"/>
                  </a:lnTo>
                  <a:cubicBezTo>
                    <a:pt x="3358" y="6632"/>
                    <a:pt x="3489" y="6549"/>
                    <a:pt x="3585" y="6430"/>
                  </a:cubicBezTo>
                  <a:cubicBezTo>
                    <a:pt x="3692" y="6537"/>
                    <a:pt x="3811" y="6632"/>
                    <a:pt x="3930" y="6739"/>
                  </a:cubicBezTo>
                  <a:cubicBezTo>
                    <a:pt x="3882" y="6811"/>
                    <a:pt x="3870" y="6894"/>
                    <a:pt x="3870" y="6977"/>
                  </a:cubicBezTo>
                  <a:lnTo>
                    <a:pt x="3870" y="7085"/>
                  </a:lnTo>
                  <a:cubicBezTo>
                    <a:pt x="3870" y="7311"/>
                    <a:pt x="4025" y="7501"/>
                    <a:pt x="4239" y="7549"/>
                  </a:cubicBezTo>
                  <a:cubicBezTo>
                    <a:pt x="4180" y="7692"/>
                    <a:pt x="4073" y="7823"/>
                    <a:pt x="3906" y="7906"/>
                  </a:cubicBezTo>
                  <a:lnTo>
                    <a:pt x="3811" y="7966"/>
                  </a:lnTo>
                  <a:cubicBezTo>
                    <a:pt x="3537" y="8097"/>
                    <a:pt x="3370" y="8359"/>
                    <a:pt x="3370" y="8656"/>
                  </a:cubicBezTo>
                  <a:lnTo>
                    <a:pt x="3370" y="8704"/>
                  </a:lnTo>
                  <a:lnTo>
                    <a:pt x="3001" y="8704"/>
                  </a:lnTo>
                  <a:cubicBezTo>
                    <a:pt x="2620" y="8704"/>
                    <a:pt x="2287" y="9037"/>
                    <a:pt x="2287" y="9418"/>
                  </a:cubicBezTo>
                  <a:lnTo>
                    <a:pt x="2287" y="10061"/>
                  </a:lnTo>
                  <a:lnTo>
                    <a:pt x="2025" y="10061"/>
                  </a:lnTo>
                  <a:cubicBezTo>
                    <a:pt x="1906" y="10061"/>
                    <a:pt x="1799" y="10168"/>
                    <a:pt x="1799" y="10287"/>
                  </a:cubicBezTo>
                  <a:lnTo>
                    <a:pt x="1799" y="10847"/>
                  </a:lnTo>
                  <a:cubicBezTo>
                    <a:pt x="1799" y="10966"/>
                    <a:pt x="1906" y="11073"/>
                    <a:pt x="2025" y="11073"/>
                  </a:cubicBezTo>
                  <a:lnTo>
                    <a:pt x="8002" y="11073"/>
                  </a:lnTo>
                  <a:cubicBezTo>
                    <a:pt x="8121" y="11073"/>
                    <a:pt x="8228" y="10966"/>
                    <a:pt x="8228" y="10847"/>
                  </a:cubicBezTo>
                  <a:lnTo>
                    <a:pt x="8228" y="10287"/>
                  </a:lnTo>
                  <a:cubicBezTo>
                    <a:pt x="8228" y="10168"/>
                    <a:pt x="8121" y="10061"/>
                    <a:pt x="8002" y="10061"/>
                  </a:cubicBezTo>
                  <a:lnTo>
                    <a:pt x="7740" y="10061"/>
                  </a:lnTo>
                  <a:lnTo>
                    <a:pt x="7740" y="9418"/>
                  </a:lnTo>
                  <a:cubicBezTo>
                    <a:pt x="7740" y="9037"/>
                    <a:pt x="7406" y="8704"/>
                    <a:pt x="7025" y="8704"/>
                  </a:cubicBezTo>
                  <a:lnTo>
                    <a:pt x="6644" y="8704"/>
                  </a:lnTo>
                  <a:lnTo>
                    <a:pt x="6644" y="8656"/>
                  </a:lnTo>
                  <a:cubicBezTo>
                    <a:pt x="6644" y="8359"/>
                    <a:pt x="6490" y="8097"/>
                    <a:pt x="6216" y="7966"/>
                  </a:cubicBezTo>
                  <a:lnTo>
                    <a:pt x="6109" y="7906"/>
                  </a:lnTo>
                  <a:cubicBezTo>
                    <a:pt x="5966" y="7823"/>
                    <a:pt x="5847" y="7692"/>
                    <a:pt x="5787" y="7549"/>
                  </a:cubicBezTo>
                  <a:cubicBezTo>
                    <a:pt x="5990" y="7501"/>
                    <a:pt x="6156" y="7323"/>
                    <a:pt x="6156" y="7085"/>
                  </a:cubicBezTo>
                  <a:lnTo>
                    <a:pt x="6156" y="6977"/>
                  </a:lnTo>
                  <a:cubicBezTo>
                    <a:pt x="6156" y="6894"/>
                    <a:pt x="6132" y="6811"/>
                    <a:pt x="6097" y="6739"/>
                  </a:cubicBezTo>
                  <a:cubicBezTo>
                    <a:pt x="6216" y="6656"/>
                    <a:pt x="6335" y="6549"/>
                    <a:pt x="6442" y="6430"/>
                  </a:cubicBezTo>
                  <a:cubicBezTo>
                    <a:pt x="6513" y="6561"/>
                    <a:pt x="6668" y="6632"/>
                    <a:pt x="6823" y="6632"/>
                  </a:cubicBezTo>
                  <a:lnTo>
                    <a:pt x="7002" y="6632"/>
                  </a:lnTo>
                  <a:cubicBezTo>
                    <a:pt x="7097" y="6632"/>
                    <a:pt x="7168" y="6561"/>
                    <a:pt x="7168" y="6477"/>
                  </a:cubicBezTo>
                  <a:cubicBezTo>
                    <a:pt x="7168" y="6382"/>
                    <a:pt x="7097" y="6311"/>
                    <a:pt x="7002" y="6311"/>
                  </a:cubicBezTo>
                  <a:lnTo>
                    <a:pt x="6823" y="6311"/>
                  </a:lnTo>
                  <a:cubicBezTo>
                    <a:pt x="6752" y="6311"/>
                    <a:pt x="6692" y="6251"/>
                    <a:pt x="6692" y="6180"/>
                  </a:cubicBezTo>
                  <a:cubicBezTo>
                    <a:pt x="6692" y="6144"/>
                    <a:pt x="6704" y="6120"/>
                    <a:pt x="6728" y="6085"/>
                  </a:cubicBezTo>
                  <a:cubicBezTo>
                    <a:pt x="6740" y="6073"/>
                    <a:pt x="6752" y="6061"/>
                    <a:pt x="6763" y="6061"/>
                  </a:cubicBezTo>
                  <a:lnTo>
                    <a:pt x="8049" y="5418"/>
                  </a:lnTo>
                  <a:cubicBezTo>
                    <a:pt x="8645" y="5120"/>
                    <a:pt x="9133" y="4668"/>
                    <a:pt x="9478" y="4108"/>
                  </a:cubicBezTo>
                  <a:cubicBezTo>
                    <a:pt x="9823" y="3537"/>
                    <a:pt x="10014" y="2906"/>
                    <a:pt x="10014" y="2227"/>
                  </a:cubicBezTo>
                  <a:lnTo>
                    <a:pt x="10014" y="1977"/>
                  </a:lnTo>
                  <a:cubicBezTo>
                    <a:pt x="9954" y="1679"/>
                    <a:pt x="9716" y="1441"/>
                    <a:pt x="9430" y="1441"/>
                  </a:cubicBezTo>
                  <a:lnTo>
                    <a:pt x="7692" y="1441"/>
                  </a:lnTo>
                  <a:lnTo>
                    <a:pt x="7728" y="1060"/>
                  </a:lnTo>
                  <a:lnTo>
                    <a:pt x="7847" y="1060"/>
                  </a:lnTo>
                  <a:cubicBezTo>
                    <a:pt x="8037" y="1060"/>
                    <a:pt x="8204" y="893"/>
                    <a:pt x="8204" y="703"/>
                  </a:cubicBezTo>
                  <a:lnTo>
                    <a:pt x="8204" y="358"/>
                  </a:lnTo>
                  <a:cubicBezTo>
                    <a:pt x="8204" y="167"/>
                    <a:pt x="8037" y="0"/>
                    <a:pt x="7847" y="0"/>
                  </a:cubicBezTo>
                  <a:lnTo>
                    <a:pt x="3501" y="0"/>
                  </a:lnTo>
                  <a:cubicBezTo>
                    <a:pt x="3406" y="0"/>
                    <a:pt x="3334" y="72"/>
                    <a:pt x="3334" y="167"/>
                  </a:cubicBezTo>
                  <a:cubicBezTo>
                    <a:pt x="3334" y="250"/>
                    <a:pt x="3406" y="322"/>
                    <a:pt x="3501" y="322"/>
                  </a:cubicBezTo>
                  <a:lnTo>
                    <a:pt x="7847" y="322"/>
                  </a:lnTo>
                  <a:cubicBezTo>
                    <a:pt x="7859" y="322"/>
                    <a:pt x="7883" y="346"/>
                    <a:pt x="7883" y="370"/>
                  </a:cubicBezTo>
                  <a:lnTo>
                    <a:pt x="7883" y="715"/>
                  </a:lnTo>
                  <a:cubicBezTo>
                    <a:pt x="7883" y="727"/>
                    <a:pt x="7871" y="762"/>
                    <a:pt x="7847" y="762"/>
                  </a:cubicBezTo>
                  <a:lnTo>
                    <a:pt x="2132" y="762"/>
                  </a:lnTo>
                  <a:cubicBezTo>
                    <a:pt x="2108" y="762"/>
                    <a:pt x="2084" y="739"/>
                    <a:pt x="2084" y="715"/>
                  </a:cubicBezTo>
                  <a:lnTo>
                    <a:pt x="2084" y="370"/>
                  </a:lnTo>
                  <a:cubicBezTo>
                    <a:pt x="2084" y="358"/>
                    <a:pt x="2096" y="322"/>
                    <a:pt x="2132" y="322"/>
                  </a:cubicBezTo>
                  <a:lnTo>
                    <a:pt x="2739" y="322"/>
                  </a:lnTo>
                  <a:cubicBezTo>
                    <a:pt x="2823" y="322"/>
                    <a:pt x="2894" y="250"/>
                    <a:pt x="2894" y="167"/>
                  </a:cubicBezTo>
                  <a:cubicBezTo>
                    <a:pt x="2894" y="72"/>
                    <a:pt x="2823" y="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0"/>
            <p:cNvSpPr/>
            <p:nvPr/>
          </p:nvSpPr>
          <p:spPr>
            <a:xfrm>
              <a:off x="7642505" y="2952128"/>
              <a:ext cx="112876" cy="106451"/>
            </a:xfrm>
            <a:custGeom>
              <a:avLst/>
              <a:gdLst/>
              <a:ahLst/>
              <a:cxnLst/>
              <a:rect l="l" t="t" r="r" b="b"/>
              <a:pathLst>
                <a:path w="3549" h="3347" extrusionOk="0">
                  <a:moveTo>
                    <a:pt x="1822" y="548"/>
                  </a:moveTo>
                  <a:lnTo>
                    <a:pt x="2084" y="1287"/>
                  </a:lnTo>
                  <a:cubicBezTo>
                    <a:pt x="2120" y="1346"/>
                    <a:pt x="2156" y="1394"/>
                    <a:pt x="2239" y="1394"/>
                  </a:cubicBezTo>
                  <a:lnTo>
                    <a:pt x="3037" y="1429"/>
                  </a:lnTo>
                  <a:lnTo>
                    <a:pt x="2382" y="1918"/>
                  </a:lnTo>
                  <a:cubicBezTo>
                    <a:pt x="2322" y="1965"/>
                    <a:pt x="2311" y="2025"/>
                    <a:pt x="2322" y="2096"/>
                  </a:cubicBezTo>
                  <a:lnTo>
                    <a:pt x="2549" y="2870"/>
                  </a:lnTo>
                  <a:lnTo>
                    <a:pt x="1894" y="2430"/>
                  </a:lnTo>
                  <a:cubicBezTo>
                    <a:pt x="1864" y="2412"/>
                    <a:pt x="1831" y="2403"/>
                    <a:pt x="1800" y="2403"/>
                  </a:cubicBezTo>
                  <a:cubicBezTo>
                    <a:pt x="1769" y="2403"/>
                    <a:pt x="1739" y="2412"/>
                    <a:pt x="1715" y="2430"/>
                  </a:cubicBezTo>
                  <a:lnTo>
                    <a:pt x="1060" y="2870"/>
                  </a:lnTo>
                  <a:lnTo>
                    <a:pt x="1287" y="2096"/>
                  </a:lnTo>
                  <a:cubicBezTo>
                    <a:pt x="1298" y="2037"/>
                    <a:pt x="1287" y="1965"/>
                    <a:pt x="1227" y="1918"/>
                  </a:cubicBezTo>
                  <a:lnTo>
                    <a:pt x="596" y="1429"/>
                  </a:lnTo>
                  <a:lnTo>
                    <a:pt x="1406" y="1394"/>
                  </a:lnTo>
                  <a:cubicBezTo>
                    <a:pt x="1465" y="1394"/>
                    <a:pt x="1525" y="1358"/>
                    <a:pt x="1549" y="1287"/>
                  </a:cubicBezTo>
                  <a:lnTo>
                    <a:pt x="1822" y="548"/>
                  </a:lnTo>
                  <a:close/>
                  <a:moveTo>
                    <a:pt x="1775" y="1"/>
                  </a:moveTo>
                  <a:cubicBezTo>
                    <a:pt x="1691" y="1"/>
                    <a:pt x="1608" y="60"/>
                    <a:pt x="1560" y="144"/>
                  </a:cubicBezTo>
                  <a:lnTo>
                    <a:pt x="1227" y="1084"/>
                  </a:lnTo>
                  <a:lnTo>
                    <a:pt x="227" y="1120"/>
                  </a:lnTo>
                  <a:cubicBezTo>
                    <a:pt x="144" y="1120"/>
                    <a:pt x="60" y="1168"/>
                    <a:pt x="36" y="1263"/>
                  </a:cubicBezTo>
                  <a:cubicBezTo>
                    <a:pt x="1" y="1358"/>
                    <a:pt x="36" y="1441"/>
                    <a:pt x="108" y="1501"/>
                  </a:cubicBezTo>
                  <a:lnTo>
                    <a:pt x="894" y="2108"/>
                  </a:lnTo>
                  <a:lnTo>
                    <a:pt x="632" y="3061"/>
                  </a:lnTo>
                  <a:cubicBezTo>
                    <a:pt x="596" y="3156"/>
                    <a:pt x="632" y="3239"/>
                    <a:pt x="703" y="3299"/>
                  </a:cubicBezTo>
                  <a:cubicBezTo>
                    <a:pt x="739" y="3328"/>
                    <a:pt x="781" y="3343"/>
                    <a:pt x="824" y="3343"/>
                  </a:cubicBezTo>
                  <a:cubicBezTo>
                    <a:pt x="867" y="3343"/>
                    <a:pt x="912" y="3328"/>
                    <a:pt x="953" y="3299"/>
                  </a:cubicBezTo>
                  <a:lnTo>
                    <a:pt x="1775" y="2751"/>
                  </a:lnTo>
                  <a:lnTo>
                    <a:pt x="2596" y="3299"/>
                  </a:lnTo>
                  <a:cubicBezTo>
                    <a:pt x="2620" y="3334"/>
                    <a:pt x="2668" y="3346"/>
                    <a:pt x="2715" y="3346"/>
                  </a:cubicBezTo>
                  <a:cubicBezTo>
                    <a:pt x="2751" y="3346"/>
                    <a:pt x="2799" y="3334"/>
                    <a:pt x="2834" y="3299"/>
                  </a:cubicBezTo>
                  <a:cubicBezTo>
                    <a:pt x="2906" y="3239"/>
                    <a:pt x="2942" y="3156"/>
                    <a:pt x="2906" y="3061"/>
                  </a:cubicBezTo>
                  <a:lnTo>
                    <a:pt x="2644" y="2108"/>
                  </a:lnTo>
                  <a:lnTo>
                    <a:pt x="3430" y="1501"/>
                  </a:lnTo>
                  <a:cubicBezTo>
                    <a:pt x="3513" y="1441"/>
                    <a:pt x="3549" y="1358"/>
                    <a:pt x="3513" y="1263"/>
                  </a:cubicBezTo>
                  <a:cubicBezTo>
                    <a:pt x="3489" y="1168"/>
                    <a:pt x="3418" y="1120"/>
                    <a:pt x="3323" y="1120"/>
                  </a:cubicBezTo>
                  <a:lnTo>
                    <a:pt x="2322" y="1084"/>
                  </a:lnTo>
                  <a:lnTo>
                    <a:pt x="1989" y="144"/>
                  </a:lnTo>
                  <a:cubicBezTo>
                    <a:pt x="1953" y="60"/>
                    <a:pt x="1882" y="1"/>
                    <a:pt x="1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7" name="Google Shape;11687;p80"/>
          <p:cNvGrpSpPr/>
          <p:nvPr/>
        </p:nvGrpSpPr>
        <p:grpSpPr>
          <a:xfrm>
            <a:off x="8003015" y="2904039"/>
            <a:ext cx="306759" cy="351445"/>
            <a:chOff x="8003015" y="2904039"/>
            <a:chExt cx="306759" cy="351445"/>
          </a:xfrm>
        </p:grpSpPr>
        <p:sp>
          <p:nvSpPr>
            <p:cNvPr id="11688" name="Google Shape;11688;p80"/>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0"/>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80"/>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80"/>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80"/>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80"/>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4" name="Google Shape;11694;p80"/>
          <p:cNvGrpSpPr/>
          <p:nvPr/>
        </p:nvGrpSpPr>
        <p:grpSpPr>
          <a:xfrm>
            <a:off x="5687770" y="2885496"/>
            <a:ext cx="369638" cy="369606"/>
            <a:chOff x="5687770" y="2885496"/>
            <a:chExt cx="369638" cy="369606"/>
          </a:xfrm>
        </p:grpSpPr>
        <p:sp>
          <p:nvSpPr>
            <p:cNvPr id="11695" name="Google Shape;11695;p80"/>
            <p:cNvSpPr/>
            <p:nvPr/>
          </p:nvSpPr>
          <p:spPr>
            <a:xfrm>
              <a:off x="5772594" y="3003366"/>
              <a:ext cx="112113" cy="110872"/>
            </a:xfrm>
            <a:custGeom>
              <a:avLst/>
              <a:gdLst/>
              <a:ahLst/>
              <a:cxnLst/>
              <a:rect l="l" t="t" r="r" b="b"/>
              <a:pathLst>
                <a:path w="3525" h="3486" extrusionOk="0">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80"/>
            <p:cNvSpPr/>
            <p:nvPr/>
          </p:nvSpPr>
          <p:spPr>
            <a:xfrm>
              <a:off x="5800996" y="3031736"/>
              <a:ext cx="112113" cy="110904"/>
            </a:xfrm>
            <a:custGeom>
              <a:avLst/>
              <a:gdLst/>
              <a:ahLst/>
              <a:cxnLst/>
              <a:rect l="l" t="t" r="r" b="b"/>
              <a:pathLst>
                <a:path w="3525" h="3487" extrusionOk="0">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80"/>
            <p:cNvSpPr/>
            <p:nvPr/>
          </p:nvSpPr>
          <p:spPr>
            <a:xfrm>
              <a:off x="5829016" y="3141558"/>
              <a:ext cx="31455" cy="30247"/>
            </a:xfrm>
            <a:custGeom>
              <a:avLst/>
              <a:gdLst/>
              <a:ahLst/>
              <a:cxnLst/>
              <a:rect l="l" t="t" r="r" b="b"/>
              <a:pathLst>
                <a:path w="989" h="951" extrusionOk="0">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80"/>
            <p:cNvSpPr/>
            <p:nvPr/>
          </p:nvSpPr>
          <p:spPr>
            <a:xfrm>
              <a:off x="5866514" y="3060519"/>
              <a:ext cx="75378" cy="73788"/>
            </a:xfrm>
            <a:custGeom>
              <a:avLst/>
              <a:gdLst/>
              <a:ahLst/>
              <a:cxnLst/>
              <a:rect l="l" t="t" r="r" b="b"/>
              <a:pathLst>
                <a:path w="2370" h="2320" extrusionOk="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0"/>
            <p:cNvSpPr/>
            <p:nvPr/>
          </p:nvSpPr>
          <p:spPr>
            <a:xfrm>
              <a:off x="5687770" y="2885496"/>
              <a:ext cx="369638" cy="369606"/>
            </a:xfrm>
            <a:custGeom>
              <a:avLst/>
              <a:gdLst/>
              <a:ahLst/>
              <a:cxnLst/>
              <a:rect l="l" t="t" r="r" b="b"/>
              <a:pathLst>
                <a:path w="11622" h="11621" extrusionOk="0">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0"/>
            <p:cNvSpPr/>
            <p:nvPr/>
          </p:nvSpPr>
          <p:spPr>
            <a:xfrm>
              <a:off x="5737386" y="2968794"/>
              <a:ext cx="182942" cy="181416"/>
            </a:xfrm>
            <a:custGeom>
              <a:avLst/>
              <a:gdLst/>
              <a:ahLst/>
              <a:cxnLst/>
              <a:rect l="l" t="t" r="r" b="b"/>
              <a:pathLst>
                <a:path w="5752" h="5704" extrusionOk="0">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0"/>
            <p:cNvSpPr/>
            <p:nvPr/>
          </p:nvSpPr>
          <p:spPr>
            <a:xfrm>
              <a:off x="5793808" y="3024548"/>
              <a:ext cx="181797" cy="181320"/>
            </a:xfrm>
            <a:custGeom>
              <a:avLst/>
              <a:gdLst/>
              <a:ahLst/>
              <a:cxnLst/>
              <a:rect l="l" t="t" r="r" b="b"/>
              <a:pathLst>
                <a:path w="5716" h="5701" extrusionOk="0">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80"/>
            <p:cNvSpPr/>
            <p:nvPr/>
          </p:nvSpPr>
          <p:spPr>
            <a:xfrm>
              <a:off x="5964600" y="3015483"/>
              <a:ext cx="23122" cy="21882"/>
            </a:xfrm>
            <a:custGeom>
              <a:avLst/>
              <a:gdLst/>
              <a:ahLst/>
              <a:cxnLst/>
              <a:rect l="l" t="t" r="r" b="b"/>
              <a:pathLst>
                <a:path w="727" h="688" extrusionOk="0">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80"/>
            <p:cNvSpPr/>
            <p:nvPr/>
          </p:nvSpPr>
          <p:spPr>
            <a:xfrm>
              <a:off x="5935817" y="2986700"/>
              <a:ext cx="22741" cy="21119"/>
            </a:xfrm>
            <a:custGeom>
              <a:avLst/>
              <a:gdLst/>
              <a:ahLst/>
              <a:cxnLst/>
              <a:rect l="l" t="t" r="r" b="b"/>
              <a:pathLst>
                <a:path w="715" h="664" extrusionOk="0">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0"/>
            <p:cNvSpPr/>
            <p:nvPr/>
          </p:nvSpPr>
          <p:spPr>
            <a:xfrm>
              <a:off x="5906270" y="2957153"/>
              <a:ext cx="23504" cy="21914"/>
            </a:xfrm>
            <a:custGeom>
              <a:avLst/>
              <a:gdLst/>
              <a:ahLst/>
              <a:cxnLst/>
              <a:rect l="l" t="t" r="r" b="b"/>
              <a:pathLst>
                <a:path w="739" h="689" extrusionOk="0">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5" name="Google Shape;11705;p80"/>
          <p:cNvGrpSpPr/>
          <p:nvPr/>
        </p:nvGrpSpPr>
        <p:grpSpPr>
          <a:xfrm>
            <a:off x="4881958" y="2904802"/>
            <a:ext cx="156417" cy="349537"/>
            <a:chOff x="4881958" y="2904802"/>
            <a:chExt cx="156417" cy="349537"/>
          </a:xfrm>
        </p:grpSpPr>
        <p:sp>
          <p:nvSpPr>
            <p:cNvPr id="11706" name="Google Shape;11706;p80"/>
            <p:cNvSpPr/>
            <p:nvPr/>
          </p:nvSpPr>
          <p:spPr>
            <a:xfrm>
              <a:off x="4994802" y="3168370"/>
              <a:ext cx="10241" cy="10623"/>
            </a:xfrm>
            <a:custGeom>
              <a:avLst/>
              <a:gdLst/>
              <a:ahLst/>
              <a:cxnLst/>
              <a:rect l="l" t="t" r="r" b="b"/>
              <a:pathLst>
                <a:path w="322" h="334" extrusionOk="0">
                  <a:moveTo>
                    <a:pt x="167" y="0"/>
                  </a:moveTo>
                  <a:cubicBezTo>
                    <a:pt x="72" y="0"/>
                    <a:pt x="0" y="72"/>
                    <a:pt x="0" y="167"/>
                  </a:cubicBezTo>
                  <a:cubicBezTo>
                    <a:pt x="0" y="250"/>
                    <a:pt x="72" y="334"/>
                    <a:pt x="167" y="334"/>
                  </a:cubicBezTo>
                  <a:cubicBezTo>
                    <a:pt x="250" y="334"/>
                    <a:pt x="322" y="250"/>
                    <a:pt x="322" y="167"/>
                  </a:cubicBez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0"/>
            <p:cNvSpPr/>
            <p:nvPr/>
          </p:nvSpPr>
          <p:spPr>
            <a:xfrm>
              <a:off x="4994802" y="3194864"/>
              <a:ext cx="10241" cy="10273"/>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80"/>
            <p:cNvSpPr/>
            <p:nvPr/>
          </p:nvSpPr>
          <p:spPr>
            <a:xfrm>
              <a:off x="4937999" y="2904802"/>
              <a:ext cx="45831" cy="221935"/>
            </a:xfrm>
            <a:custGeom>
              <a:avLst/>
              <a:gdLst/>
              <a:ahLst/>
              <a:cxnLst/>
              <a:rect l="l" t="t" r="r" b="b"/>
              <a:pathLst>
                <a:path w="1441" h="6978" extrusionOk="0">
                  <a:moveTo>
                    <a:pt x="1060" y="310"/>
                  </a:moveTo>
                  <a:cubicBezTo>
                    <a:pt x="1072" y="310"/>
                    <a:pt x="1084" y="322"/>
                    <a:pt x="1084" y="322"/>
                  </a:cubicBezTo>
                  <a:cubicBezTo>
                    <a:pt x="1084" y="346"/>
                    <a:pt x="1096" y="346"/>
                    <a:pt x="1096" y="358"/>
                  </a:cubicBezTo>
                  <a:lnTo>
                    <a:pt x="1084" y="417"/>
                  </a:lnTo>
                  <a:cubicBezTo>
                    <a:pt x="1024" y="643"/>
                    <a:pt x="1024" y="881"/>
                    <a:pt x="1060" y="1096"/>
                  </a:cubicBezTo>
                  <a:lnTo>
                    <a:pt x="1143" y="1632"/>
                  </a:lnTo>
                  <a:cubicBezTo>
                    <a:pt x="1119" y="1691"/>
                    <a:pt x="1096" y="1727"/>
                    <a:pt x="1072" y="1751"/>
                  </a:cubicBezTo>
                  <a:cubicBezTo>
                    <a:pt x="1000" y="1834"/>
                    <a:pt x="881" y="1953"/>
                    <a:pt x="834" y="2096"/>
                  </a:cubicBezTo>
                  <a:lnTo>
                    <a:pt x="834" y="2108"/>
                  </a:lnTo>
                  <a:lnTo>
                    <a:pt x="488" y="2108"/>
                  </a:lnTo>
                  <a:lnTo>
                    <a:pt x="488" y="2096"/>
                  </a:lnTo>
                  <a:lnTo>
                    <a:pt x="1012" y="310"/>
                  </a:lnTo>
                  <a:close/>
                  <a:moveTo>
                    <a:pt x="774" y="2429"/>
                  </a:moveTo>
                  <a:lnTo>
                    <a:pt x="917" y="6668"/>
                  </a:lnTo>
                  <a:lnTo>
                    <a:pt x="465" y="6668"/>
                  </a:lnTo>
                  <a:lnTo>
                    <a:pt x="607" y="2429"/>
                  </a:lnTo>
                  <a:close/>
                  <a:moveTo>
                    <a:pt x="1000" y="0"/>
                  </a:moveTo>
                  <a:cubicBezTo>
                    <a:pt x="846" y="0"/>
                    <a:pt x="727" y="84"/>
                    <a:pt x="679" y="239"/>
                  </a:cubicBezTo>
                  <a:lnTo>
                    <a:pt x="655" y="310"/>
                  </a:lnTo>
                  <a:lnTo>
                    <a:pt x="548" y="286"/>
                  </a:lnTo>
                  <a:cubicBezTo>
                    <a:pt x="531" y="279"/>
                    <a:pt x="513" y="275"/>
                    <a:pt x="496" y="275"/>
                  </a:cubicBezTo>
                  <a:cubicBezTo>
                    <a:pt x="429" y="275"/>
                    <a:pt x="367" y="325"/>
                    <a:pt x="357" y="381"/>
                  </a:cubicBezTo>
                  <a:cubicBezTo>
                    <a:pt x="322" y="477"/>
                    <a:pt x="381" y="560"/>
                    <a:pt x="465" y="584"/>
                  </a:cubicBezTo>
                  <a:lnTo>
                    <a:pt x="560" y="608"/>
                  </a:lnTo>
                  <a:lnTo>
                    <a:pt x="488" y="846"/>
                  </a:lnTo>
                  <a:lnTo>
                    <a:pt x="381" y="822"/>
                  </a:lnTo>
                  <a:cubicBezTo>
                    <a:pt x="364" y="815"/>
                    <a:pt x="346" y="811"/>
                    <a:pt x="329" y="811"/>
                  </a:cubicBezTo>
                  <a:cubicBezTo>
                    <a:pt x="262" y="811"/>
                    <a:pt x="200" y="860"/>
                    <a:pt x="191" y="917"/>
                  </a:cubicBezTo>
                  <a:cubicBezTo>
                    <a:pt x="167" y="1012"/>
                    <a:pt x="226" y="1096"/>
                    <a:pt x="298" y="1120"/>
                  </a:cubicBezTo>
                  <a:lnTo>
                    <a:pt x="405" y="1143"/>
                  </a:lnTo>
                  <a:lnTo>
                    <a:pt x="322" y="1382"/>
                  </a:lnTo>
                  <a:lnTo>
                    <a:pt x="226" y="1358"/>
                  </a:lnTo>
                  <a:cubicBezTo>
                    <a:pt x="207" y="1350"/>
                    <a:pt x="188" y="1347"/>
                    <a:pt x="170" y="1347"/>
                  </a:cubicBezTo>
                  <a:cubicBezTo>
                    <a:pt x="99" y="1347"/>
                    <a:pt x="43" y="1396"/>
                    <a:pt x="24" y="1453"/>
                  </a:cubicBezTo>
                  <a:cubicBezTo>
                    <a:pt x="0" y="1548"/>
                    <a:pt x="60" y="1632"/>
                    <a:pt x="131" y="1655"/>
                  </a:cubicBezTo>
                  <a:lnTo>
                    <a:pt x="238" y="1679"/>
                  </a:lnTo>
                  <a:lnTo>
                    <a:pt x="143" y="1977"/>
                  </a:lnTo>
                  <a:cubicBezTo>
                    <a:pt x="119" y="2084"/>
                    <a:pt x="131" y="2191"/>
                    <a:pt x="203" y="2275"/>
                  </a:cubicBezTo>
                  <a:cubicBezTo>
                    <a:pt x="226" y="2310"/>
                    <a:pt x="250" y="2334"/>
                    <a:pt x="286" y="2346"/>
                  </a:cubicBezTo>
                  <a:lnTo>
                    <a:pt x="131" y="6668"/>
                  </a:lnTo>
                  <a:cubicBezTo>
                    <a:pt x="131" y="6751"/>
                    <a:pt x="167" y="6835"/>
                    <a:pt x="226" y="6894"/>
                  </a:cubicBezTo>
                  <a:cubicBezTo>
                    <a:pt x="286" y="6954"/>
                    <a:pt x="357" y="6977"/>
                    <a:pt x="429" y="6977"/>
                  </a:cubicBezTo>
                  <a:lnTo>
                    <a:pt x="905" y="6977"/>
                  </a:lnTo>
                  <a:cubicBezTo>
                    <a:pt x="1000" y="6977"/>
                    <a:pt x="1072" y="6954"/>
                    <a:pt x="1119" y="6894"/>
                  </a:cubicBezTo>
                  <a:cubicBezTo>
                    <a:pt x="1179" y="6835"/>
                    <a:pt x="1203" y="6751"/>
                    <a:pt x="1203" y="6668"/>
                  </a:cubicBezTo>
                  <a:lnTo>
                    <a:pt x="1060" y="2286"/>
                  </a:lnTo>
                  <a:cubicBezTo>
                    <a:pt x="1084" y="2263"/>
                    <a:pt x="1096" y="2215"/>
                    <a:pt x="1119" y="2167"/>
                  </a:cubicBezTo>
                  <a:cubicBezTo>
                    <a:pt x="1143" y="2084"/>
                    <a:pt x="1203" y="2013"/>
                    <a:pt x="1262" y="1965"/>
                  </a:cubicBezTo>
                  <a:cubicBezTo>
                    <a:pt x="1393" y="1894"/>
                    <a:pt x="1441" y="1751"/>
                    <a:pt x="1429" y="1608"/>
                  </a:cubicBezTo>
                  <a:lnTo>
                    <a:pt x="1334" y="1072"/>
                  </a:lnTo>
                  <a:cubicBezTo>
                    <a:pt x="1310" y="881"/>
                    <a:pt x="1310" y="703"/>
                    <a:pt x="1369" y="500"/>
                  </a:cubicBezTo>
                  <a:lnTo>
                    <a:pt x="1381" y="441"/>
                  </a:lnTo>
                  <a:cubicBezTo>
                    <a:pt x="1417" y="346"/>
                    <a:pt x="1381" y="227"/>
                    <a:pt x="1310" y="131"/>
                  </a:cubicBezTo>
                  <a:cubicBezTo>
                    <a:pt x="1239" y="48"/>
                    <a:pt x="1131"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80"/>
            <p:cNvSpPr/>
            <p:nvPr/>
          </p:nvSpPr>
          <p:spPr>
            <a:xfrm>
              <a:off x="4937617" y="3141463"/>
              <a:ext cx="44718" cy="10273"/>
            </a:xfrm>
            <a:custGeom>
              <a:avLst/>
              <a:gdLst/>
              <a:ahLst/>
              <a:cxnLst/>
              <a:rect l="l" t="t" r="r" b="b"/>
              <a:pathLst>
                <a:path w="1406" h="323" extrusionOk="0">
                  <a:moveTo>
                    <a:pt x="155" y="1"/>
                  </a:moveTo>
                  <a:cubicBezTo>
                    <a:pt x="72" y="1"/>
                    <a:pt x="0" y="72"/>
                    <a:pt x="0" y="168"/>
                  </a:cubicBezTo>
                  <a:cubicBezTo>
                    <a:pt x="0" y="251"/>
                    <a:pt x="72" y="322"/>
                    <a:pt x="155" y="322"/>
                  </a:cubicBezTo>
                  <a:lnTo>
                    <a:pt x="1239" y="322"/>
                  </a:lnTo>
                  <a:cubicBezTo>
                    <a:pt x="1334" y="322"/>
                    <a:pt x="1405" y="251"/>
                    <a:pt x="1405" y="168"/>
                  </a:cubicBezTo>
                  <a:cubicBezTo>
                    <a:pt x="1405" y="72"/>
                    <a:pt x="1334"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80"/>
            <p:cNvSpPr/>
            <p:nvPr/>
          </p:nvSpPr>
          <p:spPr>
            <a:xfrm>
              <a:off x="4937617" y="3168370"/>
              <a:ext cx="44718" cy="10623"/>
            </a:xfrm>
            <a:custGeom>
              <a:avLst/>
              <a:gdLst/>
              <a:ahLst/>
              <a:cxnLst/>
              <a:rect l="l" t="t" r="r" b="b"/>
              <a:pathLst>
                <a:path w="1406" h="334" extrusionOk="0">
                  <a:moveTo>
                    <a:pt x="155" y="0"/>
                  </a:moveTo>
                  <a:cubicBezTo>
                    <a:pt x="72" y="0"/>
                    <a:pt x="0" y="72"/>
                    <a:pt x="0" y="167"/>
                  </a:cubicBezTo>
                  <a:cubicBezTo>
                    <a:pt x="0" y="250"/>
                    <a:pt x="72" y="334"/>
                    <a:pt x="155" y="334"/>
                  </a:cubicBezTo>
                  <a:lnTo>
                    <a:pt x="1239" y="334"/>
                  </a:lnTo>
                  <a:cubicBezTo>
                    <a:pt x="1334" y="334"/>
                    <a:pt x="1405" y="250"/>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0"/>
            <p:cNvSpPr/>
            <p:nvPr/>
          </p:nvSpPr>
          <p:spPr>
            <a:xfrm>
              <a:off x="4937617" y="3195245"/>
              <a:ext cx="44718" cy="10623"/>
            </a:xfrm>
            <a:custGeom>
              <a:avLst/>
              <a:gdLst/>
              <a:ahLst/>
              <a:cxnLst/>
              <a:rect l="l" t="t" r="r" b="b"/>
              <a:pathLst>
                <a:path w="1406" h="334" extrusionOk="0">
                  <a:moveTo>
                    <a:pt x="155" y="0"/>
                  </a:moveTo>
                  <a:cubicBezTo>
                    <a:pt x="72" y="0"/>
                    <a:pt x="0" y="72"/>
                    <a:pt x="0" y="167"/>
                  </a:cubicBezTo>
                  <a:cubicBezTo>
                    <a:pt x="0" y="262"/>
                    <a:pt x="72" y="334"/>
                    <a:pt x="155" y="334"/>
                  </a:cubicBezTo>
                  <a:lnTo>
                    <a:pt x="1239" y="334"/>
                  </a:lnTo>
                  <a:cubicBezTo>
                    <a:pt x="1334" y="334"/>
                    <a:pt x="1405" y="262"/>
                    <a:pt x="1405" y="167"/>
                  </a:cubicBezTo>
                  <a:cubicBezTo>
                    <a:pt x="1405" y="72"/>
                    <a:pt x="133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80"/>
            <p:cNvSpPr/>
            <p:nvPr/>
          </p:nvSpPr>
          <p:spPr>
            <a:xfrm>
              <a:off x="4881958" y="3054953"/>
              <a:ext cx="156417" cy="199386"/>
            </a:xfrm>
            <a:custGeom>
              <a:avLst/>
              <a:gdLst/>
              <a:ahLst/>
              <a:cxnLst/>
              <a:rect l="l" t="t" r="r" b="b"/>
              <a:pathLst>
                <a:path w="4918" h="6269" extrusionOk="0">
                  <a:moveTo>
                    <a:pt x="777" y="1"/>
                  </a:moveTo>
                  <a:cubicBezTo>
                    <a:pt x="669" y="1"/>
                    <a:pt x="573" y="58"/>
                    <a:pt x="512" y="149"/>
                  </a:cubicBezTo>
                  <a:cubicBezTo>
                    <a:pt x="262" y="471"/>
                    <a:pt x="393" y="1316"/>
                    <a:pt x="869" y="2268"/>
                  </a:cubicBezTo>
                  <a:cubicBezTo>
                    <a:pt x="1012" y="2566"/>
                    <a:pt x="988" y="2602"/>
                    <a:pt x="750" y="2888"/>
                  </a:cubicBezTo>
                  <a:cubicBezTo>
                    <a:pt x="643" y="2995"/>
                    <a:pt x="512" y="3149"/>
                    <a:pt x="357" y="3376"/>
                  </a:cubicBezTo>
                  <a:cubicBezTo>
                    <a:pt x="36" y="3840"/>
                    <a:pt x="0" y="4566"/>
                    <a:pt x="298" y="5138"/>
                  </a:cubicBezTo>
                  <a:cubicBezTo>
                    <a:pt x="500" y="5543"/>
                    <a:pt x="1000" y="6221"/>
                    <a:pt x="2227" y="6269"/>
                  </a:cubicBezTo>
                  <a:lnTo>
                    <a:pt x="2703" y="6269"/>
                  </a:lnTo>
                  <a:cubicBezTo>
                    <a:pt x="3632" y="6233"/>
                    <a:pt x="4346" y="5781"/>
                    <a:pt x="4679" y="5043"/>
                  </a:cubicBezTo>
                  <a:cubicBezTo>
                    <a:pt x="4917" y="4471"/>
                    <a:pt x="4870" y="3792"/>
                    <a:pt x="4525" y="3388"/>
                  </a:cubicBezTo>
                  <a:cubicBezTo>
                    <a:pt x="4405" y="3257"/>
                    <a:pt x="4310" y="3149"/>
                    <a:pt x="4227" y="3042"/>
                  </a:cubicBezTo>
                  <a:cubicBezTo>
                    <a:pt x="4013" y="2804"/>
                    <a:pt x="3929" y="2721"/>
                    <a:pt x="3917" y="2602"/>
                  </a:cubicBezTo>
                  <a:cubicBezTo>
                    <a:pt x="3929" y="2554"/>
                    <a:pt x="3989" y="2471"/>
                    <a:pt x="4036" y="2376"/>
                  </a:cubicBezTo>
                  <a:cubicBezTo>
                    <a:pt x="4263" y="1995"/>
                    <a:pt x="4644" y="1340"/>
                    <a:pt x="4394" y="875"/>
                  </a:cubicBezTo>
                  <a:cubicBezTo>
                    <a:pt x="4334" y="768"/>
                    <a:pt x="4251" y="744"/>
                    <a:pt x="4203" y="721"/>
                  </a:cubicBezTo>
                  <a:cubicBezTo>
                    <a:pt x="4192" y="719"/>
                    <a:pt x="4180" y="718"/>
                    <a:pt x="4169" y="718"/>
                  </a:cubicBezTo>
                  <a:cubicBezTo>
                    <a:pt x="4003" y="718"/>
                    <a:pt x="3845" y="876"/>
                    <a:pt x="3655" y="1066"/>
                  </a:cubicBezTo>
                  <a:cubicBezTo>
                    <a:pt x="3596" y="1125"/>
                    <a:pt x="3536" y="1185"/>
                    <a:pt x="3477" y="1233"/>
                  </a:cubicBezTo>
                  <a:cubicBezTo>
                    <a:pt x="3417" y="1292"/>
                    <a:pt x="3393" y="1399"/>
                    <a:pt x="3453" y="1459"/>
                  </a:cubicBezTo>
                  <a:cubicBezTo>
                    <a:pt x="3487" y="1486"/>
                    <a:pt x="3538" y="1506"/>
                    <a:pt x="3586" y="1506"/>
                  </a:cubicBezTo>
                  <a:cubicBezTo>
                    <a:pt x="3621" y="1506"/>
                    <a:pt x="3654" y="1496"/>
                    <a:pt x="3679" y="1471"/>
                  </a:cubicBezTo>
                  <a:lnTo>
                    <a:pt x="3858" y="1292"/>
                  </a:lnTo>
                  <a:cubicBezTo>
                    <a:pt x="3929" y="1209"/>
                    <a:pt x="4048" y="1102"/>
                    <a:pt x="4108" y="1054"/>
                  </a:cubicBezTo>
                  <a:lnTo>
                    <a:pt x="4108" y="1054"/>
                  </a:lnTo>
                  <a:cubicBezTo>
                    <a:pt x="4227" y="1352"/>
                    <a:pt x="3917" y="1899"/>
                    <a:pt x="3739" y="2197"/>
                  </a:cubicBezTo>
                  <a:cubicBezTo>
                    <a:pt x="3620" y="2399"/>
                    <a:pt x="3572" y="2495"/>
                    <a:pt x="3572" y="2566"/>
                  </a:cubicBezTo>
                  <a:cubicBezTo>
                    <a:pt x="3572" y="2804"/>
                    <a:pt x="3727" y="2971"/>
                    <a:pt x="3977" y="3245"/>
                  </a:cubicBezTo>
                  <a:cubicBezTo>
                    <a:pt x="4072" y="3328"/>
                    <a:pt x="4155" y="3435"/>
                    <a:pt x="4274" y="3566"/>
                  </a:cubicBezTo>
                  <a:cubicBezTo>
                    <a:pt x="4525" y="3876"/>
                    <a:pt x="4560" y="4435"/>
                    <a:pt x="4346" y="4912"/>
                  </a:cubicBezTo>
                  <a:cubicBezTo>
                    <a:pt x="4191" y="5269"/>
                    <a:pt x="3751" y="5888"/>
                    <a:pt x="2655" y="5947"/>
                  </a:cubicBezTo>
                  <a:lnTo>
                    <a:pt x="2203" y="5947"/>
                  </a:lnTo>
                  <a:cubicBezTo>
                    <a:pt x="1429" y="5900"/>
                    <a:pt x="834" y="5578"/>
                    <a:pt x="572" y="4995"/>
                  </a:cubicBezTo>
                  <a:cubicBezTo>
                    <a:pt x="334" y="4519"/>
                    <a:pt x="357" y="3911"/>
                    <a:pt x="619" y="3554"/>
                  </a:cubicBezTo>
                  <a:cubicBezTo>
                    <a:pt x="762" y="3340"/>
                    <a:pt x="881" y="3209"/>
                    <a:pt x="988" y="3090"/>
                  </a:cubicBezTo>
                  <a:cubicBezTo>
                    <a:pt x="1274" y="2757"/>
                    <a:pt x="1369" y="2602"/>
                    <a:pt x="1155" y="2126"/>
                  </a:cubicBezTo>
                  <a:cubicBezTo>
                    <a:pt x="584" y="947"/>
                    <a:pt x="691" y="351"/>
                    <a:pt x="774" y="316"/>
                  </a:cubicBezTo>
                  <a:lnTo>
                    <a:pt x="774" y="316"/>
                  </a:lnTo>
                  <a:cubicBezTo>
                    <a:pt x="881" y="340"/>
                    <a:pt x="941" y="435"/>
                    <a:pt x="1048" y="602"/>
                  </a:cubicBezTo>
                  <a:cubicBezTo>
                    <a:pt x="1107" y="709"/>
                    <a:pt x="1179" y="828"/>
                    <a:pt x="1286" y="935"/>
                  </a:cubicBezTo>
                  <a:cubicBezTo>
                    <a:pt x="1317" y="966"/>
                    <a:pt x="1361" y="984"/>
                    <a:pt x="1405" y="984"/>
                  </a:cubicBezTo>
                  <a:cubicBezTo>
                    <a:pt x="1445" y="984"/>
                    <a:pt x="1484" y="969"/>
                    <a:pt x="1512" y="935"/>
                  </a:cubicBezTo>
                  <a:cubicBezTo>
                    <a:pt x="1572" y="875"/>
                    <a:pt x="1584" y="768"/>
                    <a:pt x="1512" y="709"/>
                  </a:cubicBezTo>
                  <a:cubicBezTo>
                    <a:pt x="1429" y="613"/>
                    <a:pt x="1369" y="530"/>
                    <a:pt x="1310" y="447"/>
                  </a:cubicBezTo>
                  <a:cubicBezTo>
                    <a:pt x="1191" y="244"/>
                    <a:pt x="1072" y="54"/>
                    <a:pt x="834" y="6"/>
                  </a:cubicBezTo>
                  <a:cubicBezTo>
                    <a:pt x="814" y="3"/>
                    <a:pt x="795" y="1"/>
                    <a:pt x="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3" name="Google Shape;11713;p80"/>
          <p:cNvGrpSpPr/>
          <p:nvPr/>
        </p:nvGrpSpPr>
        <p:grpSpPr>
          <a:xfrm>
            <a:off x="5230318" y="2886514"/>
            <a:ext cx="371133" cy="367443"/>
            <a:chOff x="5230318" y="2886514"/>
            <a:chExt cx="371133" cy="367443"/>
          </a:xfrm>
        </p:grpSpPr>
        <p:sp>
          <p:nvSpPr>
            <p:cNvPr id="11714" name="Google Shape;11714;p80"/>
            <p:cNvSpPr/>
            <p:nvPr/>
          </p:nvSpPr>
          <p:spPr>
            <a:xfrm>
              <a:off x="5328023" y="3080397"/>
              <a:ext cx="72356" cy="70257"/>
            </a:xfrm>
            <a:custGeom>
              <a:avLst/>
              <a:gdLst/>
              <a:ahLst/>
              <a:cxnLst/>
              <a:rect l="l" t="t" r="r" b="b"/>
              <a:pathLst>
                <a:path w="2275" h="2209" extrusionOk="0">
                  <a:moveTo>
                    <a:pt x="1161" y="0"/>
                  </a:moveTo>
                  <a:cubicBezTo>
                    <a:pt x="1103" y="0"/>
                    <a:pt x="1041" y="35"/>
                    <a:pt x="1001" y="75"/>
                  </a:cubicBezTo>
                  <a:cubicBezTo>
                    <a:pt x="953" y="111"/>
                    <a:pt x="941" y="147"/>
                    <a:pt x="965" y="206"/>
                  </a:cubicBezTo>
                  <a:lnTo>
                    <a:pt x="1858" y="1826"/>
                  </a:lnTo>
                  <a:lnTo>
                    <a:pt x="239" y="933"/>
                  </a:lnTo>
                  <a:cubicBezTo>
                    <a:pt x="226" y="926"/>
                    <a:pt x="212" y="923"/>
                    <a:pt x="199" y="923"/>
                  </a:cubicBezTo>
                  <a:cubicBezTo>
                    <a:pt x="165" y="923"/>
                    <a:pt x="130" y="943"/>
                    <a:pt x="96" y="968"/>
                  </a:cubicBezTo>
                  <a:cubicBezTo>
                    <a:pt x="36" y="1028"/>
                    <a:pt x="1" y="1147"/>
                    <a:pt x="60" y="1206"/>
                  </a:cubicBezTo>
                  <a:lnTo>
                    <a:pt x="72" y="1218"/>
                  </a:lnTo>
                  <a:lnTo>
                    <a:pt x="1941" y="2195"/>
                  </a:lnTo>
                  <a:cubicBezTo>
                    <a:pt x="1964" y="2204"/>
                    <a:pt x="1986" y="2209"/>
                    <a:pt x="2008" y="2209"/>
                  </a:cubicBezTo>
                  <a:cubicBezTo>
                    <a:pt x="2068" y="2209"/>
                    <a:pt x="2124" y="2176"/>
                    <a:pt x="2168" y="2123"/>
                  </a:cubicBezTo>
                  <a:cubicBezTo>
                    <a:pt x="2251" y="2088"/>
                    <a:pt x="2275" y="1992"/>
                    <a:pt x="2251" y="1921"/>
                  </a:cubicBezTo>
                  <a:lnTo>
                    <a:pt x="1251" y="63"/>
                  </a:lnTo>
                  <a:cubicBezTo>
                    <a:pt x="1251" y="40"/>
                    <a:pt x="1239" y="40"/>
                    <a:pt x="1239" y="28"/>
                  </a:cubicBezTo>
                  <a:cubicBezTo>
                    <a:pt x="1216" y="8"/>
                    <a:pt x="1189" y="0"/>
                    <a:pt x="11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80"/>
            <p:cNvSpPr/>
            <p:nvPr/>
          </p:nvSpPr>
          <p:spPr>
            <a:xfrm>
              <a:off x="5372328" y="3064877"/>
              <a:ext cx="56836" cy="55468"/>
            </a:xfrm>
            <a:custGeom>
              <a:avLst/>
              <a:gdLst/>
              <a:ahLst/>
              <a:cxnLst/>
              <a:rect l="l" t="t" r="r" b="b"/>
              <a:pathLst>
                <a:path w="1787" h="1744" extrusionOk="0">
                  <a:moveTo>
                    <a:pt x="226" y="0"/>
                  </a:moveTo>
                  <a:cubicBezTo>
                    <a:pt x="182" y="0"/>
                    <a:pt x="136" y="35"/>
                    <a:pt x="96" y="75"/>
                  </a:cubicBezTo>
                  <a:cubicBezTo>
                    <a:pt x="36" y="135"/>
                    <a:pt x="1" y="206"/>
                    <a:pt x="48" y="266"/>
                  </a:cubicBezTo>
                  <a:lnTo>
                    <a:pt x="1513" y="1718"/>
                  </a:lnTo>
                  <a:cubicBezTo>
                    <a:pt x="1526" y="1736"/>
                    <a:pt x="1547" y="1744"/>
                    <a:pt x="1571" y="1744"/>
                  </a:cubicBezTo>
                  <a:cubicBezTo>
                    <a:pt x="1614" y="1744"/>
                    <a:pt x="1666" y="1720"/>
                    <a:pt x="1703" y="1683"/>
                  </a:cubicBezTo>
                  <a:cubicBezTo>
                    <a:pt x="1763" y="1623"/>
                    <a:pt x="1787" y="1540"/>
                    <a:pt x="1751" y="1480"/>
                  </a:cubicBezTo>
                  <a:lnTo>
                    <a:pt x="286" y="28"/>
                  </a:lnTo>
                  <a:cubicBezTo>
                    <a:pt x="267" y="8"/>
                    <a:pt x="247" y="0"/>
                    <a:pt x="2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80"/>
            <p:cNvSpPr/>
            <p:nvPr/>
          </p:nvSpPr>
          <p:spPr>
            <a:xfrm>
              <a:off x="5390902" y="3028269"/>
              <a:ext cx="57949" cy="73533"/>
            </a:xfrm>
            <a:custGeom>
              <a:avLst/>
              <a:gdLst/>
              <a:ahLst/>
              <a:cxnLst/>
              <a:rect l="l" t="t" r="r" b="b"/>
              <a:pathLst>
                <a:path w="1822" h="2312" extrusionOk="0">
                  <a:moveTo>
                    <a:pt x="933" y="336"/>
                  </a:moveTo>
                  <a:cubicBezTo>
                    <a:pt x="1027" y="336"/>
                    <a:pt x="1125" y="381"/>
                    <a:pt x="1226" y="476"/>
                  </a:cubicBezTo>
                  <a:lnTo>
                    <a:pt x="1250" y="512"/>
                  </a:lnTo>
                  <a:cubicBezTo>
                    <a:pt x="1441" y="702"/>
                    <a:pt x="1441" y="893"/>
                    <a:pt x="1286" y="1060"/>
                  </a:cubicBezTo>
                  <a:lnTo>
                    <a:pt x="1012" y="1321"/>
                  </a:lnTo>
                  <a:lnTo>
                    <a:pt x="405" y="726"/>
                  </a:lnTo>
                  <a:lnTo>
                    <a:pt x="667" y="464"/>
                  </a:lnTo>
                  <a:cubicBezTo>
                    <a:pt x="750" y="381"/>
                    <a:pt x="840" y="336"/>
                    <a:pt x="933" y="336"/>
                  </a:cubicBezTo>
                  <a:close/>
                  <a:moveTo>
                    <a:pt x="973" y="0"/>
                  </a:moveTo>
                  <a:cubicBezTo>
                    <a:pt x="797" y="0"/>
                    <a:pt x="634" y="92"/>
                    <a:pt x="488" y="238"/>
                  </a:cubicBezTo>
                  <a:lnTo>
                    <a:pt x="60" y="667"/>
                  </a:lnTo>
                  <a:cubicBezTo>
                    <a:pt x="0" y="726"/>
                    <a:pt x="0" y="786"/>
                    <a:pt x="48" y="833"/>
                  </a:cubicBezTo>
                  <a:lnTo>
                    <a:pt x="1500" y="2286"/>
                  </a:lnTo>
                  <a:cubicBezTo>
                    <a:pt x="1518" y="2303"/>
                    <a:pt x="1542" y="2311"/>
                    <a:pt x="1567" y="2311"/>
                  </a:cubicBezTo>
                  <a:cubicBezTo>
                    <a:pt x="1611" y="2311"/>
                    <a:pt x="1661" y="2288"/>
                    <a:pt x="1691" y="2250"/>
                  </a:cubicBezTo>
                  <a:cubicBezTo>
                    <a:pt x="1762" y="2191"/>
                    <a:pt x="1786" y="2119"/>
                    <a:pt x="1738" y="2048"/>
                  </a:cubicBezTo>
                  <a:lnTo>
                    <a:pt x="1191" y="1500"/>
                  </a:lnTo>
                  <a:lnTo>
                    <a:pt x="1465" y="1238"/>
                  </a:lnTo>
                  <a:cubicBezTo>
                    <a:pt x="1738" y="952"/>
                    <a:pt x="1822" y="607"/>
                    <a:pt x="1477" y="250"/>
                  </a:cubicBezTo>
                  <a:lnTo>
                    <a:pt x="1465" y="238"/>
                  </a:lnTo>
                  <a:cubicBezTo>
                    <a:pt x="1292" y="71"/>
                    <a:pt x="1127" y="0"/>
                    <a:pt x="9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80"/>
            <p:cNvSpPr/>
            <p:nvPr/>
          </p:nvSpPr>
          <p:spPr>
            <a:xfrm>
              <a:off x="5230318" y="2886514"/>
              <a:ext cx="371133" cy="367443"/>
            </a:xfrm>
            <a:custGeom>
              <a:avLst/>
              <a:gdLst/>
              <a:ahLst/>
              <a:cxnLst/>
              <a:rect l="l" t="t" r="r" b="b"/>
              <a:pathLst>
                <a:path w="11669" h="11553" extrusionOk="0">
                  <a:moveTo>
                    <a:pt x="7323" y="385"/>
                  </a:moveTo>
                  <a:lnTo>
                    <a:pt x="7526" y="575"/>
                  </a:lnTo>
                  <a:lnTo>
                    <a:pt x="7526" y="587"/>
                  </a:lnTo>
                  <a:cubicBezTo>
                    <a:pt x="7383" y="837"/>
                    <a:pt x="7430" y="1147"/>
                    <a:pt x="7621" y="1349"/>
                  </a:cubicBezTo>
                  <a:cubicBezTo>
                    <a:pt x="7752" y="1473"/>
                    <a:pt x="7918" y="1539"/>
                    <a:pt x="8082" y="1539"/>
                  </a:cubicBezTo>
                  <a:cubicBezTo>
                    <a:pt x="8187" y="1539"/>
                    <a:pt x="8290" y="1512"/>
                    <a:pt x="8383" y="1456"/>
                  </a:cubicBezTo>
                  <a:lnTo>
                    <a:pt x="8395" y="1456"/>
                  </a:lnTo>
                  <a:lnTo>
                    <a:pt x="8847" y="1897"/>
                  </a:lnTo>
                  <a:lnTo>
                    <a:pt x="8847" y="1909"/>
                  </a:lnTo>
                  <a:cubicBezTo>
                    <a:pt x="8716" y="2171"/>
                    <a:pt x="8752" y="2480"/>
                    <a:pt x="8954" y="2671"/>
                  </a:cubicBezTo>
                  <a:cubicBezTo>
                    <a:pt x="9076" y="2800"/>
                    <a:pt x="9236" y="2864"/>
                    <a:pt x="9396" y="2864"/>
                  </a:cubicBezTo>
                  <a:cubicBezTo>
                    <a:pt x="9503" y="2864"/>
                    <a:pt x="9609" y="2835"/>
                    <a:pt x="9704" y="2778"/>
                  </a:cubicBezTo>
                  <a:lnTo>
                    <a:pt x="9728" y="2778"/>
                  </a:lnTo>
                  <a:lnTo>
                    <a:pt x="10169" y="3219"/>
                  </a:lnTo>
                  <a:lnTo>
                    <a:pt x="10169" y="3242"/>
                  </a:lnTo>
                  <a:cubicBezTo>
                    <a:pt x="10038" y="3492"/>
                    <a:pt x="10085" y="3802"/>
                    <a:pt x="10276" y="3993"/>
                  </a:cubicBezTo>
                  <a:cubicBezTo>
                    <a:pt x="10398" y="4122"/>
                    <a:pt x="10564" y="4191"/>
                    <a:pt x="10728" y="4191"/>
                  </a:cubicBezTo>
                  <a:cubicBezTo>
                    <a:pt x="10836" y="4191"/>
                    <a:pt x="10944" y="4161"/>
                    <a:pt x="11038" y="4100"/>
                  </a:cubicBezTo>
                  <a:lnTo>
                    <a:pt x="11050" y="4100"/>
                  </a:lnTo>
                  <a:lnTo>
                    <a:pt x="11240" y="4290"/>
                  </a:lnTo>
                  <a:cubicBezTo>
                    <a:pt x="11300" y="4350"/>
                    <a:pt x="11300" y="4350"/>
                    <a:pt x="11288" y="4350"/>
                  </a:cubicBezTo>
                  <a:lnTo>
                    <a:pt x="10276" y="5362"/>
                  </a:lnTo>
                  <a:lnTo>
                    <a:pt x="9966" y="5052"/>
                  </a:lnTo>
                  <a:cubicBezTo>
                    <a:pt x="9937" y="5022"/>
                    <a:pt x="9892" y="5008"/>
                    <a:pt x="9847" y="5008"/>
                  </a:cubicBezTo>
                  <a:cubicBezTo>
                    <a:pt x="9803" y="5008"/>
                    <a:pt x="9758" y="5022"/>
                    <a:pt x="9728" y="5052"/>
                  </a:cubicBezTo>
                  <a:cubicBezTo>
                    <a:pt x="9669" y="5112"/>
                    <a:pt x="9669" y="5231"/>
                    <a:pt x="9728" y="5290"/>
                  </a:cubicBezTo>
                  <a:lnTo>
                    <a:pt x="10038" y="5600"/>
                  </a:lnTo>
                  <a:lnTo>
                    <a:pt x="4394" y="11243"/>
                  </a:lnTo>
                  <a:lnTo>
                    <a:pt x="4382" y="11243"/>
                  </a:lnTo>
                  <a:lnTo>
                    <a:pt x="4192" y="11053"/>
                  </a:lnTo>
                  <a:lnTo>
                    <a:pt x="4192" y="11029"/>
                  </a:lnTo>
                  <a:cubicBezTo>
                    <a:pt x="4323" y="10779"/>
                    <a:pt x="4275" y="10469"/>
                    <a:pt x="4073" y="10279"/>
                  </a:cubicBezTo>
                  <a:cubicBezTo>
                    <a:pt x="3954" y="10160"/>
                    <a:pt x="3775" y="10077"/>
                    <a:pt x="3608" y="10077"/>
                  </a:cubicBezTo>
                  <a:cubicBezTo>
                    <a:pt x="3501" y="10077"/>
                    <a:pt x="3394" y="10112"/>
                    <a:pt x="3311" y="10160"/>
                  </a:cubicBezTo>
                  <a:lnTo>
                    <a:pt x="3299" y="10160"/>
                  </a:lnTo>
                  <a:lnTo>
                    <a:pt x="2846" y="9707"/>
                  </a:lnTo>
                  <a:lnTo>
                    <a:pt x="2846" y="9696"/>
                  </a:lnTo>
                  <a:cubicBezTo>
                    <a:pt x="2977" y="9446"/>
                    <a:pt x="2942" y="9136"/>
                    <a:pt x="2727" y="8934"/>
                  </a:cubicBezTo>
                  <a:cubicBezTo>
                    <a:pt x="2601" y="8807"/>
                    <a:pt x="2438" y="8741"/>
                    <a:pt x="2269" y="8741"/>
                  </a:cubicBezTo>
                  <a:cubicBezTo>
                    <a:pt x="2167" y="8741"/>
                    <a:pt x="2064" y="8765"/>
                    <a:pt x="1965" y="8815"/>
                  </a:cubicBezTo>
                  <a:lnTo>
                    <a:pt x="1954" y="8815"/>
                  </a:lnTo>
                  <a:lnTo>
                    <a:pt x="1513" y="8374"/>
                  </a:lnTo>
                  <a:lnTo>
                    <a:pt x="1513" y="8350"/>
                  </a:lnTo>
                  <a:cubicBezTo>
                    <a:pt x="1644" y="8100"/>
                    <a:pt x="1596" y="7791"/>
                    <a:pt x="1394" y="7600"/>
                  </a:cubicBezTo>
                  <a:cubicBezTo>
                    <a:pt x="1260" y="7473"/>
                    <a:pt x="1093" y="7403"/>
                    <a:pt x="925" y="7403"/>
                  </a:cubicBezTo>
                  <a:cubicBezTo>
                    <a:pt x="825" y="7403"/>
                    <a:pt x="725" y="7428"/>
                    <a:pt x="632" y="7481"/>
                  </a:cubicBezTo>
                  <a:lnTo>
                    <a:pt x="620" y="7481"/>
                  </a:lnTo>
                  <a:lnTo>
                    <a:pt x="418" y="7291"/>
                  </a:lnTo>
                  <a:lnTo>
                    <a:pt x="418" y="7267"/>
                  </a:lnTo>
                  <a:lnTo>
                    <a:pt x="6061" y="1635"/>
                  </a:lnTo>
                  <a:lnTo>
                    <a:pt x="6395" y="1957"/>
                  </a:lnTo>
                  <a:cubicBezTo>
                    <a:pt x="6418" y="1992"/>
                    <a:pt x="6466" y="2004"/>
                    <a:pt x="6514" y="2004"/>
                  </a:cubicBezTo>
                  <a:cubicBezTo>
                    <a:pt x="6549" y="2004"/>
                    <a:pt x="6597" y="1992"/>
                    <a:pt x="6633" y="1957"/>
                  </a:cubicBezTo>
                  <a:cubicBezTo>
                    <a:pt x="6692" y="1897"/>
                    <a:pt x="6692" y="1778"/>
                    <a:pt x="6633" y="1718"/>
                  </a:cubicBezTo>
                  <a:lnTo>
                    <a:pt x="6299" y="1397"/>
                  </a:lnTo>
                  <a:lnTo>
                    <a:pt x="7311" y="385"/>
                  </a:lnTo>
                  <a:close/>
                  <a:moveTo>
                    <a:pt x="7288" y="1"/>
                  </a:moveTo>
                  <a:cubicBezTo>
                    <a:pt x="7198" y="1"/>
                    <a:pt x="7109" y="34"/>
                    <a:pt x="7037" y="99"/>
                  </a:cubicBezTo>
                  <a:lnTo>
                    <a:pt x="132" y="7005"/>
                  </a:lnTo>
                  <a:cubicBezTo>
                    <a:pt x="1" y="7136"/>
                    <a:pt x="1" y="7362"/>
                    <a:pt x="132" y="7493"/>
                  </a:cubicBezTo>
                  <a:lnTo>
                    <a:pt x="334" y="7683"/>
                  </a:lnTo>
                  <a:cubicBezTo>
                    <a:pt x="393" y="7750"/>
                    <a:pt x="485" y="7789"/>
                    <a:pt x="580" y="7789"/>
                  </a:cubicBezTo>
                  <a:cubicBezTo>
                    <a:pt x="638" y="7789"/>
                    <a:pt x="697" y="7775"/>
                    <a:pt x="751" y="7743"/>
                  </a:cubicBezTo>
                  <a:cubicBezTo>
                    <a:pt x="795" y="7721"/>
                    <a:pt x="842" y="7711"/>
                    <a:pt x="888" y="7711"/>
                  </a:cubicBezTo>
                  <a:cubicBezTo>
                    <a:pt x="968" y="7711"/>
                    <a:pt x="1048" y="7742"/>
                    <a:pt x="1108" y="7803"/>
                  </a:cubicBezTo>
                  <a:cubicBezTo>
                    <a:pt x="1192" y="7898"/>
                    <a:pt x="1227" y="8041"/>
                    <a:pt x="1168" y="8160"/>
                  </a:cubicBezTo>
                  <a:cubicBezTo>
                    <a:pt x="1084" y="8303"/>
                    <a:pt x="1120" y="8481"/>
                    <a:pt x="1227" y="8576"/>
                  </a:cubicBezTo>
                  <a:lnTo>
                    <a:pt x="1668" y="9029"/>
                  </a:lnTo>
                  <a:cubicBezTo>
                    <a:pt x="1734" y="9095"/>
                    <a:pt x="1827" y="9129"/>
                    <a:pt x="1919" y="9129"/>
                  </a:cubicBezTo>
                  <a:cubicBezTo>
                    <a:pt x="1977" y="9129"/>
                    <a:pt x="2034" y="9116"/>
                    <a:pt x="2084" y="9088"/>
                  </a:cubicBezTo>
                  <a:cubicBezTo>
                    <a:pt x="2131" y="9065"/>
                    <a:pt x="2183" y="9053"/>
                    <a:pt x="2234" y="9053"/>
                  </a:cubicBezTo>
                  <a:cubicBezTo>
                    <a:pt x="2314" y="9053"/>
                    <a:pt x="2391" y="9083"/>
                    <a:pt x="2442" y="9148"/>
                  </a:cubicBezTo>
                  <a:cubicBezTo>
                    <a:pt x="2537" y="9231"/>
                    <a:pt x="2561" y="9386"/>
                    <a:pt x="2501" y="9505"/>
                  </a:cubicBezTo>
                  <a:cubicBezTo>
                    <a:pt x="2430" y="9636"/>
                    <a:pt x="2454" y="9815"/>
                    <a:pt x="2561" y="9922"/>
                  </a:cubicBezTo>
                  <a:lnTo>
                    <a:pt x="3013" y="10362"/>
                  </a:lnTo>
                  <a:cubicBezTo>
                    <a:pt x="3080" y="10429"/>
                    <a:pt x="3174" y="10468"/>
                    <a:pt x="3267" y="10468"/>
                  </a:cubicBezTo>
                  <a:cubicBezTo>
                    <a:pt x="3324" y="10468"/>
                    <a:pt x="3380" y="10453"/>
                    <a:pt x="3430" y="10422"/>
                  </a:cubicBezTo>
                  <a:cubicBezTo>
                    <a:pt x="3474" y="10400"/>
                    <a:pt x="3520" y="10389"/>
                    <a:pt x="3567" y="10389"/>
                  </a:cubicBezTo>
                  <a:cubicBezTo>
                    <a:pt x="3647" y="10389"/>
                    <a:pt x="3727" y="10421"/>
                    <a:pt x="3787" y="10481"/>
                  </a:cubicBezTo>
                  <a:cubicBezTo>
                    <a:pt x="3870" y="10577"/>
                    <a:pt x="3906" y="10720"/>
                    <a:pt x="3847" y="10839"/>
                  </a:cubicBezTo>
                  <a:cubicBezTo>
                    <a:pt x="3775" y="10970"/>
                    <a:pt x="3799" y="11160"/>
                    <a:pt x="3906" y="11255"/>
                  </a:cubicBezTo>
                  <a:lnTo>
                    <a:pt x="4097" y="11446"/>
                  </a:lnTo>
                  <a:cubicBezTo>
                    <a:pt x="4168" y="11529"/>
                    <a:pt x="4263" y="11553"/>
                    <a:pt x="4347" y="11553"/>
                  </a:cubicBezTo>
                  <a:cubicBezTo>
                    <a:pt x="4442" y="11553"/>
                    <a:pt x="4525" y="11529"/>
                    <a:pt x="4609" y="11446"/>
                  </a:cubicBezTo>
                  <a:lnTo>
                    <a:pt x="11514" y="4540"/>
                  </a:lnTo>
                  <a:cubicBezTo>
                    <a:pt x="11669" y="4457"/>
                    <a:pt x="11669" y="4231"/>
                    <a:pt x="11538" y="4100"/>
                  </a:cubicBezTo>
                  <a:lnTo>
                    <a:pt x="11348" y="3909"/>
                  </a:lnTo>
                  <a:cubicBezTo>
                    <a:pt x="11282" y="3843"/>
                    <a:pt x="11188" y="3809"/>
                    <a:pt x="11096" y="3809"/>
                  </a:cubicBezTo>
                  <a:cubicBezTo>
                    <a:pt x="11038" y="3809"/>
                    <a:pt x="10981" y="3822"/>
                    <a:pt x="10931" y="3850"/>
                  </a:cubicBezTo>
                  <a:cubicBezTo>
                    <a:pt x="10884" y="3873"/>
                    <a:pt x="10832" y="3885"/>
                    <a:pt x="10780" y="3885"/>
                  </a:cubicBezTo>
                  <a:cubicBezTo>
                    <a:pt x="10700" y="3885"/>
                    <a:pt x="10620" y="3855"/>
                    <a:pt x="10562" y="3790"/>
                  </a:cubicBezTo>
                  <a:cubicBezTo>
                    <a:pt x="10466" y="3695"/>
                    <a:pt x="10443" y="3540"/>
                    <a:pt x="10490" y="3421"/>
                  </a:cubicBezTo>
                  <a:cubicBezTo>
                    <a:pt x="10574" y="3278"/>
                    <a:pt x="10562" y="3100"/>
                    <a:pt x="10431" y="3004"/>
                  </a:cubicBezTo>
                  <a:lnTo>
                    <a:pt x="9990" y="2552"/>
                  </a:lnTo>
                  <a:cubicBezTo>
                    <a:pt x="9924" y="2486"/>
                    <a:pt x="9831" y="2451"/>
                    <a:pt x="9739" y="2451"/>
                  </a:cubicBezTo>
                  <a:cubicBezTo>
                    <a:pt x="9681" y="2451"/>
                    <a:pt x="9624" y="2465"/>
                    <a:pt x="9574" y="2492"/>
                  </a:cubicBezTo>
                  <a:cubicBezTo>
                    <a:pt x="9527" y="2516"/>
                    <a:pt x="9475" y="2528"/>
                    <a:pt x="9423" y="2528"/>
                  </a:cubicBezTo>
                  <a:cubicBezTo>
                    <a:pt x="9342" y="2528"/>
                    <a:pt x="9262" y="2498"/>
                    <a:pt x="9204" y="2433"/>
                  </a:cubicBezTo>
                  <a:cubicBezTo>
                    <a:pt x="9109" y="2349"/>
                    <a:pt x="9085" y="2183"/>
                    <a:pt x="9145" y="2064"/>
                  </a:cubicBezTo>
                  <a:cubicBezTo>
                    <a:pt x="9216" y="1933"/>
                    <a:pt x="9204" y="1754"/>
                    <a:pt x="9085" y="1647"/>
                  </a:cubicBezTo>
                  <a:lnTo>
                    <a:pt x="8633" y="1195"/>
                  </a:lnTo>
                  <a:cubicBezTo>
                    <a:pt x="8565" y="1134"/>
                    <a:pt x="8467" y="1097"/>
                    <a:pt x="8372" y="1097"/>
                  </a:cubicBezTo>
                  <a:cubicBezTo>
                    <a:pt x="8317" y="1097"/>
                    <a:pt x="8264" y="1109"/>
                    <a:pt x="8216" y="1135"/>
                  </a:cubicBezTo>
                  <a:cubicBezTo>
                    <a:pt x="8170" y="1158"/>
                    <a:pt x="8119" y="1171"/>
                    <a:pt x="8069" y="1171"/>
                  </a:cubicBezTo>
                  <a:cubicBezTo>
                    <a:pt x="7991" y="1171"/>
                    <a:pt x="7912" y="1141"/>
                    <a:pt x="7847" y="1075"/>
                  </a:cubicBezTo>
                  <a:cubicBezTo>
                    <a:pt x="7740" y="980"/>
                    <a:pt x="7728" y="825"/>
                    <a:pt x="7788" y="706"/>
                  </a:cubicBezTo>
                  <a:cubicBezTo>
                    <a:pt x="7859" y="575"/>
                    <a:pt x="7847" y="397"/>
                    <a:pt x="7728" y="290"/>
                  </a:cubicBezTo>
                  <a:lnTo>
                    <a:pt x="7538" y="99"/>
                  </a:lnTo>
                  <a:cubicBezTo>
                    <a:pt x="7466" y="34"/>
                    <a:pt x="7377" y="1"/>
                    <a:pt x="72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0"/>
            <p:cNvSpPr/>
            <p:nvPr/>
          </p:nvSpPr>
          <p:spPr>
            <a:xfrm>
              <a:off x="5337501" y="3026074"/>
              <a:ext cx="181797" cy="180175"/>
            </a:xfrm>
            <a:custGeom>
              <a:avLst/>
              <a:gdLst/>
              <a:ahLst/>
              <a:cxnLst/>
              <a:rect l="l" t="t" r="r" b="b"/>
              <a:pathLst>
                <a:path w="5716" h="5665" extrusionOk="0">
                  <a:moveTo>
                    <a:pt x="4324" y="0"/>
                  </a:moveTo>
                  <a:cubicBezTo>
                    <a:pt x="4281" y="0"/>
                    <a:pt x="4239" y="15"/>
                    <a:pt x="4215" y="45"/>
                  </a:cubicBezTo>
                  <a:cubicBezTo>
                    <a:pt x="4144" y="105"/>
                    <a:pt x="4144" y="224"/>
                    <a:pt x="4215" y="283"/>
                  </a:cubicBezTo>
                  <a:lnTo>
                    <a:pt x="5311" y="1379"/>
                  </a:lnTo>
                  <a:lnTo>
                    <a:pt x="1393" y="5296"/>
                  </a:lnTo>
                  <a:lnTo>
                    <a:pt x="298" y="4188"/>
                  </a:lnTo>
                  <a:cubicBezTo>
                    <a:pt x="268" y="4159"/>
                    <a:pt x="224" y="4144"/>
                    <a:pt x="179" y="4144"/>
                  </a:cubicBezTo>
                  <a:cubicBezTo>
                    <a:pt x="134" y="4144"/>
                    <a:pt x="90" y="4159"/>
                    <a:pt x="60" y="4188"/>
                  </a:cubicBezTo>
                  <a:cubicBezTo>
                    <a:pt x="0" y="4248"/>
                    <a:pt x="0" y="4367"/>
                    <a:pt x="60" y="4427"/>
                  </a:cubicBezTo>
                  <a:lnTo>
                    <a:pt x="1239" y="5605"/>
                  </a:lnTo>
                  <a:cubicBezTo>
                    <a:pt x="1274" y="5653"/>
                    <a:pt x="1322" y="5665"/>
                    <a:pt x="1381" y="5665"/>
                  </a:cubicBezTo>
                  <a:cubicBezTo>
                    <a:pt x="1441" y="5665"/>
                    <a:pt x="1501" y="5641"/>
                    <a:pt x="1536" y="5605"/>
                  </a:cubicBezTo>
                  <a:lnTo>
                    <a:pt x="5608" y="1533"/>
                  </a:lnTo>
                  <a:cubicBezTo>
                    <a:pt x="5715" y="1438"/>
                    <a:pt x="5715" y="1307"/>
                    <a:pt x="5620" y="1212"/>
                  </a:cubicBezTo>
                  <a:lnTo>
                    <a:pt x="4441" y="45"/>
                  </a:lnTo>
                  <a:cubicBezTo>
                    <a:pt x="4412" y="15"/>
                    <a:pt x="4367" y="0"/>
                    <a:pt x="43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0"/>
            <p:cNvSpPr/>
            <p:nvPr/>
          </p:nvSpPr>
          <p:spPr>
            <a:xfrm>
              <a:off x="5281461" y="2969462"/>
              <a:ext cx="181416" cy="180366"/>
            </a:xfrm>
            <a:custGeom>
              <a:avLst/>
              <a:gdLst/>
              <a:ahLst/>
              <a:cxnLst/>
              <a:rect l="l" t="t" r="r" b="b"/>
              <a:pathLst>
                <a:path w="5704" h="5671" extrusionOk="0">
                  <a:moveTo>
                    <a:pt x="4298" y="0"/>
                  </a:moveTo>
                  <a:cubicBezTo>
                    <a:pt x="4242" y="0"/>
                    <a:pt x="4185" y="21"/>
                    <a:pt x="4144" y="63"/>
                  </a:cubicBezTo>
                  <a:lnTo>
                    <a:pt x="60" y="4147"/>
                  </a:lnTo>
                  <a:cubicBezTo>
                    <a:pt x="24" y="4182"/>
                    <a:pt x="0" y="4230"/>
                    <a:pt x="0" y="4290"/>
                  </a:cubicBezTo>
                  <a:cubicBezTo>
                    <a:pt x="0" y="4349"/>
                    <a:pt x="36" y="4409"/>
                    <a:pt x="60" y="4444"/>
                  </a:cubicBezTo>
                  <a:lnTo>
                    <a:pt x="1250" y="5635"/>
                  </a:lnTo>
                  <a:cubicBezTo>
                    <a:pt x="1286" y="5659"/>
                    <a:pt x="1334" y="5671"/>
                    <a:pt x="1369" y="5671"/>
                  </a:cubicBezTo>
                  <a:cubicBezTo>
                    <a:pt x="1417" y="5671"/>
                    <a:pt x="1465" y="5659"/>
                    <a:pt x="1489" y="5635"/>
                  </a:cubicBezTo>
                  <a:cubicBezTo>
                    <a:pt x="1548" y="5576"/>
                    <a:pt x="1548" y="5445"/>
                    <a:pt x="1489" y="5385"/>
                  </a:cubicBezTo>
                  <a:lnTo>
                    <a:pt x="393" y="4290"/>
                  </a:lnTo>
                  <a:lnTo>
                    <a:pt x="4298" y="372"/>
                  </a:lnTo>
                  <a:lnTo>
                    <a:pt x="5406" y="1480"/>
                  </a:lnTo>
                  <a:cubicBezTo>
                    <a:pt x="5435" y="1510"/>
                    <a:pt x="5480" y="1524"/>
                    <a:pt x="5525" y="1524"/>
                  </a:cubicBezTo>
                  <a:cubicBezTo>
                    <a:pt x="5569" y="1524"/>
                    <a:pt x="5614" y="1510"/>
                    <a:pt x="5644" y="1480"/>
                  </a:cubicBezTo>
                  <a:cubicBezTo>
                    <a:pt x="5703" y="1432"/>
                    <a:pt x="5703" y="1313"/>
                    <a:pt x="5644" y="1254"/>
                  </a:cubicBezTo>
                  <a:lnTo>
                    <a:pt x="4453" y="63"/>
                  </a:lnTo>
                  <a:cubicBezTo>
                    <a:pt x="4411" y="21"/>
                    <a:pt x="4355" y="0"/>
                    <a:pt x="4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0"/>
            <p:cNvSpPr/>
            <p:nvPr/>
          </p:nvSpPr>
          <p:spPr>
            <a:xfrm>
              <a:off x="5508294" y="3016978"/>
              <a:ext cx="23122" cy="21532"/>
            </a:xfrm>
            <a:custGeom>
              <a:avLst/>
              <a:gdLst/>
              <a:ahLst/>
              <a:cxnLst/>
              <a:rect l="l" t="t" r="r" b="b"/>
              <a:pathLst>
                <a:path w="727" h="677" extrusionOk="0">
                  <a:moveTo>
                    <a:pt x="179" y="1"/>
                  </a:moveTo>
                  <a:cubicBezTo>
                    <a:pt x="134" y="1"/>
                    <a:pt x="89" y="16"/>
                    <a:pt x="60" y="45"/>
                  </a:cubicBezTo>
                  <a:cubicBezTo>
                    <a:pt x="0" y="105"/>
                    <a:pt x="0" y="224"/>
                    <a:pt x="60" y="283"/>
                  </a:cubicBezTo>
                  <a:lnTo>
                    <a:pt x="417" y="641"/>
                  </a:lnTo>
                  <a:cubicBezTo>
                    <a:pt x="453" y="664"/>
                    <a:pt x="488" y="676"/>
                    <a:pt x="536" y="676"/>
                  </a:cubicBezTo>
                  <a:cubicBezTo>
                    <a:pt x="583" y="676"/>
                    <a:pt x="631" y="664"/>
                    <a:pt x="655" y="641"/>
                  </a:cubicBezTo>
                  <a:cubicBezTo>
                    <a:pt x="726" y="581"/>
                    <a:pt x="726" y="474"/>
                    <a:pt x="655" y="402"/>
                  </a:cubicBezTo>
                  <a:lnTo>
                    <a:pt x="298" y="45"/>
                  </a:lnTo>
                  <a:cubicBezTo>
                    <a:pt x="268" y="16"/>
                    <a:pt x="22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0"/>
            <p:cNvSpPr/>
            <p:nvPr/>
          </p:nvSpPr>
          <p:spPr>
            <a:xfrm>
              <a:off x="5478366" y="2987082"/>
              <a:ext cx="23504" cy="21882"/>
            </a:xfrm>
            <a:custGeom>
              <a:avLst/>
              <a:gdLst/>
              <a:ahLst/>
              <a:cxnLst/>
              <a:rect l="l" t="t" r="r" b="b"/>
              <a:pathLst>
                <a:path w="739" h="688" extrusionOk="0">
                  <a:moveTo>
                    <a:pt x="179" y="0"/>
                  </a:moveTo>
                  <a:cubicBezTo>
                    <a:pt x="134" y="0"/>
                    <a:pt x="90" y="15"/>
                    <a:pt x="60" y="45"/>
                  </a:cubicBezTo>
                  <a:cubicBezTo>
                    <a:pt x="0" y="104"/>
                    <a:pt x="0" y="223"/>
                    <a:pt x="60" y="283"/>
                  </a:cubicBezTo>
                  <a:lnTo>
                    <a:pt x="417" y="640"/>
                  </a:lnTo>
                  <a:cubicBezTo>
                    <a:pt x="453" y="676"/>
                    <a:pt x="501" y="688"/>
                    <a:pt x="536" y="688"/>
                  </a:cubicBezTo>
                  <a:cubicBezTo>
                    <a:pt x="584" y="688"/>
                    <a:pt x="632" y="664"/>
                    <a:pt x="655" y="640"/>
                  </a:cubicBezTo>
                  <a:cubicBezTo>
                    <a:pt x="739" y="580"/>
                    <a:pt x="739" y="473"/>
                    <a:pt x="655" y="402"/>
                  </a:cubicBezTo>
                  <a:lnTo>
                    <a:pt x="298" y="45"/>
                  </a:lnTo>
                  <a:cubicBezTo>
                    <a:pt x="268"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80"/>
            <p:cNvSpPr/>
            <p:nvPr/>
          </p:nvSpPr>
          <p:spPr>
            <a:xfrm>
              <a:off x="5449200" y="2957916"/>
              <a:ext cx="23122" cy="21500"/>
            </a:xfrm>
            <a:custGeom>
              <a:avLst/>
              <a:gdLst/>
              <a:ahLst/>
              <a:cxnLst/>
              <a:rect l="l" t="t" r="r" b="b"/>
              <a:pathLst>
                <a:path w="727" h="676" extrusionOk="0">
                  <a:moveTo>
                    <a:pt x="179" y="0"/>
                  </a:moveTo>
                  <a:cubicBezTo>
                    <a:pt x="135" y="0"/>
                    <a:pt x="90" y="15"/>
                    <a:pt x="60" y="45"/>
                  </a:cubicBezTo>
                  <a:cubicBezTo>
                    <a:pt x="1" y="93"/>
                    <a:pt x="1" y="224"/>
                    <a:pt x="60" y="283"/>
                  </a:cubicBezTo>
                  <a:lnTo>
                    <a:pt x="417" y="640"/>
                  </a:lnTo>
                  <a:cubicBezTo>
                    <a:pt x="441" y="664"/>
                    <a:pt x="489" y="676"/>
                    <a:pt x="536" y="676"/>
                  </a:cubicBezTo>
                  <a:cubicBezTo>
                    <a:pt x="584" y="676"/>
                    <a:pt x="620" y="664"/>
                    <a:pt x="656" y="640"/>
                  </a:cubicBezTo>
                  <a:cubicBezTo>
                    <a:pt x="727" y="581"/>
                    <a:pt x="727" y="474"/>
                    <a:pt x="656" y="390"/>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3" name="Google Shape;11723;p80"/>
          <p:cNvGrpSpPr/>
          <p:nvPr/>
        </p:nvGrpSpPr>
        <p:grpSpPr>
          <a:xfrm>
            <a:off x="5748358" y="3434578"/>
            <a:ext cx="352590" cy="182561"/>
            <a:chOff x="5748358" y="3434578"/>
            <a:chExt cx="352590" cy="182561"/>
          </a:xfrm>
        </p:grpSpPr>
        <p:sp>
          <p:nvSpPr>
            <p:cNvPr id="11724" name="Google Shape;11724;p80"/>
            <p:cNvSpPr/>
            <p:nvPr/>
          </p:nvSpPr>
          <p:spPr>
            <a:xfrm>
              <a:off x="5857799" y="3457668"/>
              <a:ext cx="26525" cy="50761"/>
            </a:xfrm>
            <a:custGeom>
              <a:avLst/>
              <a:gdLst/>
              <a:ahLst/>
              <a:cxnLst/>
              <a:rect l="l" t="t" r="r" b="b"/>
              <a:pathLst>
                <a:path w="834" h="1596" extrusionOk="0">
                  <a:moveTo>
                    <a:pt x="417" y="1"/>
                  </a:moveTo>
                  <a:cubicBezTo>
                    <a:pt x="322" y="1"/>
                    <a:pt x="251" y="72"/>
                    <a:pt x="251" y="167"/>
                  </a:cubicBezTo>
                  <a:lnTo>
                    <a:pt x="251" y="239"/>
                  </a:lnTo>
                  <a:lnTo>
                    <a:pt x="155" y="239"/>
                  </a:lnTo>
                  <a:cubicBezTo>
                    <a:pt x="72" y="239"/>
                    <a:pt x="1" y="310"/>
                    <a:pt x="1" y="405"/>
                  </a:cubicBezTo>
                  <a:cubicBezTo>
                    <a:pt x="1" y="489"/>
                    <a:pt x="72" y="560"/>
                    <a:pt x="155" y="560"/>
                  </a:cubicBezTo>
                  <a:lnTo>
                    <a:pt x="251" y="560"/>
                  </a:lnTo>
                  <a:lnTo>
                    <a:pt x="251" y="1429"/>
                  </a:lnTo>
                  <a:cubicBezTo>
                    <a:pt x="251" y="1513"/>
                    <a:pt x="322" y="1596"/>
                    <a:pt x="417" y="1596"/>
                  </a:cubicBezTo>
                  <a:cubicBezTo>
                    <a:pt x="501" y="1596"/>
                    <a:pt x="572" y="1513"/>
                    <a:pt x="572" y="1429"/>
                  </a:cubicBezTo>
                  <a:lnTo>
                    <a:pt x="572" y="560"/>
                  </a:lnTo>
                  <a:lnTo>
                    <a:pt x="667" y="560"/>
                  </a:lnTo>
                  <a:cubicBezTo>
                    <a:pt x="751" y="560"/>
                    <a:pt x="822" y="489"/>
                    <a:pt x="822" y="405"/>
                  </a:cubicBezTo>
                  <a:cubicBezTo>
                    <a:pt x="834" y="310"/>
                    <a:pt x="751" y="239"/>
                    <a:pt x="667" y="239"/>
                  </a:cubicBezTo>
                  <a:lnTo>
                    <a:pt x="572" y="239"/>
                  </a:lnTo>
                  <a:lnTo>
                    <a:pt x="572" y="167"/>
                  </a:lnTo>
                  <a:cubicBezTo>
                    <a:pt x="572" y="72"/>
                    <a:pt x="501"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0"/>
            <p:cNvSpPr/>
            <p:nvPr/>
          </p:nvSpPr>
          <p:spPr>
            <a:xfrm>
              <a:off x="5823704" y="3457668"/>
              <a:ext cx="26557" cy="51142"/>
            </a:xfrm>
            <a:custGeom>
              <a:avLst/>
              <a:gdLst/>
              <a:ahLst/>
              <a:cxnLst/>
              <a:rect l="l" t="t" r="r" b="b"/>
              <a:pathLst>
                <a:path w="835" h="1608" extrusionOk="0">
                  <a:moveTo>
                    <a:pt x="418" y="1"/>
                  </a:moveTo>
                  <a:cubicBezTo>
                    <a:pt x="322" y="1"/>
                    <a:pt x="251" y="72"/>
                    <a:pt x="251" y="167"/>
                  </a:cubicBezTo>
                  <a:lnTo>
                    <a:pt x="251" y="846"/>
                  </a:lnTo>
                  <a:lnTo>
                    <a:pt x="156" y="846"/>
                  </a:lnTo>
                  <a:cubicBezTo>
                    <a:pt x="72" y="846"/>
                    <a:pt x="1" y="917"/>
                    <a:pt x="1" y="1013"/>
                  </a:cubicBezTo>
                  <a:cubicBezTo>
                    <a:pt x="1" y="1096"/>
                    <a:pt x="72" y="1179"/>
                    <a:pt x="156" y="1179"/>
                  </a:cubicBezTo>
                  <a:lnTo>
                    <a:pt x="251" y="1179"/>
                  </a:lnTo>
                  <a:lnTo>
                    <a:pt x="251" y="1441"/>
                  </a:lnTo>
                  <a:cubicBezTo>
                    <a:pt x="251" y="1536"/>
                    <a:pt x="322" y="1608"/>
                    <a:pt x="418" y="1608"/>
                  </a:cubicBezTo>
                  <a:cubicBezTo>
                    <a:pt x="501" y="1608"/>
                    <a:pt x="572" y="1536"/>
                    <a:pt x="572" y="1441"/>
                  </a:cubicBezTo>
                  <a:lnTo>
                    <a:pt x="572" y="1179"/>
                  </a:lnTo>
                  <a:lnTo>
                    <a:pt x="668" y="1179"/>
                  </a:lnTo>
                  <a:cubicBezTo>
                    <a:pt x="751" y="1179"/>
                    <a:pt x="834" y="1096"/>
                    <a:pt x="834" y="1013"/>
                  </a:cubicBezTo>
                  <a:cubicBezTo>
                    <a:pt x="834" y="917"/>
                    <a:pt x="751" y="846"/>
                    <a:pt x="668" y="846"/>
                  </a:cubicBezTo>
                  <a:lnTo>
                    <a:pt x="572" y="846"/>
                  </a:lnTo>
                  <a:lnTo>
                    <a:pt x="572" y="167"/>
                  </a:lnTo>
                  <a:cubicBezTo>
                    <a:pt x="572"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80"/>
            <p:cNvSpPr/>
            <p:nvPr/>
          </p:nvSpPr>
          <p:spPr>
            <a:xfrm>
              <a:off x="5788115" y="3457668"/>
              <a:ext cx="26557" cy="50761"/>
            </a:xfrm>
            <a:custGeom>
              <a:avLst/>
              <a:gdLst/>
              <a:ahLst/>
              <a:cxnLst/>
              <a:rect l="l" t="t" r="r" b="b"/>
              <a:pathLst>
                <a:path w="835" h="1596" extrusionOk="0">
                  <a:moveTo>
                    <a:pt x="418" y="1"/>
                  </a:moveTo>
                  <a:cubicBezTo>
                    <a:pt x="322" y="1"/>
                    <a:pt x="251" y="72"/>
                    <a:pt x="251" y="167"/>
                  </a:cubicBezTo>
                  <a:lnTo>
                    <a:pt x="251" y="239"/>
                  </a:lnTo>
                  <a:lnTo>
                    <a:pt x="167" y="239"/>
                  </a:lnTo>
                  <a:cubicBezTo>
                    <a:pt x="72" y="239"/>
                    <a:pt x="1" y="310"/>
                    <a:pt x="1" y="405"/>
                  </a:cubicBezTo>
                  <a:cubicBezTo>
                    <a:pt x="1" y="489"/>
                    <a:pt x="72" y="560"/>
                    <a:pt x="167" y="560"/>
                  </a:cubicBezTo>
                  <a:lnTo>
                    <a:pt x="251" y="560"/>
                  </a:lnTo>
                  <a:lnTo>
                    <a:pt x="251" y="1429"/>
                  </a:lnTo>
                  <a:cubicBezTo>
                    <a:pt x="251" y="1513"/>
                    <a:pt x="322" y="1596"/>
                    <a:pt x="418" y="1596"/>
                  </a:cubicBezTo>
                  <a:cubicBezTo>
                    <a:pt x="501" y="1596"/>
                    <a:pt x="584" y="1513"/>
                    <a:pt x="584" y="1429"/>
                  </a:cubicBezTo>
                  <a:lnTo>
                    <a:pt x="584" y="560"/>
                  </a:lnTo>
                  <a:lnTo>
                    <a:pt x="668" y="560"/>
                  </a:lnTo>
                  <a:cubicBezTo>
                    <a:pt x="763" y="560"/>
                    <a:pt x="834" y="489"/>
                    <a:pt x="834" y="405"/>
                  </a:cubicBezTo>
                  <a:cubicBezTo>
                    <a:pt x="834" y="310"/>
                    <a:pt x="763" y="239"/>
                    <a:pt x="668" y="239"/>
                  </a:cubicBezTo>
                  <a:lnTo>
                    <a:pt x="584" y="239"/>
                  </a:lnTo>
                  <a:lnTo>
                    <a:pt x="584" y="167"/>
                  </a:lnTo>
                  <a:cubicBezTo>
                    <a:pt x="584" y="72"/>
                    <a:pt x="501"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80"/>
            <p:cNvSpPr/>
            <p:nvPr/>
          </p:nvSpPr>
          <p:spPr>
            <a:xfrm>
              <a:off x="5913458" y="3457668"/>
              <a:ext cx="142423" cy="50761"/>
            </a:xfrm>
            <a:custGeom>
              <a:avLst/>
              <a:gdLst/>
              <a:ahLst/>
              <a:cxnLst/>
              <a:rect l="l" t="t" r="r" b="b"/>
              <a:pathLst>
                <a:path w="4478" h="1596" extrusionOk="0">
                  <a:moveTo>
                    <a:pt x="4156" y="322"/>
                  </a:moveTo>
                  <a:lnTo>
                    <a:pt x="4156" y="1263"/>
                  </a:lnTo>
                  <a:lnTo>
                    <a:pt x="310" y="1263"/>
                  </a:lnTo>
                  <a:lnTo>
                    <a:pt x="310" y="322"/>
                  </a:lnTo>
                  <a:close/>
                  <a:moveTo>
                    <a:pt x="298" y="1"/>
                  </a:moveTo>
                  <a:cubicBezTo>
                    <a:pt x="132" y="1"/>
                    <a:pt x="1" y="131"/>
                    <a:pt x="1" y="298"/>
                  </a:cubicBezTo>
                  <a:lnTo>
                    <a:pt x="1" y="1298"/>
                  </a:lnTo>
                  <a:cubicBezTo>
                    <a:pt x="1" y="1453"/>
                    <a:pt x="132" y="1596"/>
                    <a:pt x="298" y="1596"/>
                  </a:cubicBezTo>
                  <a:lnTo>
                    <a:pt x="4180" y="1596"/>
                  </a:lnTo>
                  <a:cubicBezTo>
                    <a:pt x="4347" y="1596"/>
                    <a:pt x="4478" y="1453"/>
                    <a:pt x="4478" y="1298"/>
                  </a:cubicBezTo>
                  <a:lnTo>
                    <a:pt x="4478" y="298"/>
                  </a:lnTo>
                  <a:cubicBezTo>
                    <a:pt x="4478" y="131"/>
                    <a:pt x="4347" y="1"/>
                    <a:pt x="4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0"/>
            <p:cNvSpPr/>
            <p:nvPr/>
          </p:nvSpPr>
          <p:spPr>
            <a:xfrm>
              <a:off x="5748358" y="3434578"/>
              <a:ext cx="352590" cy="39788"/>
            </a:xfrm>
            <a:custGeom>
              <a:avLst/>
              <a:gdLst/>
              <a:ahLst/>
              <a:cxnLst/>
              <a:rect l="l" t="t" r="r" b="b"/>
              <a:pathLst>
                <a:path w="11086" h="1251" extrusionOk="0">
                  <a:moveTo>
                    <a:pt x="370" y="0"/>
                  </a:moveTo>
                  <a:cubicBezTo>
                    <a:pt x="155" y="0"/>
                    <a:pt x="1" y="155"/>
                    <a:pt x="1" y="369"/>
                  </a:cubicBezTo>
                  <a:lnTo>
                    <a:pt x="1" y="1084"/>
                  </a:lnTo>
                  <a:cubicBezTo>
                    <a:pt x="1" y="1167"/>
                    <a:pt x="72" y="1250"/>
                    <a:pt x="155" y="1250"/>
                  </a:cubicBezTo>
                  <a:cubicBezTo>
                    <a:pt x="251" y="1250"/>
                    <a:pt x="322" y="1167"/>
                    <a:pt x="322" y="1084"/>
                  </a:cubicBezTo>
                  <a:lnTo>
                    <a:pt x="322" y="369"/>
                  </a:lnTo>
                  <a:cubicBezTo>
                    <a:pt x="322" y="334"/>
                    <a:pt x="334" y="322"/>
                    <a:pt x="370" y="322"/>
                  </a:cubicBezTo>
                  <a:lnTo>
                    <a:pt x="10692" y="322"/>
                  </a:lnTo>
                  <a:cubicBezTo>
                    <a:pt x="10728" y="322"/>
                    <a:pt x="10740" y="334"/>
                    <a:pt x="10740" y="369"/>
                  </a:cubicBezTo>
                  <a:lnTo>
                    <a:pt x="10740" y="1084"/>
                  </a:lnTo>
                  <a:cubicBezTo>
                    <a:pt x="10740" y="1167"/>
                    <a:pt x="10812" y="1250"/>
                    <a:pt x="10907" y="1250"/>
                  </a:cubicBezTo>
                  <a:cubicBezTo>
                    <a:pt x="10990" y="1250"/>
                    <a:pt x="11073" y="1167"/>
                    <a:pt x="11073" y="1084"/>
                  </a:cubicBezTo>
                  <a:lnTo>
                    <a:pt x="11073" y="369"/>
                  </a:lnTo>
                  <a:cubicBezTo>
                    <a:pt x="11085" y="179"/>
                    <a:pt x="10919" y="0"/>
                    <a:pt x="10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80"/>
            <p:cNvSpPr/>
            <p:nvPr/>
          </p:nvSpPr>
          <p:spPr>
            <a:xfrm>
              <a:off x="5748358" y="3488328"/>
              <a:ext cx="352590" cy="128810"/>
            </a:xfrm>
            <a:custGeom>
              <a:avLst/>
              <a:gdLst/>
              <a:ahLst/>
              <a:cxnLst/>
              <a:rect l="l" t="t" r="r" b="b"/>
              <a:pathLst>
                <a:path w="11086" h="4050" extrusionOk="0">
                  <a:moveTo>
                    <a:pt x="2227" y="1525"/>
                  </a:moveTo>
                  <a:lnTo>
                    <a:pt x="2227" y="2620"/>
                  </a:lnTo>
                  <a:lnTo>
                    <a:pt x="1918" y="2620"/>
                  </a:lnTo>
                  <a:lnTo>
                    <a:pt x="1918" y="1525"/>
                  </a:lnTo>
                  <a:close/>
                  <a:moveTo>
                    <a:pt x="3954" y="1525"/>
                  </a:moveTo>
                  <a:lnTo>
                    <a:pt x="3954" y="2620"/>
                  </a:lnTo>
                  <a:lnTo>
                    <a:pt x="3644" y="2620"/>
                  </a:lnTo>
                  <a:lnTo>
                    <a:pt x="3644" y="1525"/>
                  </a:lnTo>
                  <a:close/>
                  <a:moveTo>
                    <a:pt x="5680" y="1525"/>
                  </a:moveTo>
                  <a:lnTo>
                    <a:pt x="5680" y="2620"/>
                  </a:lnTo>
                  <a:lnTo>
                    <a:pt x="5370" y="2620"/>
                  </a:lnTo>
                  <a:lnTo>
                    <a:pt x="5370" y="1525"/>
                  </a:lnTo>
                  <a:close/>
                  <a:moveTo>
                    <a:pt x="7406" y="1525"/>
                  </a:moveTo>
                  <a:lnTo>
                    <a:pt x="7406" y="2620"/>
                  </a:lnTo>
                  <a:lnTo>
                    <a:pt x="7097" y="2620"/>
                  </a:lnTo>
                  <a:lnTo>
                    <a:pt x="7097" y="1525"/>
                  </a:lnTo>
                  <a:close/>
                  <a:moveTo>
                    <a:pt x="9157" y="1525"/>
                  </a:moveTo>
                  <a:lnTo>
                    <a:pt x="9157" y="2620"/>
                  </a:lnTo>
                  <a:lnTo>
                    <a:pt x="8835" y="2620"/>
                  </a:lnTo>
                  <a:lnTo>
                    <a:pt x="8835" y="1525"/>
                  </a:lnTo>
                  <a:close/>
                  <a:moveTo>
                    <a:pt x="10764" y="1501"/>
                  </a:moveTo>
                  <a:lnTo>
                    <a:pt x="10764" y="3668"/>
                  </a:lnTo>
                  <a:cubicBezTo>
                    <a:pt x="10764" y="3692"/>
                    <a:pt x="10740" y="3704"/>
                    <a:pt x="10716" y="3704"/>
                  </a:cubicBezTo>
                  <a:lnTo>
                    <a:pt x="10026" y="3704"/>
                  </a:lnTo>
                  <a:lnTo>
                    <a:pt x="10026" y="1501"/>
                  </a:lnTo>
                  <a:close/>
                  <a:moveTo>
                    <a:pt x="1060" y="1525"/>
                  </a:moveTo>
                  <a:lnTo>
                    <a:pt x="1060" y="3728"/>
                  </a:lnTo>
                  <a:lnTo>
                    <a:pt x="370" y="3728"/>
                  </a:lnTo>
                  <a:cubicBezTo>
                    <a:pt x="346" y="3728"/>
                    <a:pt x="322" y="3704"/>
                    <a:pt x="322" y="3680"/>
                  </a:cubicBezTo>
                  <a:lnTo>
                    <a:pt x="322" y="1525"/>
                  </a:lnTo>
                  <a:close/>
                  <a:moveTo>
                    <a:pt x="1608" y="1525"/>
                  </a:moveTo>
                  <a:lnTo>
                    <a:pt x="1608" y="2620"/>
                  </a:lnTo>
                  <a:cubicBezTo>
                    <a:pt x="1608" y="2799"/>
                    <a:pt x="1751" y="2954"/>
                    <a:pt x="1929" y="2954"/>
                  </a:cubicBezTo>
                  <a:lnTo>
                    <a:pt x="1929" y="3728"/>
                  </a:lnTo>
                  <a:lnTo>
                    <a:pt x="1382" y="3728"/>
                  </a:lnTo>
                  <a:lnTo>
                    <a:pt x="1382" y="1525"/>
                  </a:lnTo>
                  <a:close/>
                  <a:moveTo>
                    <a:pt x="2799" y="1525"/>
                  </a:moveTo>
                  <a:lnTo>
                    <a:pt x="2799" y="3728"/>
                  </a:lnTo>
                  <a:lnTo>
                    <a:pt x="2251" y="3728"/>
                  </a:lnTo>
                  <a:lnTo>
                    <a:pt x="2251" y="2954"/>
                  </a:lnTo>
                  <a:cubicBezTo>
                    <a:pt x="2430" y="2954"/>
                    <a:pt x="2572" y="2799"/>
                    <a:pt x="2572" y="2620"/>
                  </a:cubicBezTo>
                  <a:lnTo>
                    <a:pt x="2572" y="1525"/>
                  </a:lnTo>
                  <a:close/>
                  <a:moveTo>
                    <a:pt x="3334" y="1525"/>
                  </a:moveTo>
                  <a:lnTo>
                    <a:pt x="3334" y="2620"/>
                  </a:lnTo>
                  <a:cubicBezTo>
                    <a:pt x="3334" y="2799"/>
                    <a:pt x="3477" y="2954"/>
                    <a:pt x="3656" y="2954"/>
                  </a:cubicBezTo>
                  <a:lnTo>
                    <a:pt x="3656" y="3728"/>
                  </a:lnTo>
                  <a:lnTo>
                    <a:pt x="3108" y="3728"/>
                  </a:lnTo>
                  <a:lnTo>
                    <a:pt x="3108" y="1525"/>
                  </a:lnTo>
                  <a:close/>
                  <a:moveTo>
                    <a:pt x="4537" y="1525"/>
                  </a:moveTo>
                  <a:lnTo>
                    <a:pt x="4537" y="3728"/>
                  </a:lnTo>
                  <a:lnTo>
                    <a:pt x="3989" y="3728"/>
                  </a:lnTo>
                  <a:lnTo>
                    <a:pt x="3989" y="2954"/>
                  </a:lnTo>
                  <a:cubicBezTo>
                    <a:pt x="4168" y="2954"/>
                    <a:pt x="4311" y="2799"/>
                    <a:pt x="4311" y="2620"/>
                  </a:cubicBezTo>
                  <a:lnTo>
                    <a:pt x="4311" y="1525"/>
                  </a:lnTo>
                  <a:close/>
                  <a:moveTo>
                    <a:pt x="5073" y="1525"/>
                  </a:moveTo>
                  <a:lnTo>
                    <a:pt x="5073" y="2620"/>
                  </a:lnTo>
                  <a:cubicBezTo>
                    <a:pt x="5073" y="2799"/>
                    <a:pt x="5227" y="2954"/>
                    <a:pt x="5406" y="2954"/>
                  </a:cubicBezTo>
                  <a:lnTo>
                    <a:pt x="5406" y="3728"/>
                  </a:lnTo>
                  <a:lnTo>
                    <a:pt x="4846" y="3728"/>
                  </a:lnTo>
                  <a:lnTo>
                    <a:pt x="4846" y="1525"/>
                  </a:lnTo>
                  <a:close/>
                  <a:moveTo>
                    <a:pt x="6263" y="1525"/>
                  </a:moveTo>
                  <a:lnTo>
                    <a:pt x="6263" y="3728"/>
                  </a:lnTo>
                  <a:lnTo>
                    <a:pt x="5716" y="3728"/>
                  </a:lnTo>
                  <a:lnTo>
                    <a:pt x="5716" y="2954"/>
                  </a:lnTo>
                  <a:cubicBezTo>
                    <a:pt x="5894" y="2954"/>
                    <a:pt x="6037" y="2799"/>
                    <a:pt x="6037" y="2620"/>
                  </a:cubicBezTo>
                  <a:lnTo>
                    <a:pt x="6037" y="1525"/>
                  </a:lnTo>
                  <a:close/>
                  <a:moveTo>
                    <a:pt x="6799" y="1525"/>
                  </a:moveTo>
                  <a:lnTo>
                    <a:pt x="6799" y="2620"/>
                  </a:lnTo>
                  <a:cubicBezTo>
                    <a:pt x="6799" y="2799"/>
                    <a:pt x="6954" y="2954"/>
                    <a:pt x="7132" y="2954"/>
                  </a:cubicBezTo>
                  <a:lnTo>
                    <a:pt x="7132" y="3728"/>
                  </a:lnTo>
                  <a:lnTo>
                    <a:pt x="6573" y="3728"/>
                  </a:lnTo>
                  <a:lnTo>
                    <a:pt x="6573" y="1525"/>
                  </a:lnTo>
                  <a:close/>
                  <a:moveTo>
                    <a:pt x="7990" y="1525"/>
                  </a:moveTo>
                  <a:lnTo>
                    <a:pt x="7990" y="3728"/>
                  </a:lnTo>
                  <a:lnTo>
                    <a:pt x="7442" y="3728"/>
                  </a:lnTo>
                  <a:lnTo>
                    <a:pt x="7442" y="2954"/>
                  </a:lnTo>
                  <a:cubicBezTo>
                    <a:pt x="7621" y="2954"/>
                    <a:pt x="7764" y="2799"/>
                    <a:pt x="7764" y="2620"/>
                  </a:cubicBezTo>
                  <a:lnTo>
                    <a:pt x="7764" y="1525"/>
                  </a:lnTo>
                  <a:close/>
                  <a:moveTo>
                    <a:pt x="8526" y="1525"/>
                  </a:moveTo>
                  <a:lnTo>
                    <a:pt x="8526" y="2620"/>
                  </a:lnTo>
                  <a:cubicBezTo>
                    <a:pt x="8526" y="2799"/>
                    <a:pt x="8680" y="2954"/>
                    <a:pt x="8859" y="2954"/>
                  </a:cubicBezTo>
                  <a:lnTo>
                    <a:pt x="8859" y="3728"/>
                  </a:lnTo>
                  <a:lnTo>
                    <a:pt x="8299" y="3728"/>
                  </a:lnTo>
                  <a:lnTo>
                    <a:pt x="8299" y="1525"/>
                  </a:lnTo>
                  <a:close/>
                  <a:moveTo>
                    <a:pt x="9716" y="1525"/>
                  </a:moveTo>
                  <a:lnTo>
                    <a:pt x="9716" y="3728"/>
                  </a:lnTo>
                  <a:lnTo>
                    <a:pt x="9168" y="3728"/>
                  </a:lnTo>
                  <a:lnTo>
                    <a:pt x="9168" y="2954"/>
                  </a:lnTo>
                  <a:cubicBezTo>
                    <a:pt x="9347" y="2954"/>
                    <a:pt x="9490" y="2799"/>
                    <a:pt x="9490" y="2620"/>
                  </a:cubicBezTo>
                  <a:lnTo>
                    <a:pt x="9490" y="1525"/>
                  </a:lnTo>
                  <a:close/>
                  <a:moveTo>
                    <a:pt x="167" y="1"/>
                  </a:moveTo>
                  <a:cubicBezTo>
                    <a:pt x="72" y="1"/>
                    <a:pt x="1" y="72"/>
                    <a:pt x="1" y="168"/>
                  </a:cubicBezTo>
                  <a:lnTo>
                    <a:pt x="1" y="1358"/>
                  </a:lnTo>
                  <a:lnTo>
                    <a:pt x="1" y="3680"/>
                  </a:lnTo>
                  <a:cubicBezTo>
                    <a:pt x="1" y="3882"/>
                    <a:pt x="167" y="4049"/>
                    <a:pt x="370" y="4049"/>
                  </a:cubicBezTo>
                  <a:lnTo>
                    <a:pt x="10704" y="4049"/>
                  </a:lnTo>
                  <a:cubicBezTo>
                    <a:pt x="10907" y="4049"/>
                    <a:pt x="11073" y="3882"/>
                    <a:pt x="11073" y="3680"/>
                  </a:cubicBezTo>
                  <a:lnTo>
                    <a:pt x="11073" y="1358"/>
                  </a:lnTo>
                  <a:lnTo>
                    <a:pt x="11073" y="168"/>
                  </a:lnTo>
                  <a:cubicBezTo>
                    <a:pt x="11085" y="60"/>
                    <a:pt x="11014" y="1"/>
                    <a:pt x="10919" y="1"/>
                  </a:cubicBezTo>
                  <a:cubicBezTo>
                    <a:pt x="10835" y="1"/>
                    <a:pt x="10764" y="72"/>
                    <a:pt x="10764" y="168"/>
                  </a:cubicBezTo>
                  <a:lnTo>
                    <a:pt x="10764" y="1192"/>
                  </a:lnTo>
                  <a:lnTo>
                    <a:pt x="322" y="1192"/>
                  </a:lnTo>
                  <a:lnTo>
                    <a:pt x="322" y="168"/>
                  </a:lnTo>
                  <a:cubicBezTo>
                    <a:pt x="322"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0" name="Google Shape;11730;p80"/>
          <p:cNvGrpSpPr/>
          <p:nvPr/>
        </p:nvGrpSpPr>
        <p:grpSpPr>
          <a:xfrm>
            <a:off x="862283" y="4274771"/>
            <a:ext cx="341204" cy="359301"/>
            <a:chOff x="862283" y="4274771"/>
            <a:chExt cx="341204" cy="359301"/>
          </a:xfrm>
        </p:grpSpPr>
        <p:sp>
          <p:nvSpPr>
            <p:cNvPr id="11731" name="Google Shape;11731;p80"/>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80"/>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0"/>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4" name="Google Shape;11734;p80"/>
          <p:cNvGrpSpPr/>
          <p:nvPr/>
        </p:nvGrpSpPr>
        <p:grpSpPr>
          <a:xfrm>
            <a:off x="1396957" y="4287365"/>
            <a:ext cx="301861" cy="332871"/>
            <a:chOff x="1396957" y="4287365"/>
            <a:chExt cx="301861" cy="332871"/>
          </a:xfrm>
        </p:grpSpPr>
        <p:sp>
          <p:nvSpPr>
            <p:cNvPr id="11735" name="Google Shape;11735;p80"/>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0"/>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80"/>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80"/>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80"/>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80"/>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80"/>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80"/>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80"/>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0"/>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80"/>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80"/>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80"/>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80"/>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80"/>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0" name="Google Shape;11750;p80"/>
          <p:cNvGrpSpPr/>
          <p:nvPr/>
        </p:nvGrpSpPr>
        <p:grpSpPr>
          <a:xfrm>
            <a:off x="1865381" y="4277506"/>
            <a:ext cx="396131" cy="355612"/>
            <a:chOff x="1865381" y="4277506"/>
            <a:chExt cx="396131" cy="355612"/>
          </a:xfrm>
        </p:grpSpPr>
        <p:sp>
          <p:nvSpPr>
            <p:cNvPr id="11751" name="Google Shape;11751;p80"/>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80"/>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80"/>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0"/>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80"/>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80"/>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7" name="Google Shape;11757;p80"/>
          <p:cNvGrpSpPr/>
          <p:nvPr/>
        </p:nvGrpSpPr>
        <p:grpSpPr>
          <a:xfrm>
            <a:off x="2411823" y="4303999"/>
            <a:ext cx="334398" cy="299953"/>
            <a:chOff x="2411823" y="4303999"/>
            <a:chExt cx="334398" cy="299953"/>
          </a:xfrm>
        </p:grpSpPr>
        <p:sp>
          <p:nvSpPr>
            <p:cNvPr id="11758" name="Google Shape;11758;p80"/>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80"/>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80"/>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80"/>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80"/>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80"/>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80"/>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5" name="Google Shape;11765;p80"/>
          <p:cNvGrpSpPr/>
          <p:nvPr/>
        </p:nvGrpSpPr>
        <p:grpSpPr>
          <a:xfrm>
            <a:off x="2903337" y="4279032"/>
            <a:ext cx="382519" cy="350682"/>
            <a:chOff x="2903337" y="4279032"/>
            <a:chExt cx="382519" cy="350682"/>
          </a:xfrm>
        </p:grpSpPr>
        <p:sp>
          <p:nvSpPr>
            <p:cNvPr id="11766" name="Google Shape;11766;p80"/>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80"/>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80"/>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80"/>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0"/>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0"/>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80"/>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80"/>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80"/>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80"/>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80"/>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80"/>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80"/>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80"/>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80"/>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1" name="Google Shape;11781;p80"/>
          <p:cNvGrpSpPr/>
          <p:nvPr/>
        </p:nvGrpSpPr>
        <p:grpSpPr>
          <a:xfrm>
            <a:off x="3933342" y="4315767"/>
            <a:ext cx="383632" cy="276449"/>
            <a:chOff x="3933342" y="4315767"/>
            <a:chExt cx="383632" cy="276449"/>
          </a:xfrm>
        </p:grpSpPr>
        <p:sp>
          <p:nvSpPr>
            <p:cNvPr id="11782" name="Google Shape;11782;p80"/>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80"/>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80"/>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80"/>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0"/>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80"/>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8" name="Google Shape;11788;p80"/>
          <p:cNvGrpSpPr/>
          <p:nvPr/>
        </p:nvGrpSpPr>
        <p:grpSpPr>
          <a:xfrm>
            <a:off x="3441065" y="4302505"/>
            <a:ext cx="337069" cy="302593"/>
            <a:chOff x="3441065" y="4302505"/>
            <a:chExt cx="337069" cy="302593"/>
          </a:xfrm>
        </p:grpSpPr>
        <p:sp>
          <p:nvSpPr>
            <p:cNvPr id="11789" name="Google Shape;11789;p80"/>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0"/>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0"/>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0"/>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0"/>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80"/>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80"/>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80"/>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80"/>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80"/>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80"/>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80"/>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80"/>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2" name="Google Shape;11802;p80"/>
          <p:cNvGrpSpPr/>
          <p:nvPr/>
        </p:nvGrpSpPr>
        <p:grpSpPr>
          <a:xfrm>
            <a:off x="3532345" y="3362635"/>
            <a:ext cx="339328" cy="336274"/>
            <a:chOff x="3532345" y="3362635"/>
            <a:chExt cx="339328" cy="336274"/>
          </a:xfrm>
        </p:grpSpPr>
        <p:sp>
          <p:nvSpPr>
            <p:cNvPr id="11803" name="Google Shape;11803;p80"/>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80"/>
            <p:cNvSpPr/>
            <p:nvPr/>
          </p:nvSpPr>
          <p:spPr>
            <a:xfrm>
              <a:off x="3819385" y="3493258"/>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80"/>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80"/>
            <p:cNvSpPr/>
            <p:nvPr/>
          </p:nvSpPr>
          <p:spPr>
            <a:xfrm>
              <a:off x="3819385" y="3493258"/>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80"/>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8" name="Google Shape;11808;p80"/>
          <p:cNvSpPr/>
          <p:nvPr/>
        </p:nvSpPr>
        <p:spPr>
          <a:xfrm>
            <a:off x="3968964" y="3349945"/>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9" name="Google Shape;11809;p80"/>
          <p:cNvGrpSpPr/>
          <p:nvPr/>
        </p:nvGrpSpPr>
        <p:grpSpPr>
          <a:xfrm>
            <a:off x="1883955" y="3808700"/>
            <a:ext cx="162873" cy="351445"/>
            <a:chOff x="1883955" y="3808700"/>
            <a:chExt cx="162873" cy="351445"/>
          </a:xfrm>
        </p:grpSpPr>
        <p:sp>
          <p:nvSpPr>
            <p:cNvPr id="11810" name="Google Shape;11810;p80"/>
            <p:cNvSpPr/>
            <p:nvPr/>
          </p:nvSpPr>
          <p:spPr>
            <a:xfrm>
              <a:off x="1901734" y="3808700"/>
              <a:ext cx="131832" cy="209054"/>
            </a:xfrm>
            <a:custGeom>
              <a:avLst/>
              <a:gdLst/>
              <a:ahLst/>
              <a:cxnLst/>
              <a:rect l="l" t="t" r="r" b="b"/>
              <a:pathLst>
                <a:path w="4145" h="6573" extrusionOk="0">
                  <a:moveTo>
                    <a:pt x="2704" y="1941"/>
                  </a:moveTo>
                  <a:lnTo>
                    <a:pt x="2704" y="2346"/>
                  </a:lnTo>
                  <a:lnTo>
                    <a:pt x="1275" y="2346"/>
                  </a:lnTo>
                  <a:lnTo>
                    <a:pt x="1275" y="1941"/>
                  </a:lnTo>
                  <a:close/>
                  <a:moveTo>
                    <a:pt x="953" y="1"/>
                  </a:moveTo>
                  <a:cubicBezTo>
                    <a:pt x="715" y="1"/>
                    <a:pt x="525" y="191"/>
                    <a:pt x="525" y="429"/>
                  </a:cubicBezTo>
                  <a:lnTo>
                    <a:pt x="525" y="1489"/>
                  </a:lnTo>
                  <a:cubicBezTo>
                    <a:pt x="525" y="1727"/>
                    <a:pt x="715" y="1906"/>
                    <a:pt x="942" y="1917"/>
                  </a:cubicBezTo>
                  <a:lnTo>
                    <a:pt x="942" y="2322"/>
                  </a:lnTo>
                  <a:lnTo>
                    <a:pt x="739" y="2322"/>
                  </a:lnTo>
                  <a:cubicBezTo>
                    <a:pt x="513" y="2322"/>
                    <a:pt x="322" y="2489"/>
                    <a:pt x="287" y="2715"/>
                  </a:cubicBezTo>
                  <a:lnTo>
                    <a:pt x="25" y="4835"/>
                  </a:lnTo>
                  <a:cubicBezTo>
                    <a:pt x="1" y="4930"/>
                    <a:pt x="84" y="5013"/>
                    <a:pt x="168" y="5013"/>
                  </a:cubicBezTo>
                  <a:cubicBezTo>
                    <a:pt x="180" y="5016"/>
                    <a:pt x="192" y="5018"/>
                    <a:pt x="204" y="5018"/>
                  </a:cubicBezTo>
                  <a:cubicBezTo>
                    <a:pt x="283" y="5018"/>
                    <a:pt x="346" y="4953"/>
                    <a:pt x="346" y="4870"/>
                  </a:cubicBezTo>
                  <a:lnTo>
                    <a:pt x="620" y="2739"/>
                  </a:lnTo>
                  <a:cubicBezTo>
                    <a:pt x="620" y="2679"/>
                    <a:pt x="680" y="2632"/>
                    <a:pt x="739" y="2632"/>
                  </a:cubicBezTo>
                  <a:lnTo>
                    <a:pt x="3239" y="2632"/>
                  </a:lnTo>
                  <a:cubicBezTo>
                    <a:pt x="3299" y="2632"/>
                    <a:pt x="3335" y="2679"/>
                    <a:pt x="3359" y="2739"/>
                  </a:cubicBezTo>
                  <a:lnTo>
                    <a:pt x="3799" y="6418"/>
                  </a:lnTo>
                  <a:cubicBezTo>
                    <a:pt x="3811" y="6513"/>
                    <a:pt x="3870" y="6573"/>
                    <a:pt x="3966" y="6573"/>
                  </a:cubicBezTo>
                  <a:lnTo>
                    <a:pt x="3978" y="6573"/>
                  </a:lnTo>
                  <a:cubicBezTo>
                    <a:pt x="4073" y="6573"/>
                    <a:pt x="4144" y="6478"/>
                    <a:pt x="4132" y="6394"/>
                  </a:cubicBezTo>
                  <a:lnTo>
                    <a:pt x="3680" y="2715"/>
                  </a:lnTo>
                  <a:cubicBezTo>
                    <a:pt x="3656" y="2489"/>
                    <a:pt x="3454" y="2322"/>
                    <a:pt x="3239" y="2322"/>
                  </a:cubicBezTo>
                  <a:lnTo>
                    <a:pt x="3025" y="2322"/>
                  </a:lnTo>
                  <a:lnTo>
                    <a:pt x="3025" y="1917"/>
                  </a:lnTo>
                  <a:cubicBezTo>
                    <a:pt x="3263" y="1917"/>
                    <a:pt x="3442" y="1727"/>
                    <a:pt x="3442" y="1489"/>
                  </a:cubicBezTo>
                  <a:lnTo>
                    <a:pt x="3442" y="429"/>
                  </a:lnTo>
                  <a:cubicBezTo>
                    <a:pt x="3442" y="191"/>
                    <a:pt x="3251" y="1"/>
                    <a:pt x="3013" y="1"/>
                  </a:cubicBezTo>
                  <a:lnTo>
                    <a:pt x="2013" y="1"/>
                  </a:lnTo>
                  <a:cubicBezTo>
                    <a:pt x="1930" y="1"/>
                    <a:pt x="1846" y="72"/>
                    <a:pt x="1846" y="167"/>
                  </a:cubicBezTo>
                  <a:cubicBezTo>
                    <a:pt x="1846" y="251"/>
                    <a:pt x="1930" y="334"/>
                    <a:pt x="2013" y="334"/>
                  </a:cubicBezTo>
                  <a:lnTo>
                    <a:pt x="3013" y="334"/>
                  </a:lnTo>
                  <a:cubicBezTo>
                    <a:pt x="3073" y="334"/>
                    <a:pt x="3120" y="370"/>
                    <a:pt x="3120" y="441"/>
                  </a:cubicBezTo>
                  <a:lnTo>
                    <a:pt x="3120" y="1489"/>
                  </a:lnTo>
                  <a:cubicBezTo>
                    <a:pt x="3120" y="1536"/>
                    <a:pt x="3073" y="1584"/>
                    <a:pt x="3025" y="1596"/>
                  </a:cubicBezTo>
                  <a:lnTo>
                    <a:pt x="942" y="1596"/>
                  </a:lnTo>
                  <a:cubicBezTo>
                    <a:pt x="894" y="1596"/>
                    <a:pt x="858" y="1548"/>
                    <a:pt x="858" y="1489"/>
                  </a:cubicBezTo>
                  <a:lnTo>
                    <a:pt x="858" y="441"/>
                  </a:lnTo>
                  <a:cubicBezTo>
                    <a:pt x="858" y="382"/>
                    <a:pt x="894" y="334"/>
                    <a:pt x="953"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80"/>
            <p:cNvSpPr/>
            <p:nvPr/>
          </p:nvSpPr>
          <p:spPr>
            <a:xfrm>
              <a:off x="1883955" y="3978730"/>
              <a:ext cx="162873" cy="181416"/>
            </a:xfrm>
            <a:custGeom>
              <a:avLst/>
              <a:gdLst/>
              <a:ahLst/>
              <a:cxnLst/>
              <a:rect l="l" t="t" r="r" b="b"/>
              <a:pathLst>
                <a:path w="5121" h="5704" extrusionOk="0">
                  <a:moveTo>
                    <a:pt x="715" y="0"/>
                  </a:moveTo>
                  <a:cubicBezTo>
                    <a:pt x="619" y="0"/>
                    <a:pt x="536" y="60"/>
                    <a:pt x="536" y="155"/>
                  </a:cubicBezTo>
                  <a:cubicBezTo>
                    <a:pt x="0" y="4501"/>
                    <a:pt x="24" y="4299"/>
                    <a:pt x="24" y="4322"/>
                  </a:cubicBezTo>
                  <a:lnTo>
                    <a:pt x="24" y="5537"/>
                  </a:lnTo>
                  <a:cubicBezTo>
                    <a:pt x="24" y="5632"/>
                    <a:pt x="96" y="5704"/>
                    <a:pt x="191" y="5704"/>
                  </a:cubicBezTo>
                  <a:lnTo>
                    <a:pt x="4953" y="5704"/>
                  </a:lnTo>
                  <a:cubicBezTo>
                    <a:pt x="5037" y="5704"/>
                    <a:pt x="5120" y="5632"/>
                    <a:pt x="5120" y="5537"/>
                  </a:cubicBezTo>
                  <a:cubicBezTo>
                    <a:pt x="5084" y="4227"/>
                    <a:pt x="5084" y="4322"/>
                    <a:pt x="5084" y="4287"/>
                  </a:cubicBezTo>
                  <a:lnTo>
                    <a:pt x="4763" y="1703"/>
                  </a:lnTo>
                  <a:cubicBezTo>
                    <a:pt x="4751" y="1608"/>
                    <a:pt x="4668" y="1548"/>
                    <a:pt x="4584" y="1548"/>
                  </a:cubicBezTo>
                  <a:cubicBezTo>
                    <a:pt x="4489" y="1560"/>
                    <a:pt x="4429" y="1644"/>
                    <a:pt x="4429" y="1727"/>
                  </a:cubicBezTo>
                  <a:lnTo>
                    <a:pt x="4727" y="4144"/>
                  </a:lnTo>
                  <a:lnTo>
                    <a:pt x="2084" y="4144"/>
                  </a:lnTo>
                  <a:cubicBezTo>
                    <a:pt x="1989" y="4144"/>
                    <a:pt x="1917" y="4215"/>
                    <a:pt x="1917" y="4299"/>
                  </a:cubicBezTo>
                  <a:cubicBezTo>
                    <a:pt x="1917" y="4394"/>
                    <a:pt x="1989" y="4465"/>
                    <a:pt x="2084" y="4465"/>
                  </a:cubicBezTo>
                  <a:lnTo>
                    <a:pt x="4763" y="4465"/>
                  </a:lnTo>
                  <a:lnTo>
                    <a:pt x="4763" y="5358"/>
                  </a:lnTo>
                  <a:lnTo>
                    <a:pt x="4549" y="5358"/>
                  </a:lnTo>
                  <a:lnTo>
                    <a:pt x="4549" y="4834"/>
                  </a:lnTo>
                  <a:cubicBezTo>
                    <a:pt x="4549" y="4751"/>
                    <a:pt x="4477" y="4680"/>
                    <a:pt x="4394" y="4680"/>
                  </a:cubicBezTo>
                  <a:cubicBezTo>
                    <a:pt x="4299" y="4680"/>
                    <a:pt x="4227" y="4751"/>
                    <a:pt x="4227" y="4834"/>
                  </a:cubicBezTo>
                  <a:lnTo>
                    <a:pt x="4227" y="5358"/>
                  </a:lnTo>
                  <a:lnTo>
                    <a:pt x="3822" y="5358"/>
                  </a:lnTo>
                  <a:lnTo>
                    <a:pt x="3822" y="4834"/>
                  </a:lnTo>
                  <a:cubicBezTo>
                    <a:pt x="3822" y="4751"/>
                    <a:pt x="3751" y="4680"/>
                    <a:pt x="3656" y="4680"/>
                  </a:cubicBezTo>
                  <a:cubicBezTo>
                    <a:pt x="3572" y="4680"/>
                    <a:pt x="3501" y="4751"/>
                    <a:pt x="3501" y="4834"/>
                  </a:cubicBezTo>
                  <a:lnTo>
                    <a:pt x="3501" y="5358"/>
                  </a:lnTo>
                  <a:lnTo>
                    <a:pt x="3096" y="5358"/>
                  </a:lnTo>
                  <a:lnTo>
                    <a:pt x="3096" y="4834"/>
                  </a:lnTo>
                  <a:cubicBezTo>
                    <a:pt x="3096" y="4751"/>
                    <a:pt x="3025" y="4680"/>
                    <a:pt x="2929" y="4680"/>
                  </a:cubicBezTo>
                  <a:cubicBezTo>
                    <a:pt x="2834" y="4680"/>
                    <a:pt x="2763" y="4751"/>
                    <a:pt x="2763" y="4834"/>
                  </a:cubicBezTo>
                  <a:lnTo>
                    <a:pt x="2763" y="5358"/>
                  </a:lnTo>
                  <a:lnTo>
                    <a:pt x="2358" y="5358"/>
                  </a:lnTo>
                  <a:lnTo>
                    <a:pt x="2358" y="4834"/>
                  </a:lnTo>
                  <a:cubicBezTo>
                    <a:pt x="2358" y="4751"/>
                    <a:pt x="2286" y="4680"/>
                    <a:pt x="2203" y="4680"/>
                  </a:cubicBezTo>
                  <a:cubicBezTo>
                    <a:pt x="2108" y="4680"/>
                    <a:pt x="2036" y="4751"/>
                    <a:pt x="2036" y="4834"/>
                  </a:cubicBezTo>
                  <a:lnTo>
                    <a:pt x="2036" y="5358"/>
                  </a:lnTo>
                  <a:lnTo>
                    <a:pt x="1632" y="5358"/>
                  </a:lnTo>
                  <a:lnTo>
                    <a:pt x="1632" y="4834"/>
                  </a:lnTo>
                  <a:cubicBezTo>
                    <a:pt x="1632" y="4751"/>
                    <a:pt x="1560" y="4680"/>
                    <a:pt x="1465" y="4680"/>
                  </a:cubicBezTo>
                  <a:cubicBezTo>
                    <a:pt x="1381" y="4680"/>
                    <a:pt x="1310" y="4751"/>
                    <a:pt x="1310" y="4834"/>
                  </a:cubicBezTo>
                  <a:lnTo>
                    <a:pt x="1310" y="5358"/>
                  </a:lnTo>
                  <a:lnTo>
                    <a:pt x="905" y="5358"/>
                  </a:lnTo>
                  <a:lnTo>
                    <a:pt x="905" y="4834"/>
                  </a:lnTo>
                  <a:cubicBezTo>
                    <a:pt x="905" y="4751"/>
                    <a:pt x="834" y="4680"/>
                    <a:pt x="739" y="4680"/>
                  </a:cubicBezTo>
                  <a:cubicBezTo>
                    <a:pt x="655" y="4680"/>
                    <a:pt x="572" y="4751"/>
                    <a:pt x="572" y="4834"/>
                  </a:cubicBezTo>
                  <a:lnTo>
                    <a:pt x="572" y="5358"/>
                  </a:lnTo>
                  <a:lnTo>
                    <a:pt x="334" y="5358"/>
                  </a:lnTo>
                  <a:lnTo>
                    <a:pt x="334" y="4465"/>
                  </a:lnTo>
                  <a:lnTo>
                    <a:pt x="1453" y="4465"/>
                  </a:lnTo>
                  <a:cubicBezTo>
                    <a:pt x="1548" y="4465"/>
                    <a:pt x="1620" y="4394"/>
                    <a:pt x="1620" y="4299"/>
                  </a:cubicBezTo>
                  <a:cubicBezTo>
                    <a:pt x="1620" y="4215"/>
                    <a:pt x="1548" y="4144"/>
                    <a:pt x="1453" y="4144"/>
                  </a:cubicBezTo>
                  <a:lnTo>
                    <a:pt x="369" y="4144"/>
                  </a:lnTo>
                  <a:lnTo>
                    <a:pt x="858" y="179"/>
                  </a:lnTo>
                  <a:cubicBezTo>
                    <a:pt x="870" y="96"/>
                    <a:pt x="798"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2" name="Google Shape;11812;p80"/>
          <p:cNvGrpSpPr/>
          <p:nvPr/>
        </p:nvGrpSpPr>
        <p:grpSpPr>
          <a:xfrm>
            <a:off x="939156" y="3809209"/>
            <a:ext cx="192007" cy="351318"/>
            <a:chOff x="939156" y="3809209"/>
            <a:chExt cx="192007" cy="351318"/>
          </a:xfrm>
        </p:grpSpPr>
        <p:sp>
          <p:nvSpPr>
            <p:cNvPr id="11813" name="Google Shape;11813;p80"/>
            <p:cNvSpPr/>
            <p:nvPr/>
          </p:nvSpPr>
          <p:spPr>
            <a:xfrm>
              <a:off x="939538" y="3809209"/>
              <a:ext cx="191625" cy="106706"/>
            </a:xfrm>
            <a:custGeom>
              <a:avLst/>
              <a:gdLst/>
              <a:ahLst/>
              <a:cxnLst/>
              <a:rect l="l" t="t" r="r" b="b"/>
              <a:pathLst>
                <a:path w="6025" h="3355" extrusionOk="0">
                  <a:moveTo>
                    <a:pt x="3016" y="0"/>
                  </a:moveTo>
                  <a:cubicBezTo>
                    <a:pt x="2872" y="0"/>
                    <a:pt x="2764" y="67"/>
                    <a:pt x="2786" y="199"/>
                  </a:cubicBezTo>
                  <a:cubicBezTo>
                    <a:pt x="2797" y="275"/>
                    <a:pt x="2878" y="331"/>
                    <a:pt x="2955" y="331"/>
                  </a:cubicBezTo>
                  <a:cubicBezTo>
                    <a:pt x="2962" y="331"/>
                    <a:pt x="2970" y="331"/>
                    <a:pt x="2977" y="330"/>
                  </a:cubicBezTo>
                  <a:cubicBezTo>
                    <a:pt x="2994" y="326"/>
                    <a:pt x="3012" y="324"/>
                    <a:pt x="3028" y="324"/>
                  </a:cubicBezTo>
                  <a:cubicBezTo>
                    <a:pt x="3172" y="324"/>
                    <a:pt x="3286" y="453"/>
                    <a:pt x="3286" y="592"/>
                  </a:cubicBezTo>
                  <a:lnTo>
                    <a:pt x="3286" y="687"/>
                  </a:lnTo>
                  <a:lnTo>
                    <a:pt x="2739" y="687"/>
                  </a:lnTo>
                  <a:lnTo>
                    <a:pt x="2739" y="628"/>
                  </a:lnTo>
                  <a:cubicBezTo>
                    <a:pt x="2739" y="532"/>
                    <a:pt x="2667" y="461"/>
                    <a:pt x="2572" y="461"/>
                  </a:cubicBezTo>
                  <a:cubicBezTo>
                    <a:pt x="2489" y="461"/>
                    <a:pt x="2417" y="532"/>
                    <a:pt x="2417" y="628"/>
                  </a:cubicBezTo>
                  <a:lnTo>
                    <a:pt x="2417" y="687"/>
                  </a:lnTo>
                  <a:lnTo>
                    <a:pt x="1405" y="687"/>
                  </a:lnTo>
                  <a:cubicBezTo>
                    <a:pt x="1310" y="687"/>
                    <a:pt x="1238" y="758"/>
                    <a:pt x="1238" y="854"/>
                  </a:cubicBezTo>
                  <a:cubicBezTo>
                    <a:pt x="1238" y="937"/>
                    <a:pt x="1310" y="1020"/>
                    <a:pt x="1405" y="1020"/>
                  </a:cubicBezTo>
                  <a:lnTo>
                    <a:pt x="5584" y="1020"/>
                  </a:lnTo>
                  <a:cubicBezTo>
                    <a:pt x="5644" y="1020"/>
                    <a:pt x="5691" y="1056"/>
                    <a:pt x="5691" y="1116"/>
                  </a:cubicBezTo>
                  <a:lnTo>
                    <a:pt x="5691" y="1473"/>
                  </a:lnTo>
                  <a:cubicBezTo>
                    <a:pt x="5691" y="1532"/>
                    <a:pt x="5644" y="1580"/>
                    <a:pt x="5584" y="1580"/>
                  </a:cubicBezTo>
                  <a:lnTo>
                    <a:pt x="429" y="1580"/>
                  </a:lnTo>
                  <a:cubicBezTo>
                    <a:pt x="369" y="1580"/>
                    <a:pt x="334" y="1532"/>
                    <a:pt x="334" y="1473"/>
                  </a:cubicBezTo>
                  <a:lnTo>
                    <a:pt x="334" y="1116"/>
                  </a:lnTo>
                  <a:cubicBezTo>
                    <a:pt x="334" y="1056"/>
                    <a:pt x="369" y="1020"/>
                    <a:pt x="429" y="1020"/>
                  </a:cubicBezTo>
                  <a:lnTo>
                    <a:pt x="750" y="1020"/>
                  </a:lnTo>
                  <a:cubicBezTo>
                    <a:pt x="834" y="1020"/>
                    <a:pt x="905" y="937"/>
                    <a:pt x="905" y="854"/>
                  </a:cubicBezTo>
                  <a:cubicBezTo>
                    <a:pt x="905" y="758"/>
                    <a:pt x="834" y="687"/>
                    <a:pt x="750" y="687"/>
                  </a:cubicBezTo>
                  <a:lnTo>
                    <a:pt x="429" y="687"/>
                  </a:lnTo>
                  <a:cubicBezTo>
                    <a:pt x="191" y="687"/>
                    <a:pt x="0" y="878"/>
                    <a:pt x="0" y="1116"/>
                  </a:cubicBezTo>
                  <a:lnTo>
                    <a:pt x="0" y="1473"/>
                  </a:lnTo>
                  <a:cubicBezTo>
                    <a:pt x="0" y="1711"/>
                    <a:pt x="191" y="1901"/>
                    <a:pt x="429" y="1901"/>
                  </a:cubicBezTo>
                  <a:lnTo>
                    <a:pt x="572" y="1901"/>
                  </a:lnTo>
                  <a:lnTo>
                    <a:pt x="572" y="3187"/>
                  </a:lnTo>
                  <a:cubicBezTo>
                    <a:pt x="572" y="3271"/>
                    <a:pt x="643" y="3354"/>
                    <a:pt x="726" y="3354"/>
                  </a:cubicBezTo>
                  <a:cubicBezTo>
                    <a:pt x="822" y="3354"/>
                    <a:pt x="893" y="3271"/>
                    <a:pt x="893" y="3187"/>
                  </a:cubicBezTo>
                  <a:lnTo>
                    <a:pt x="893" y="1901"/>
                  </a:lnTo>
                  <a:lnTo>
                    <a:pt x="5132" y="1901"/>
                  </a:lnTo>
                  <a:lnTo>
                    <a:pt x="5132" y="2306"/>
                  </a:lnTo>
                  <a:cubicBezTo>
                    <a:pt x="5132" y="2402"/>
                    <a:pt x="5215" y="2473"/>
                    <a:pt x="5298" y="2473"/>
                  </a:cubicBezTo>
                  <a:cubicBezTo>
                    <a:pt x="5394" y="2473"/>
                    <a:pt x="5465" y="2402"/>
                    <a:pt x="5465" y="2306"/>
                  </a:cubicBezTo>
                  <a:lnTo>
                    <a:pt x="5465" y="1901"/>
                  </a:lnTo>
                  <a:lnTo>
                    <a:pt x="5596" y="1901"/>
                  </a:lnTo>
                  <a:cubicBezTo>
                    <a:pt x="5834" y="1901"/>
                    <a:pt x="6025" y="1711"/>
                    <a:pt x="6025" y="1473"/>
                  </a:cubicBezTo>
                  <a:lnTo>
                    <a:pt x="6025" y="1116"/>
                  </a:lnTo>
                  <a:cubicBezTo>
                    <a:pt x="6025" y="878"/>
                    <a:pt x="5822" y="687"/>
                    <a:pt x="5584" y="687"/>
                  </a:cubicBezTo>
                  <a:lnTo>
                    <a:pt x="3620" y="687"/>
                  </a:lnTo>
                  <a:lnTo>
                    <a:pt x="3620" y="604"/>
                  </a:lnTo>
                  <a:cubicBezTo>
                    <a:pt x="3620" y="198"/>
                    <a:pt x="3263" y="0"/>
                    <a:pt x="30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80"/>
            <p:cNvSpPr/>
            <p:nvPr/>
          </p:nvSpPr>
          <p:spPr>
            <a:xfrm>
              <a:off x="939156" y="3898835"/>
              <a:ext cx="192007" cy="261692"/>
            </a:xfrm>
            <a:custGeom>
              <a:avLst/>
              <a:gdLst/>
              <a:ahLst/>
              <a:cxnLst/>
              <a:rect l="l" t="t" r="r" b="b"/>
              <a:pathLst>
                <a:path w="6037" h="8228" extrusionOk="0">
                  <a:moveTo>
                    <a:pt x="2977" y="4691"/>
                  </a:moveTo>
                  <a:cubicBezTo>
                    <a:pt x="2739" y="5179"/>
                    <a:pt x="1953" y="6846"/>
                    <a:pt x="1536" y="7739"/>
                  </a:cubicBezTo>
                  <a:cubicBezTo>
                    <a:pt x="1489" y="7811"/>
                    <a:pt x="1417" y="7870"/>
                    <a:pt x="1322" y="7870"/>
                  </a:cubicBezTo>
                  <a:cubicBezTo>
                    <a:pt x="1298" y="7870"/>
                    <a:pt x="1250" y="7858"/>
                    <a:pt x="1215" y="7835"/>
                  </a:cubicBezTo>
                  <a:cubicBezTo>
                    <a:pt x="1096" y="7787"/>
                    <a:pt x="1060" y="7644"/>
                    <a:pt x="1119" y="7525"/>
                  </a:cubicBezTo>
                  <a:lnTo>
                    <a:pt x="2465" y="4691"/>
                  </a:lnTo>
                  <a:close/>
                  <a:moveTo>
                    <a:pt x="3572" y="4703"/>
                  </a:moveTo>
                  <a:lnTo>
                    <a:pt x="4929" y="7549"/>
                  </a:lnTo>
                  <a:cubicBezTo>
                    <a:pt x="4989" y="7668"/>
                    <a:pt x="4929" y="7799"/>
                    <a:pt x="4822" y="7858"/>
                  </a:cubicBezTo>
                  <a:cubicBezTo>
                    <a:pt x="4787" y="7870"/>
                    <a:pt x="4763" y="7882"/>
                    <a:pt x="4715" y="7882"/>
                  </a:cubicBezTo>
                  <a:cubicBezTo>
                    <a:pt x="4632" y="7882"/>
                    <a:pt x="4548" y="7846"/>
                    <a:pt x="4513" y="7751"/>
                  </a:cubicBezTo>
                  <a:lnTo>
                    <a:pt x="3572" y="5775"/>
                  </a:lnTo>
                  <a:cubicBezTo>
                    <a:pt x="3572" y="5775"/>
                    <a:pt x="3215" y="5025"/>
                    <a:pt x="3203" y="4989"/>
                  </a:cubicBezTo>
                  <a:cubicBezTo>
                    <a:pt x="3298" y="4775"/>
                    <a:pt x="3334" y="4715"/>
                    <a:pt x="3334" y="4703"/>
                  </a:cubicBezTo>
                  <a:close/>
                  <a:moveTo>
                    <a:pt x="3036" y="5358"/>
                  </a:moveTo>
                  <a:lnTo>
                    <a:pt x="3263" y="5834"/>
                  </a:lnTo>
                  <a:lnTo>
                    <a:pt x="3263" y="7680"/>
                  </a:lnTo>
                  <a:cubicBezTo>
                    <a:pt x="3263" y="7799"/>
                    <a:pt x="3155" y="7906"/>
                    <a:pt x="3036" y="7906"/>
                  </a:cubicBezTo>
                  <a:cubicBezTo>
                    <a:pt x="2917" y="7906"/>
                    <a:pt x="2810" y="7799"/>
                    <a:pt x="2810" y="7680"/>
                  </a:cubicBezTo>
                  <a:lnTo>
                    <a:pt x="2810" y="5834"/>
                  </a:lnTo>
                  <a:lnTo>
                    <a:pt x="3036" y="5358"/>
                  </a:lnTo>
                  <a:close/>
                  <a:moveTo>
                    <a:pt x="5299" y="0"/>
                  </a:moveTo>
                  <a:cubicBezTo>
                    <a:pt x="5203" y="0"/>
                    <a:pt x="5132" y="72"/>
                    <a:pt x="5132" y="167"/>
                  </a:cubicBezTo>
                  <a:lnTo>
                    <a:pt x="5132" y="3453"/>
                  </a:lnTo>
                  <a:lnTo>
                    <a:pt x="893" y="3453"/>
                  </a:lnTo>
                  <a:lnTo>
                    <a:pt x="893" y="1024"/>
                  </a:lnTo>
                  <a:cubicBezTo>
                    <a:pt x="893" y="941"/>
                    <a:pt x="822" y="858"/>
                    <a:pt x="727" y="858"/>
                  </a:cubicBezTo>
                  <a:cubicBezTo>
                    <a:pt x="643" y="858"/>
                    <a:pt x="560" y="941"/>
                    <a:pt x="560" y="1024"/>
                  </a:cubicBezTo>
                  <a:lnTo>
                    <a:pt x="560" y="3453"/>
                  </a:lnTo>
                  <a:lnTo>
                    <a:pt x="429" y="3453"/>
                  </a:lnTo>
                  <a:cubicBezTo>
                    <a:pt x="191" y="3453"/>
                    <a:pt x="0" y="3644"/>
                    <a:pt x="0" y="3882"/>
                  </a:cubicBezTo>
                  <a:lnTo>
                    <a:pt x="0" y="4239"/>
                  </a:lnTo>
                  <a:cubicBezTo>
                    <a:pt x="0" y="4477"/>
                    <a:pt x="191" y="4668"/>
                    <a:pt x="429" y="4668"/>
                  </a:cubicBezTo>
                  <a:lnTo>
                    <a:pt x="2084" y="4668"/>
                  </a:lnTo>
                  <a:lnTo>
                    <a:pt x="798" y="7382"/>
                  </a:lnTo>
                  <a:cubicBezTo>
                    <a:pt x="667" y="7668"/>
                    <a:pt x="786" y="7989"/>
                    <a:pt x="1060" y="8120"/>
                  </a:cubicBezTo>
                  <a:cubicBezTo>
                    <a:pt x="1131" y="8156"/>
                    <a:pt x="1215" y="8180"/>
                    <a:pt x="1298" y="8180"/>
                  </a:cubicBezTo>
                  <a:cubicBezTo>
                    <a:pt x="1500" y="8180"/>
                    <a:pt x="1715" y="8061"/>
                    <a:pt x="1798" y="7870"/>
                  </a:cubicBezTo>
                  <a:lnTo>
                    <a:pt x="2441" y="6513"/>
                  </a:lnTo>
                  <a:lnTo>
                    <a:pt x="2441" y="7680"/>
                  </a:lnTo>
                  <a:cubicBezTo>
                    <a:pt x="2441" y="7989"/>
                    <a:pt x="2691" y="8227"/>
                    <a:pt x="2989" y="8227"/>
                  </a:cubicBezTo>
                  <a:cubicBezTo>
                    <a:pt x="3298" y="8227"/>
                    <a:pt x="3536" y="7977"/>
                    <a:pt x="3536" y="7680"/>
                  </a:cubicBezTo>
                  <a:lnTo>
                    <a:pt x="3536" y="6513"/>
                  </a:lnTo>
                  <a:lnTo>
                    <a:pt x="4179" y="7870"/>
                  </a:lnTo>
                  <a:cubicBezTo>
                    <a:pt x="4275" y="8061"/>
                    <a:pt x="4465" y="8180"/>
                    <a:pt x="4691" y="8180"/>
                  </a:cubicBezTo>
                  <a:cubicBezTo>
                    <a:pt x="4775" y="8180"/>
                    <a:pt x="4846" y="8168"/>
                    <a:pt x="4929" y="8120"/>
                  </a:cubicBezTo>
                  <a:cubicBezTo>
                    <a:pt x="5203" y="7989"/>
                    <a:pt x="5310" y="7668"/>
                    <a:pt x="5179" y="7382"/>
                  </a:cubicBezTo>
                  <a:lnTo>
                    <a:pt x="3894" y="4668"/>
                  </a:lnTo>
                  <a:lnTo>
                    <a:pt x="4596" y="4668"/>
                  </a:lnTo>
                  <a:cubicBezTo>
                    <a:pt x="4679" y="4668"/>
                    <a:pt x="4763" y="4596"/>
                    <a:pt x="4763" y="4513"/>
                  </a:cubicBezTo>
                  <a:cubicBezTo>
                    <a:pt x="4763" y="4417"/>
                    <a:pt x="4679" y="4346"/>
                    <a:pt x="4596" y="4346"/>
                  </a:cubicBezTo>
                  <a:lnTo>
                    <a:pt x="417" y="4346"/>
                  </a:lnTo>
                  <a:cubicBezTo>
                    <a:pt x="357" y="4346"/>
                    <a:pt x="310" y="4298"/>
                    <a:pt x="310" y="4239"/>
                  </a:cubicBezTo>
                  <a:lnTo>
                    <a:pt x="310" y="3882"/>
                  </a:lnTo>
                  <a:cubicBezTo>
                    <a:pt x="310" y="3822"/>
                    <a:pt x="357" y="3775"/>
                    <a:pt x="417" y="3775"/>
                  </a:cubicBezTo>
                  <a:lnTo>
                    <a:pt x="5560" y="3775"/>
                  </a:lnTo>
                  <a:cubicBezTo>
                    <a:pt x="5620" y="3775"/>
                    <a:pt x="5668" y="3822"/>
                    <a:pt x="5668" y="3882"/>
                  </a:cubicBezTo>
                  <a:lnTo>
                    <a:pt x="5668" y="4239"/>
                  </a:lnTo>
                  <a:cubicBezTo>
                    <a:pt x="5668" y="4298"/>
                    <a:pt x="5620" y="4346"/>
                    <a:pt x="5560" y="4346"/>
                  </a:cubicBezTo>
                  <a:lnTo>
                    <a:pt x="5251" y="4346"/>
                  </a:lnTo>
                  <a:cubicBezTo>
                    <a:pt x="5168" y="4346"/>
                    <a:pt x="5084" y="4417"/>
                    <a:pt x="5084" y="4513"/>
                  </a:cubicBezTo>
                  <a:cubicBezTo>
                    <a:pt x="5084" y="4596"/>
                    <a:pt x="5168" y="4668"/>
                    <a:pt x="5251" y="4668"/>
                  </a:cubicBezTo>
                  <a:lnTo>
                    <a:pt x="5560" y="4668"/>
                  </a:lnTo>
                  <a:cubicBezTo>
                    <a:pt x="5799" y="4668"/>
                    <a:pt x="6001" y="4477"/>
                    <a:pt x="6001" y="4239"/>
                  </a:cubicBezTo>
                  <a:lnTo>
                    <a:pt x="6001" y="3882"/>
                  </a:lnTo>
                  <a:cubicBezTo>
                    <a:pt x="6037" y="3655"/>
                    <a:pt x="5834" y="3453"/>
                    <a:pt x="5596" y="3453"/>
                  </a:cubicBezTo>
                  <a:lnTo>
                    <a:pt x="5465" y="3453"/>
                  </a:lnTo>
                  <a:lnTo>
                    <a:pt x="5465" y="167"/>
                  </a:lnTo>
                  <a:cubicBezTo>
                    <a:pt x="5465" y="72"/>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5" name="Google Shape;11815;p80"/>
          <p:cNvGrpSpPr/>
          <p:nvPr/>
        </p:nvGrpSpPr>
        <p:grpSpPr>
          <a:xfrm>
            <a:off x="2306167" y="3809845"/>
            <a:ext cx="193915" cy="349155"/>
            <a:chOff x="2306167" y="3809845"/>
            <a:chExt cx="193915" cy="349155"/>
          </a:xfrm>
        </p:grpSpPr>
        <p:sp>
          <p:nvSpPr>
            <p:cNvPr id="11816" name="Google Shape;11816;p80"/>
            <p:cNvSpPr/>
            <p:nvPr/>
          </p:nvSpPr>
          <p:spPr>
            <a:xfrm>
              <a:off x="2306167" y="3809845"/>
              <a:ext cx="137875" cy="349155"/>
            </a:xfrm>
            <a:custGeom>
              <a:avLst/>
              <a:gdLst/>
              <a:ahLst/>
              <a:cxnLst/>
              <a:rect l="l" t="t" r="r" b="b"/>
              <a:pathLst>
                <a:path w="4335" h="10978" extrusionOk="0">
                  <a:moveTo>
                    <a:pt x="4001" y="5656"/>
                  </a:moveTo>
                  <a:lnTo>
                    <a:pt x="4001" y="8918"/>
                  </a:lnTo>
                  <a:lnTo>
                    <a:pt x="2989" y="8918"/>
                  </a:lnTo>
                  <a:cubicBezTo>
                    <a:pt x="2763" y="8918"/>
                    <a:pt x="2596" y="8739"/>
                    <a:pt x="2596" y="8525"/>
                  </a:cubicBezTo>
                  <a:lnTo>
                    <a:pt x="2596" y="6037"/>
                  </a:lnTo>
                  <a:cubicBezTo>
                    <a:pt x="2596" y="5822"/>
                    <a:pt x="2775" y="5656"/>
                    <a:pt x="2989" y="5656"/>
                  </a:cubicBezTo>
                  <a:close/>
                  <a:moveTo>
                    <a:pt x="2168" y="0"/>
                  </a:moveTo>
                  <a:cubicBezTo>
                    <a:pt x="2084" y="0"/>
                    <a:pt x="2001" y="72"/>
                    <a:pt x="2001" y="167"/>
                  </a:cubicBezTo>
                  <a:cubicBezTo>
                    <a:pt x="2001" y="250"/>
                    <a:pt x="2084" y="322"/>
                    <a:pt x="2168" y="322"/>
                  </a:cubicBezTo>
                  <a:cubicBezTo>
                    <a:pt x="2382" y="322"/>
                    <a:pt x="2549" y="477"/>
                    <a:pt x="2573" y="667"/>
                  </a:cubicBezTo>
                  <a:cubicBezTo>
                    <a:pt x="2561" y="667"/>
                    <a:pt x="2525" y="655"/>
                    <a:pt x="2513" y="655"/>
                  </a:cubicBezTo>
                  <a:cubicBezTo>
                    <a:pt x="2406" y="655"/>
                    <a:pt x="2334" y="738"/>
                    <a:pt x="2334" y="834"/>
                  </a:cubicBezTo>
                  <a:cubicBezTo>
                    <a:pt x="2334" y="941"/>
                    <a:pt x="2430" y="1012"/>
                    <a:pt x="2513" y="1012"/>
                  </a:cubicBezTo>
                  <a:cubicBezTo>
                    <a:pt x="2549" y="1012"/>
                    <a:pt x="2561" y="1012"/>
                    <a:pt x="2584" y="1000"/>
                  </a:cubicBezTo>
                  <a:lnTo>
                    <a:pt x="2584" y="1262"/>
                  </a:lnTo>
                  <a:lnTo>
                    <a:pt x="1751" y="1262"/>
                  </a:lnTo>
                  <a:lnTo>
                    <a:pt x="1751" y="727"/>
                  </a:lnTo>
                  <a:cubicBezTo>
                    <a:pt x="1751" y="667"/>
                    <a:pt x="1775" y="596"/>
                    <a:pt x="1799" y="536"/>
                  </a:cubicBezTo>
                  <a:cubicBezTo>
                    <a:pt x="1846" y="465"/>
                    <a:pt x="1811" y="357"/>
                    <a:pt x="1727" y="310"/>
                  </a:cubicBezTo>
                  <a:cubicBezTo>
                    <a:pt x="1707" y="297"/>
                    <a:pt x="1685" y="291"/>
                    <a:pt x="1661" y="291"/>
                  </a:cubicBezTo>
                  <a:cubicBezTo>
                    <a:pt x="1601" y="291"/>
                    <a:pt x="1535" y="330"/>
                    <a:pt x="1501" y="381"/>
                  </a:cubicBezTo>
                  <a:cubicBezTo>
                    <a:pt x="1453" y="488"/>
                    <a:pt x="1430" y="608"/>
                    <a:pt x="1430" y="715"/>
                  </a:cubicBezTo>
                  <a:lnTo>
                    <a:pt x="1430" y="1298"/>
                  </a:lnTo>
                  <a:cubicBezTo>
                    <a:pt x="1263" y="1334"/>
                    <a:pt x="1096" y="1393"/>
                    <a:pt x="953" y="1489"/>
                  </a:cubicBezTo>
                  <a:cubicBezTo>
                    <a:pt x="882" y="1536"/>
                    <a:pt x="846" y="1631"/>
                    <a:pt x="894" y="1715"/>
                  </a:cubicBezTo>
                  <a:cubicBezTo>
                    <a:pt x="927" y="1764"/>
                    <a:pt x="982" y="1791"/>
                    <a:pt x="1041" y="1791"/>
                  </a:cubicBezTo>
                  <a:cubicBezTo>
                    <a:pt x="1067" y="1791"/>
                    <a:pt x="1094" y="1785"/>
                    <a:pt x="1120" y="1774"/>
                  </a:cubicBezTo>
                  <a:cubicBezTo>
                    <a:pt x="1215" y="1715"/>
                    <a:pt x="1322" y="1667"/>
                    <a:pt x="1430" y="1631"/>
                  </a:cubicBezTo>
                  <a:cubicBezTo>
                    <a:pt x="1537" y="1608"/>
                    <a:pt x="1632" y="1572"/>
                    <a:pt x="1751" y="1572"/>
                  </a:cubicBezTo>
                  <a:lnTo>
                    <a:pt x="2584" y="1572"/>
                  </a:lnTo>
                  <a:cubicBezTo>
                    <a:pt x="2692" y="1596"/>
                    <a:pt x="2811" y="1608"/>
                    <a:pt x="2918" y="1631"/>
                  </a:cubicBezTo>
                  <a:cubicBezTo>
                    <a:pt x="3537" y="1834"/>
                    <a:pt x="4001" y="2429"/>
                    <a:pt x="4001" y="3108"/>
                  </a:cubicBezTo>
                  <a:lnTo>
                    <a:pt x="4001" y="3572"/>
                  </a:lnTo>
                  <a:cubicBezTo>
                    <a:pt x="4001" y="3632"/>
                    <a:pt x="3954" y="3679"/>
                    <a:pt x="3894" y="3679"/>
                  </a:cubicBezTo>
                  <a:lnTo>
                    <a:pt x="429" y="3679"/>
                  </a:lnTo>
                  <a:cubicBezTo>
                    <a:pt x="370" y="3679"/>
                    <a:pt x="322" y="3632"/>
                    <a:pt x="322" y="3572"/>
                  </a:cubicBezTo>
                  <a:lnTo>
                    <a:pt x="322" y="3108"/>
                  </a:lnTo>
                  <a:cubicBezTo>
                    <a:pt x="322" y="2763"/>
                    <a:pt x="441" y="2429"/>
                    <a:pt x="656" y="2155"/>
                  </a:cubicBezTo>
                  <a:cubicBezTo>
                    <a:pt x="715" y="2084"/>
                    <a:pt x="703" y="1977"/>
                    <a:pt x="620" y="1929"/>
                  </a:cubicBezTo>
                  <a:cubicBezTo>
                    <a:pt x="592" y="1906"/>
                    <a:pt x="559" y="1895"/>
                    <a:pt x="526" y="1895"/>
                  </a:cubicBezTo>
                  <a:cubicBezTo>
                    <a:pt x="476" y="1895"/>
                    <a:pt x="427" y="1921"/>
                    <a:pt x="406" y="1965"/>
                  </a:cubicBezTo>
                  <a:cubicBezTo>
                    <a:pt x="132" y="2286"/>
                    <a:pt x="1" y="2691"/>
                    <a:pt x="1" y="3120"/>
                  </a:cubicBezTo>
                  <a:lnTo>
                    <a:pt x="1" y="10013"/>
                  </a:lnTo>
                  <a:cubicBezTo>
                    <a:pt x="1" y="10549"/>
                    <a:pt x="429" y="10978"/>
                    <a:pt x="953" y="10978"/>
                  </a:cubicBezTo>
                  <a:lnTo>
                    <a:pt x="1418" y="10978"/>
                  </a:lnTo>
                  <a:cubicBezTo>
                    <a:pt x="1501" y="10978"/>
                    <a:pt x="1572" y="10906"/>
                    <a:pt x="1572" y="10823"/>
                  </a:cubicBezTo>
                  <a:cubicBezTo>
                    <a:pt x="1572" y="10728"/>
                    <a:pt x="1501" y="10656"/>
                    <a:pt x="1418" y="10656"/>
                  </a:cubicBezTo>
                  <a:lnTo>
                    <a:pt x="953" y="10656"/>
                  </a:lnTo>
                  <a:cubicBezTo>
                    <a:pt x="608" y="10656"/>
                    <a:pt x="322" y="10371"/>
                    <a:pt x="322" y="10013"/>
                  </a:cubicBezTo>
                  <a:lnTo>
                    <a:pt x="322" y="4001"/>
                  </a:lnTo>
                  <a:cubicBezTo>
                    <a:pt x="358" y="4013"/>
                    <a:pt x="382" y="4013"/>
                    <a:pt x="429" y="4013"/>
                  </a:cubicBezTo>
                  <a:lnTo>
                    <a:pt x="3894" y="4013"/>
                  </a:lnTo>
                  <a:cubicBezTo>
                    <a:pt x="3930" y="4013"/>
                    <a:pt x="3954" y="4013"/>
                    <a:pt x="4001" y="4001"/>
                  </a:cubicBezTo>
                  <a:lnTo>
                    <a:pt x="4001" y="5299"/>
                  </a:lnTo>
                  <a:lnTo>
                    <a:pt x="2989" y="5299"/>
                  </a:lnTo>
                  <a:cubicBezTo>
                    <a:pt x="2584" y="5299"/>
                    <a:pt x="2275" y="5620"/>
                    <a:pt x="2275" y="6013"/>
                  </a:cubicBezTo>
                  <a:lnTo>
                    <a:pt x="2275" y="8501"/>
                  </a:lnTo>
                  <a:cubicBezTo>
                    <a:pt x="2275" y="8894"/>
                    <a:pt x="2608" y="9216"/>
                    <a:pt x="2989" y="9216"/>
                  </a:cubicBezTo>
                  <a:lnTo>
                    <a:pt x="4001" y="9216"/>
                  </a:lnTo>
                  <a:lnTo>
                    <a:pt x="4001" y="10013"/>
                  </a:lnTo>
                  <a:cubicBezTo>
                    <a:pt x="4001" y="10371"/>
                    <a:pt x="3716" y="10656"/>
                    <a:pt x="3382" y="10656"/>
                  </a:cubicBezTo>
                  <a:lnTo>
                    <a:pt x="2084" y="10656"/>
                  </a:lnTo>
                  <a:cubicBezTo>
                    <a:pt x="1989" y="10656"/>
                    <a:pt x="1918" y="10728"/>
                    <a:pt x="1918" y="10823"/>
                  </a:cubicBezTo>
                  <a:cubicBezTo>
                    <a:pt x="1918" y="10906"/>
                    <a:pt x="1989" y="10978"/>
                    <a:pt x="2084" y="10978"/>
                  </a:cubicBezTo>
                  <a:lnTo>
                    <a:pt x="3382" y="10978"/>
                  </a:lnTo>
                  <a:cubicBezTo>
                    <a:pt x="3894" y="10978"/>
                    <a:pt x="4335" y="10549"/>
                    <a:pt x="4335" y="10013"/>
                  </a:cubicBezTo>
                  <a:lnTo>
                    <a:pt x="4335" y="9049"/>
                  </a:lnTo>
                  <a:lnTo>
                    <a:pt x="4335" y="5441"/>
                  </a:lnTo>
                  <a:lnTo>
                    <a:pt x="4335" y="3108"/>
                  </a:lnTo>
                  <a:cubicBezTo>
                    <a:pt x="4335" y="2262"/>
                    <a:pt x="3739" y="1536"/>
                    <a:pt x="2918" y="1322"/>
                  </a:cubicBezTo>
                  <a:lnTo>
                    <a:pt x="2918" y="738"/>
                  </a:lnTo>
                  <a:cubicBezTo>
                    <a:pt x="2918" y="346"/>
                    <a:pt x="2584"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0"/>
            <p:cNvSpPr/>
            <p:nvPr/>
          </p:nvSpPr>
          <p:spPr>
            <a:xfrm>
              <a:off x="2474701" y="3860256"/>
              <a:ext cx="22741" cy="17779"/>
            </a:xfrm>
            <a:custGeom>
              <a:avLst/>
              <a:gdLst/>
              <a:ahLst/>
              <a:cxnLst/>
              <a:rect l="l" t="t" r="r" b="b"/>
              <a:pathLst>
                <a:path w="715" h="559" extrusionOk="0">
                  <a:moveTo>
                    <a:pt x="188" y="1"/>
                  </a:moveTo>
                  <a:cubicBezTo>
                    <a:pt x="130" y="1"/>
                    <a:pt x="72" y="33"/>
                    <a:pt x="48" y="82"/>
                  </a:cubicBezTo>
                  <a:cubicBezTo>
                    <a:pt x="0" y="154"/>
                    <a:pt x="24" y="261"/>
                    <a:pt x="107" y="308"/>
                  </a:cubicBezTo>
                  <a:cubicBezTo>
                    <a:pt x="238" y="380"/>
                    <a:pt x="345" y="439"/>
                    <a:pt x="417" y="511"/>
                  </a:cubicBezTo>
                  <a:cubicBezTo>
                    <a:pt x="441" y="547"/>
                    <a:pt x="488" y="558"/>
                    <a:pt x="524" y="558"/>
                  </a:cubicBezTo>
                  <a:cubicBezTo>
                    <a:pt x="560" y="558"/>
                    <a:pt x="607" y="535"/>
                    <a:pt x="643" y="499"/>
                  </a:cubicBezTo>
                  <a:cubicBezTo>
                    <a:pt x="714" y="427"/>
                    <a:pt x="703" y="332"/>
                    <a:pt x="643" y="273"/>
                  </a:cubicBezTo>
                  <a:cubicBezTo>
                    <a:pt x="536" y="189"/>
                    <a:pt x="417" y="106"/>
                    <a:pt x="262" y="23"/>
                  </a:cubicBezTo>
                  <a:cubicBezTo>
                    <a:pt x="240" y="8"/>
                    <a:pt x="214"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0"/>
            <p:cNvSpPr/>
            <p:nvPr/>
          </p:nvSpPr>
          <p:spPr>
            <a:xfrm>
              <a:off x="2409565" y="3840092"/>
              <a:ext cx="25031" cy="12945"/>
            </a:xfrm>
            <a:custGeom>
              <a:avLst/>
              <a:gdLst/>
              <a:ahLst/>
              <a:cxnLst/>
              <a:rect l="l" t="t" r="r" b="b"/>
              <a:pathLst>
                <a:path w="787" h="407" extrusionOk="0">
                  <a:moveTo>
                    <a:pt x="190" y="0"/>
                  </a:moveTo>
                  <a:cubicBezTo>
                    <a:pt x="106" y="0"/>
                    <a:pt x="35" y="57"/>
                    <a:pt x="24" y="133"/>
                  </a:cubicBezTo>
                  <a:cubicBezTo>
                    <a:pt x="0" y="228"/>
                    <a:pt x="72" y="311"/>
                    <a:pt x="155" y="323"/>
                  </a:cubicBezTo>
                  <a:cubicBezTo>
                    <a:pt x="155" y="323"/>
                    <a:pt x="322" y="359"/>
                    <a:pt x="560" y="407"/>
                  </a:cubicBezTo>
                  <a:lnTo>
                    <a:pt x="584" y="407"/>
                  </a:lnTo>
                  <a:cubicBezTo>
                    <a:pt x="655" y="407"/>
                    <a:pt x="738" y="359"/>
                    <a:pt x="750" y="264"/>
                  </a:cubicBezTo>
                  <a:cubicBezTo>
                    <a:pt x="786" y="192"/>
                    <a:pt x="727" y="109"/>
                    <a:pt x="631" y="85"/>
                  </a:cubicBezTo>
                  <a:cubicBezTo>
                    <a:pt x="381" y="26"/>
                    <a:pt x="215" y="2"/>
                    <a:pt x="215" y="2"/>
                  </a:cubicBezTo>
                  <a:cubicBezTo>
                    <a:pt x="206" y="1"/>
                    <a:pt x="198"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0"/>
            <p:cNvSpPr/>
            <p:nvPr/>
          </p:nvSpPr>
          <p:spPr>
            <a:xfrm>
              <a:off x="2442865" y="3847916"/>
              <a:ext cx="24267" cy="14598"/>
            </a:xfrm>
            <a:custGeom>
              <a:avLst/>
              <a:gdLst/>
              <a:ahLst/>
              <a:cxnLst/>
              <a:rect l="l" t="t" r="r" b="b"/>
              <a:pathLst>
                <a:path w="763" h="459" extrusionOk="0">
                  <a:moveTo>
                    <a:pt x="200" y="1"/>
                  </a:moveTo>
                  <a:cubicBezTo>
                    <a:pt x="128" y="1"/>
                    <a:pt x="57" y="52"/>
                    <a:pt x="37" y="113"/>
                  </a:cubicBezTo>
                  <a:cubicBezTo>
                    <a:pt x="1" y="196"/>
                    <a:pt x="61" y="292"/>
                    <a:pt x="132" y="315"/>
                  </a:cubicBezTo>
                  <a:cubicBezTo>
                    <a:pt x="275" y="363"/>
                    <a:pt x="406" y="411"/>
                    <a:pt x="525" y="434"/>
                  </a:cubicBezTo>
                  <a:cubicBezTo>
                    <a:pt x="537" y="434"/>
                    <a:pt x="549" y="458"/>
                    <a:pt x="584" y="458"/>
                  </a:cubicBezTo>
                  <a:cubicBezTo>
                    <a:pt x="656" y="458"/>
                    <a:pt x="715" y="411"/>
                    <a:pt x="727" y="351"/>
                  </a:cubicBezTo>
                  <a:cubicBezTo>
                    <a:pt x="763" y="256"/>
                    <a:pt x="715" y="173"/>
                    <a:pt x="644" y="137"/>
                  </a:cubicBezTo>
                  <a:cubicBezTo>
                    <a:pt x="525" y="101"/>
                    <a:pt x="370" y="53"/>
                    <a:pt x="239" y="6"/>
                  </a:cubicBezTo>
                  <a:cubicBezTo>
                    <a:pt x="226" y="2"/>
                    <a:pt x="213"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80"/>
            <p:cNvSpPr/>
            <p:nvPr/>
          </p:nvSpPr>
          <p:spPr>
            <a:xfrm>
              <a:off x="2409183" y="3824952"/>
              <a:ext cx="24267" cy="11800"/>
            </a:xfrm>
            <a:custGeom>
              <a:avLst/>
              <a:gdLst/>
              <a:ahLst/>
              <a:cxnLst/>
              <a:rect l="l" t="t" r="r" b="b"/>
              <a:pathLst>
                <a:path w="763" h="371" extrusionOk="0">
                  <a:moveTo>
                    <a:pt x="593" y="0"/>
                  </a:moveTo>
                  <a:cubicBezTo>
                    <a:pt x="586" y="0"/>
                    <a:pt x="579" y="1"/>
                    <a:pt x="572" y="2"/>
                  </a:cubicBezTo>
                  <a:lnTo>
                    <a:pt x="155" y="61"/>
                  </a:lnTo>
                  <a:cubicBezTo>
                    <a:pt x="60" y="73"/>
                    <a:pt x="0" y="144"/>
                    <a:pt x="24" y="240"/>
                  </a:cubicBezTo>
                  <a:cubicBezTo>
                    <a:pt x="36" y="311"/>
                    <a:pt x="96" y="371"/>
                    <a:pt x="179" y="371"/>
                  </a:cubicBezTo>
                  <a:lnTo>
                    <a:pt x="215" y="371"/>
                  </a:lnTo>
                  <a:lnTo>
                    <a:pt x="631" y="311"/>
                  </a:lnTo>
                  <a:cubicBezTo>
                    <a:pt x="703" y="311"/>
                    <a:pt x="762" y="228"/>
                    <a:pt x="750" y="133"/>
                  </a:cubicBezTo>
                  <a:cubicBezTo>
                    <a:pt x="740" y="56"/>
                    <a:pt x="669"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80"/>
            <p:cNvSpPr/>
            <p:nvPr/>
          </p:nvSpPr>
          <p:spPr>
            <a:xfrm>
              <a:off x="2442865" y="3820023"/>
              <a:ext cx="24267" cy="12181"/>
            </a:xfrm>
            <a:custGeom>
              <a:avLst/>
              <a:gdLst/>
              <a:ahLst/>
              <a:cxnLst/>
              <a:rect l="l" t="t" r="r" b="b"/>
              <a:pathLst>
                <a:path w="763" h="383" extrusionOk="0">
                  <a:moveTo>
                    <a:pt x="593" y="0"/>
                  </a:moveTo>
                  <a:cubicBezTo>
                    <a:pt x="587" y="0"/>
                    <a:pt x="580" y="1"/>
                    <a:pt x="572" y="2"/>
                  </a:cubicBezTo>
                  <a:lnTo>
                    <a:pt x="156" y="61"/>
                  </a:lnTo>
                  <a:cubicBezTo>
                    <a:pt x="61" y="85"/>
                    <a:pt x="1" y="157"/>
                    <a:pt x="13" y="240"/>
                  </a:cubicBezTo>
                  <a:cubicBezTo>
                    <a:pt x="37" y="323"/>
                    <a:pt x="96" y="383"/>
                    <a:pt x="180" y="383"/>
                  </a:cubicBezTo>
                  <a:lnTo>
                    <a:pt x="215" y="383"/>
                  </a:lnTo>
                  <a:lnTo>
                    <a:pt x="632" y="323"/>
                  </a:lnTo>
                  <a:cubicBezTo>
                    <a:pt x="703" y="299"/>
                    <a:pt x="763" y="228"/>
                    <a:pt x="751" y="145"/>
                  </a:cubicBezTo>
                  <a:cubicBezTo>
                    <a:pt x="729" y="58"/>
                    <a:pt x="668" y="0"/>
                    <a:pt x="5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80"/>
            <p:cNvSpPr/>
            <p:nvPr/>
          </p:nvSpPr>
          <p:spPr>
            <a:xfrm>
              <a:off x="2476196" y="3811054"/>
              <a:ext cx="23886" cy="15871"/>
            </a:xfrm>
            <a:custGeom>
              <a:avLst/>
              <a:gdLst/>
              <a:ahLst/>
              <a:cxnLst/>
              <a:rect l="l" t="t" r="r" b="b"/>
              <a:pathLst>
                <a:path w="751" h="499" extrusionOk="0">
                  <a:moveTo>
                    <a:pt x="564" y="0"/>
                  </a:moveTo>
                  <a:cubicBezTo>
                    <a:pt x="537" y="0"/>
                    <a:pt x="511" y="7"/>
                    <a:pt x="489" y="22"/>
                  </a:cubicBezTo>
                  <a:cubicBezTo>
                    <a:pt x="382" y="81"/>
                    <a:pt x="263" y="129"/>
                    <a:pt x="132" y="165"/>
                  </a:cubicBezTo>
                  <a:cubicBezTo>
                    <a:pt x="36" y="200"/>
                    <a:pt x="1" y="284"/>
                    <a:pt x="25" y="379"/>
                  </a:cubicBezTo>
                  <a:cubicBezTo>
                    <a:pt x="36" y="450"/>
                    <a:pt x="120" y="498"/>
                    <a:pt x="179" y="498"/>
                  </a:cubicBezTo>
                  <a:lnTo>
                    <a:pt x="215" y="498"/>
                  </a:lnTo>
                  <a:cubicBezTo>
                    <a:pt x="370" y="450"/>
                    <a:pt x="513" y="391"/>
                    <a:pt x="632" y="331"/>
                  </a:cubicBezTo>
                  <a:cubicBezTo>
                    <a:pt x="727" y="272"/>
                    <a:pt x="751" y="165"/>
                    <a:pt x="715" y="81"/>
                  </a:cubicBezTo>
                  <a:cubicBezTo>
                    <a:pt x="682" y="32"/>
                    <a:pt x="622" y="0"/>
                    <a:pt x="5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3" name="Google Shape;11823;p80"/>
          <p:cNvGrpSpPr/>
          <p:nvPr/>
        </p:nvGrpSpPr>
        <p:grpSpPr>
          <a:xfrm>
            <a:off x="1323901" y="3807173"/>
            <a:ext cx="356343" cy="356757"/>
            <a:chOff x="1323901" y="3807173"/>
            <a:chExt cx="356343" cy="356757"/>
          </a:xfrm>
        </p:grpSpPr>
        <p:sp>
          <p:nvSpPr>
            <p:cNvPr id="11824" name="Google Shape;11824;p80"/>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80"/>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80"/>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0"/>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0"/>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80"/>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80"/>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80"/>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80"/>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0"/>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0"/>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0"/>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0"/>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80"/>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80"/>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80"/>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80"/>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0"/>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80"/>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80"/>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0"/>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0"/>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80"/>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80"/>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8" name="Google Shape;11848;p80"/>
          <p:cNvSpPr/>
          <p:nvPr/>
        </p:nvSpPr>
        <p:spPr>
          <a:xfrm>
            <a:off x="2787472" y="3804915"/>
            <a:ext cx="89022" cy="360064"/>
          </a:xfrm>
          <a:custGeom>
            <a:avLst/>
            <a:gdLst/>
            <a:ahLst/>
            <a:cxnLst/>
            <a:rect l="l" t="t" r="r" b="b"/>
            <a:pathLst>
              <a:path w="2799" h="11321" extrusionOk="0">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9" name="Google Shape;11849;p80"/>
          <p:cNvGrpSpPr/>
          <p:nvPr/>
        </p:nvGrpSpPr>
        <p:grpSpPr>
          <a:xfrm>
            <a:off x="859262" y="3353920"/>
            <a:ext cx="306759" cy="351445"/>
            <a:chOff x="859262" y="3353920"/>
            <a:chExt cx="306759" cy="351445"/>
          </a:xfrm>
        </p:grpSpPr>
        <p:sp>
          <p:nvSpPr>
            <p:cNvPr id="11850" name="Google Shape;11850;p80"/>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80"/>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80"/>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0"/>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0"/>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5" name="Google Shape;11855;p80"/>
          <p:cNvSpPr/>
          <p:nvPr/>
        </p:nvSpPr>
        <p:spPr>
          <a:xfrm>
            <a:off x="1315918" y="3360631"/>
            <a:ext cx="288599" cy="337515"/>
          </a:xfrm>
          <a:custGeom>
            <a:avLst/>
            <a:gdLst/>
            <a:ahLst/>
            <a:cxnLst/>
            <a:rect l="l" t="t" r="r" b="b"/>
            <a:pathLst>
              <a:path w="9074" h="10612" extrusionOk="0">
                <a:moveTo>
                  <a:pt x="1215" y="396"/>
                </a:moveTo>
                <a:lnTo>
                  <a:pt x="1370" y="682"/>
                </a:lnTo>
                <a:cubicBezTo>
                  <a:pt x="1323" y="706"/>
                  <a:pt x="1269" y="718"/>
                  <a:pt x="1217" y="718"/>
                </a:cubicBezTo>
                <a:cubicBezTo>
                  <a:pt x="1165" y="718"/>
                  <a:pt x="1114" y="706"/>
                  <a:pt x="1073" y="682"/>
                </a:cubicBezTo>
                <a:lnTo>
                  <a:pt x="1215" y="396"/>
                </a:lnTo>
                <a:close/>
                <a:moveTo>
                  <a:pt x="2870" y="396"/>
                </a:moveTo>
                <a:lnTo>
                  <a:pt x="3013" y="682"/>
                </a:lnTo>
                <a:cubicBezTo>
                  <a:pt x="2972" y="706"/>
                  <a:pt x="2921" y="718"/>
                  <a:pt x="2869" y="718"/>
                </a:cubicBezTo>
                <a:cubicBezTo>
                  <a:pt x="2817" y="718"/>
                  <a:pt x="2763" y="706"/>
                  <a:pt x="2716" y="682"/>
                </a:cubicBezTo>
                <a:lnTo>
                  <a:pt x="2870" y="396"/>
                </a:lnTo>
                <a:close/>
                <a:moveTo>
                  <a:pt x="4525" y="420"/>
                </a:moveTo>
                <a:lnTo>
                  <a:pt x="4668" y="694"/>
                </a:lnTo>
                <a:cubicBezTo>
                  <a:pt x="4627" y="718"/>
                  <a:pt x="4576" y="730"/>
                  <a:pt x="4524" y="730"/>
                </a:cubicBezTo>
                <a:cubicBezTo>
                  <a:pt x="4472" y="730"/>
                  <a:pt x="4418" y="718"/>
                  <a:pt x="4371" y="694"/>
                </a:cubicBezTo>
                <a:lnTo>
                  <a:pt x="4525" y="420"/>
                </a:lnTo>
                <a:close/>
                <a:moveTo>
                  <a:pt x="6180" y="420"/>
                </a:moveTo>
                <a:lnTo>
                  <a:pt x="6323" y="694"/>
                </a:lnTo>
                <a:cubicBezTo>
                  <a:pt x="6282" y="718"/>
                  <a:pt x="6231" y="730"/>
                  <a:pt x="6179" y="730"/>
                </a:cubicBezTo>
                <a:cubicBezTo>
                  <a:pt x="6127" y="730"/>
                  <a:pt x="6073" y="718"/>
                  <a:pt x="6026" y="694"/>
                </a:cubicBezTo>
                <a:lnTo>
                  <a:pt x="6180" y="420"/>
                </a:lnTo>
                <a:close/>
                <a:moveTo>
                  <a:pt x="7823" y="420"/>
                </a:moveTo>
                <a:lnTo>
                  <a:pt x="7978" y="694"/>
                </a:lnTo>
                <a:cubicBezTo>
                  <a:pt x="7931" y="718"/>
                  <a:pt x="7877" y="730"/>
                  <a:pt x="7825" y="730"/>
                </a:cubicBezTo>
                <a:cubicBezTo>
                  <a:pt x="7773" y="730"/>
                  <a:pt x="7722" y="718"/>
                  <a:pt x="7681" y="694"/>
                </a:cubicBezTo>
                <a:lnTo>
                  <a:pt x="7823" y="420"/>
                </a:lnTo>
                <a:close/>
                <a:moveTo>
                  <a:pt x="1501" y="980"/>
                </a:moveTo>
                <a:lnTo>
                  <a:pt x="1775" y="1480"/>
                </a:lnTo>
                <a:lnTo>
                  <a:pt x="620" y="1480"/>
                </a:lnTo>
                <a:lnTo>
                  <a:pt x="906" y="980"/>
                </a:lnTo>
                <a:cubicBezTo>
                  <a:pt x="1001" y="1027"/>
                  <a:pt x="1096" y="1051"/>
                  <a:pt x="1204" y="1051"/>
                </a:cubicBezTo>
                <a:cubicBezTo>
                  <a:pt x="1311" y="1051"/>
                  <a:pt x="1406" y="1027"/>
                  <a:pt x="1501" y="980"/>
                </a:cubicBezTo>
                <a:close/>
                <a:moveTo>
                  <a:pt x="3168" y="980"/>
                </a:moveTo>
                <a:lnTo>
                  <a:pt x="3442" y="1480"/>
                </a:lnTo>
                <a:lnTo>
                  <a:pt x="2287" y="1480"/>
                </a:lnTo>
                <a:lnTo>
                  <a:pt x="2573" y="980"/>
                </a:lnTo>
                <a:cubicBezTo>
                  <a:pt x="2668" y="1027"/>
                  <a:pt x="2763" y="1051"/>
                  <a:pt x="2870" y="1051"/>
                </a:cubicBezTo>
                <a:cubicBezTo>
                  <a:pt x="2978" y="1051"/>
                  <a:pt x="3073" y="1027"/>
                  <a:pt x="3168" y="980"/>
                </a:cubicBezTo>
                <a:close/>
                <a:moveTo>
                  <a:pt x="4823" y="992"/>
                </a:moveTo>
                <a:lnTo>
                  <a:pt x="5085" y="1504"/>
                </a:lnTo>
                <a:lnTo>
                  <a:pt x="3942" y="1504"/>
                </a:lnTo>
                <a:lnTo>
                  <a:pt x="4228" y="992"/>
                </a:lnTo>
                <a:cubicBezTo>
                  <a:pt x="4311" y="1039"/>
                  <a:pt x="4418" y="1075"/>
                  <a:pt x="4525" y="1075"/>
                </a:cubicBezTo>
                <a:cubicBezTo>
                  <a:pt x="4633" y="1075"/>
                  <a:pt x="4728" y="1039"/>
                  <a:pt x="4823" y="992"/>
                </a:cubicBezTo>
                <a:close/>
                <a:moveTo>
                  <a:pt x="6478" y="992"/>
                </a:moveTo>
                <a:lnTo>
                  <a:pt x="6740" y="1504"/>
                </a:lnTo>
                <a:lnTo>
                  <a:pt x="5597" y="1504"/>
                </a:lnTo>
                <a:lnTo>
                  <a:pt x="5883" y="992"/>
                </a:lnTo>
                <a:cubicBezTo>
                  <a:pt x="5966" y="1039"/>
                  <a:pt x="6073" y="1075"/>
                  <a:pt x="6180" y="1075"/>
                </a:cubicBezTo>
                <a:cubicBezTo>
                  <a:pt x="6276" y="1075"/>
                  <a:pt x="6383" y="1039"/>
                  <a:pt x="6478" y="992"/>
                </a:cubicBezTo>
                <a:close/>
                <a:moveTo>
                  <a:pt x="8121" y="992"/>
                </a:moveTo>
                <a:lnTo>
                  <a:pt x="8395" y="1504"/>
                </a:lnTo>
                <a:lnTo>
                  <a:pt x="7252" y="1504"/>
                </a:lnTo>
                <a:lnTo>
                  <a:pt x="7526" y="992"/>
                </a:lnTo>
                <a:cubicBezTo>
                  <a:pt x="7621" y="1039"/>
                  <a:pt x="7728" y="1075"/>
                  <a:pt x="7823" y="1075"/>
                </a:cubicBezTo>
                <a:cubicBezTo>
                  <a:pt x="7931" y="1075"/>
                  <a:pt x="8038" y="1039"/>
                  <a:pt x="8121" y="992"/>
                </a:cubicBezTo>
                <a:close/>
                <a:moveTo>
                  <a:pt x="1061" y="1801"/>
                </a:moveTo>
                <a:lnTo>
                  <a:pt x="1061" y="3575"/>
                </a:lnTo>
                <a:lnTo>
                  <a:pt x="549" y="3575"/>
                </a:lnTo>
                <a:lnTo>
                  <a:pt x="549" y="1801"/>
                </a:lnTo>
                <a:close/>
                <a:moveTo>
                  <a:pt x="1894" y="1801"/>
                </a:moveTo>
                <a:lnTo>
                  <a:pt x="1894" y="3575"/>
                </a:lnTo>
                <a:lnTo>
                  <a:pt x="1382" y="3575"/>
                </a:lnTo>
                <a:lnTo>
                  <a:pt x="1382" y="1801"/>
                </a:lnTo>
                <a:close/>
                <a:moveTo>
                  <a:pt x="2704" y="1801"/>
                </a:moveTo>
                <a:lnTo>
                  <a:pt x="2704" y="3575"/>
                </a:lnTo>
                <a:lnTo>
                  <a:pt x="2204" y="3575"/>
                </a:lnTo>
                <a:lnTo>
                  <a:pt x="2204" y="1801"/>
                </a:lnTo>
                <a:close/>
                <a:moveTo>
                  <a:pt x="3037" y="1801"/>
                </a:moveTo>
                <a:lnTo>
                  <a:pt x="3537" y="1813"/>
                </a:lnTo>
                <a:lnTo>
                  <a:pt x="3537" y="3575"/>
                </a:lnTo>
                <a:lnTo>
                  <a:pt x="3037" y="3575"/>
                </a:lnTo>
                <a:lnTo>
                  <a:pt x="3037" y="1801"/>
                </a:lnTo>
                <a:close/>
                <a:moveTo>
                  <a:pt x="4359" y="1813"/>
                </a:moveTo>
                <a:lnTo>
                  <a:pt x="4359" y="3575"/>
                </a:lnTo>
                <a:lnTo>
                  <a:pt x="3859" y="3575"/>
                </a:lnTo>
                <a:lnTo>
                  <a:pt x="3859" y="1813"/>
                </a:lnTo>
                <a:close/>
                <a:moveTo>
                  <a:pt x="5192" y="1813"/>
                </a:moveTo>
                <a:lnTo>
                  <a:pt x="5192" y="3575"/>
                </a:lnTo>
                <a:lnTo>
                  <a:pt x="4692" y="3575"/>
                </a:lnTo>
                <a:lnTo>
                  <a:pt x="4692" y="1813"/>
                </a:lnTo>
                <a:close/>
                <a:moveTo>
                  <a:pt x="6026" y="1813"/>
                </a:moveTo>
                <a:lnTo>
                  <a:pt x="6026" y="3575"/>
                </a:lnTo>
                <a:lnTo>
                  <a:pt x="5525" y="3575"/>
                </a:lnTo>
                <a:lnTo>
                  <a:pt x="5525" y="1813"/>
                </a:lnTo>
                <a:close/>
                <a:moveTo>
                  <a:pt x="6847" y="1813"/>
                </a:moveTo>
                <a:lnTo>
                  <a:pt x="6847" y="3575"/>
                </a:lnTo>
                <a:lnTo>
                  <a:pt x="6335" y="3575"/>
                </a:lnTo>
                <a:lnTo>
                  <a:pt x="6335" y="1813"/>
                </a:lnTo>
                <a:close/>
                <a:moveTo>
                  <a:pt x="7681" y="1813"/>
                </a:moveTo>
                <a:lnTo>
                  <a:pt x="7681" y="3575"/>
                </a:lnTo>
                <a:lnTo>
                  <a:pt x="7169" y="3575"/>
                </a:lnTo>
                <a:lnTo>
                  <a:pt x="7169" y="1813"/>
                </a:lnTo>
                <a:close/>
                <a:moveTo>
                  <a:pt x="8502" y="1813"/>
                </a:moveTo>
                <a:lnTo>
                  <a:pt x="8502" y="3575"/>
                </a:lnTo>
                <a:lnTo>
                  <a:pt x="7990" y="3575"/>
                </a:lnTo>
                <a:lnTo>
                  <a:pt x="7990" y="1813"/>
                </a:lnTo>
                <a:close/>
                <a:moveTo>
                  <a:pt x="1221" y="1"/>
                </a:moveTo>
                <a:cubicBezTo>
                  <a:pt x="1132" y="1"/>
                  <a:pt x="1043" y="45"/>
                  <a:pt x="1001" y="134"/>
                </a:cubicBezTo>
                <a:lnTo>
                  <a:pt x="322" y="1385"/>
                </a:lnTo>
                <a:cubicBezTo>
                  <a:pt x="263" y="1504"/>
                  <a:pt x="227" y="1647"/>
                  <a:pt x="227" y="1789"/>
                </a:cubicBezTo>
                <a:lnTo>
                  <a:pt x="227" y="3599"/>
                </a:lnTo>
                <a:cubicBezTo>
                  <a:pt x="84" y="3659"/>
                  <a:pt x="1" y="3814"/>
                  <a:pt x="1" y="3956"/>
                </a:cubicBezTo>
                <a:lnTo>
                  <a:pt x="1" y="4921"/>
                </a:lnTo>
                <a:cubicBezTo>
                  <a:pt x="1" y="5016"/>
                  <a:pt x="72" y="5087"/>
                  <a:pt x="168" y="5087"/>
                </a:cubicBezTo>
                <a:cubicBezTo>
                  <a:pt x="251" y="5087"/>
                  <a:pt x="322" y="5016"/>
                  <a:pt x="322" y="4921"/>
                </a:cubicBezTo>
                <a:lnTo>
                  <a:pt x="322" y="3956"/>
                </a:lnTo>
                <a:cubicBezTo>
                  <a:pt x="322" y="3909"/>
                  <a:pt x="370" y="3873"/>
                  <a:pt x="418" y="3873"/>
                </a:cubicBezTo>
                <a:lnTo>
                  <a:pt x="8657" y="3873"/>
                </a:lnTo>
                <a:cubicBezTo>
                  <a:pt x="8704" y="3873"/>
                  <a:pt x="8740" y="3897"/>
                  <a:pt x="8752" y="3944"/>
                </a:cubicBezTo>
                <a:lnTo>
                  <a:pt x="8752" y="6552"/>
                </a:lnTo>
                <a:lnTo>
                  <a:pt x="6180" y="6552"/>
                </a:lnTo>
                <a:cubicBezTo>
                  <a:pt x="6085" y="6552"/>
                  <a:pt x="6014" y="6623"/>
                  <a:pt x="6014" y="6707"/>
                </a:cubicBezTo>
                <a:cubicBezTo>
                  <a:pt x="6014" y="6802"/>
                  <a:pt x="6085" y="6873"/>
                  <a:pt x="6180" y="6873"/>
                </a:cubicBezTo>
                <a:lnTo>
                  <a:pt x="8752" y="6873"/>
                </a:lnTo>
                <a:lnTo>
                  <a:pt x="8752" y="7707"/>
                </a:lnTo>
                <a:lnTo>
                  <a:pt x="3918" y="7707"/>
                </a:lnTo>
                <a:cubicBezTo>
                  <a:pt x="3823" y="7707"/>
                  <a:pt x="3751" y="7778"/>
                  <a:pt x="3751" y="7874"/>
                </a:cubicBezTo>
                <a:cubicBezTo>
                  <a:pt x="3751" y="7957"/>
                  <a:pt x="3823" y="8040"/>
                  <a:pt x="3918" y="8040"/>
                </a:cubicBezTo>
                <a:lnTo>
                  <a:pt x="8752" y="8040"/>
                </a:lnTo>
                <a:lnTo>
                  <a:pt x="8752" y="8671"/>
                </a:lnTo>
                <a:lnTo>
                  <a:pt x="8752" y="9767"/>
                </a:lnTo>
                <a:cubicBezTo>
                  <a:pt x="8752" y="10064"/>
                  <a:pt x="8478" y="10302"/>
                  <a:pt x="8169" y="10302"/>
                </a:cubicBezTo>
                <a:lnTo>
                  <a:pt x="918" y="10302"/>
                </a:lnTo>
                <a:cubicBezTo>
                  <a:pt x="596" y="10302"/>
                  <a:pt x="346" y="10064"/>
                  <a:pt x="346" y="9767"/>
                </a:cubicBezTo>
                <a:lnTo>
                  <a:pt x="346" y="8040"/>
                </a:lnTo>
                <a:lnTo>
                  <a:pt x="3287" y="8040"/>
                </a:lnTo>
                <a:cubicBezTo>
                  <a:pt x="3382" y="8040"/>
                  <a:pt x="3454" y="7957"/>
                  <a:pt x="3454" y="7874"/>
                </a:cubicBezTo>
                <a:cubicBezTo>
                  <a:pt x="3454" y="7778"/>
                  <a:pt x="3382" y="7707"/>
                  <a:pt x="3287" y="7707"/>
                </a:cubicBezTo>
                <a:lnTo>
                  <a:pt x="346" y="7707"/>
                </a:lnTo>
                <a:lnTo>
                  <a:pt x="346" y="6873"/>
                </a:lnTo>
                <a:lnTo>
                  <a:pt x="5549" y="6873"/>
                </a:lnTo>
                <a:cubicBezTo>
                  <a:pt x="5645" y="6873"/>
                  <a:pt x="5716" y="6802"/>
                  <a:pt x="5716" y="6707"/>
                </a:cubicBezTo>
                <a:cubicBezTo>
                  <a:pt x="5716" y="6623"/>
                  <a:pt x="5645" y="6552"/>
                  <a:pt x="5549" y="6552"/>
                </a:cubicBezTo>
                <a:lnTo>
                  <a:pt x="346" y="6552"/>
                </a:lnTo>
                <a:lnTo>
                  <a:pt x="346" y="5552"/>
                </a:lnTo>
                <a:cubicBezTo>
                  <a:pt x="346" y="5457"/>
                  <a:pt x="263" y="5385"/>
                  <a:pt x="180" y="5385"/>
                </a:cubicBezTo>
                <a:cubicBezTo>
                  <a:pt x="84" y="5385"/>
                  <a:pt x="13" y="5457"/>
                  <a:pt x="13" y="5552"/>
                </a:cubicBezTo>
                <a:lnTo>
                  <a:pt x="13" y="9743"/>
                </a:lnTo>
                <a:cubicBezTo>
                  <a:pt x="13" y="10219"/>
                  <a:pt x="418" y="10612"/>
                  <a:pt x="918" y="10612"/>
                </a:cubicBezTo>
                <a:lnTo>
                  <a:pt x="8169" y="10612"/>
                </a:lnTo>
                <a:cubicBezTo>
                  <a:pt x="8681" y="10612"/>
                  <a:pt x="9074" y="10219"/>
                  <a:pt x="9074" y="9743"/>
                </a:cubicBezTo>
                <a:cubicBezTo>
                  <a:pt x="9062" y="9707"/>
                  <a:pt x="9062" y="4075"/>
                  <a:pt x="9062" y="3956"/>
                </a:cubicBezTo>
                <a:cubicBezTo>
                  <a:pt x="9050" y="3790"/>
                  <a:pt x="8954" y="3659"/>
                  <a:pt x="8824" y="3599"/>
                </a:cubicBezTo>
                <a:lnTo>
                  <a:pt x="8824" y="1813"/>
                </a:lnTo>
                <a:cubicBezTo>
                  <a:pt x="8824" y="1682"/>
                  <a:pt x="8800" y="1528"/>
                  <a:pt x="8716" y="1408"/>
                </a:cubicBezTo>
                <a:lnTo>
                  <a:pt x="8050" y="146"/>
                </a:lnTo>
                <a:cubicBezTo>
                  <a:pt x="7997" y="64"/>
                  <a:pt x="7913" y="23"/>
                  <a:pt x="7831" y="23"/>
                </a:cubicBezTo>
                <a:cubicBezTo>
                  <a:pt x="7746" y="23"/>
                  <a:pt x="7663" y="67"/>
                  <a:pt x="7621" y="158"/>
                </a:cubicBezTo>
                <a:lnTo>
                  <a:pt x="7335" y="694"/>
                </a:lnTo>
                <a:lnTo>
                  <a:pt x="7014" y="1313"/>
                </a:lnTo>
                <a:lnTo>
                  <a:pt x="6395" y="146"/>
                </a:lnTo>
                <a:cubicBezTo>
                  <a:pt x="6350" y="68"/>
                  <a:pt x="6273" y="31"/>
                  <a:pt x="6194" y="31"/>
                </a:cubicBezTo>
                <a:cubicBezTo>
                  <a:pt x="6106" y="31"/>
                  <a:pt x="6016" y="77"/>
                  <a:pt x="5966" y="158"/>
                </a:cubicBezTo>
                <a:lnTo>
                  <a:pt x="5680" y="694"/>
                </a:lnTo>
                <a:lnTo>
                  <a:pt x="5359" y="1313"/>
                </a:lnTo>
                <a:cubicBezTo>
                  <a:pt x="5287" y="1158"/>
                  <a:pt x="4752" y="146"/>
                  <a:pt x="4752" y="146"/>
                </a:cubicBezTo>
                <a:cubicBezTo>
                  <a:pt x="4696" y="70"/>
                  <a:pt x="4609" y="26"/>
                  <a:pt x="4524" y="26"/>
                </a:cubicBezTo>
                <a:cubicBezTo>
                  <a:pt x="4463" y="26"/>
                  <a:pt x="4403" y="49"/>
                  <a:pt x="4359" y="99"/>
                </a:cubicBezTo>
                <a:cubicBezTo>
                  <a:pt x="4335" y="134"/>
                  <a:pt x="4347" y="99"/>
                  <a:pt x="4037" y="682"/>
                </a:cubicBezTo>
                <a:lnTo>
                  <a:pt x="3716" y="1289"/>
                </a:lnTo>
                <a:lnTo>
                  <a:pt x="3394" y="682"/>
                </a:lnTo>
                <a:cubicBezTo>
                  <a:pt x="3097" y="134"/>
                  <a:pt x="3109" y="146"/>
                  <a:pt x="3085" y="99"/>
                </a:cubicBezTo>
                <a:cubicBezTo>
                  <a:pt x="3030" y="39"/>
                  <a:pt x="2956" y="9"/>
                  <a:pt x="2883" y="9"/>
                </a:cubicBezTo>
                <a:cubicBezTo>
                  <a:pt x="2797" y="9"/>
                  <a:pt x="2713" y="51"/>
                  <a:pt x="2668" y="134"/>
                </a:cubicBezTo>
                <a:cubicBezTo>
                  <a:pt x="2668" y="134"/>
                  <a:pt x="2668" y="134"/>
                  <a:pt x="2668" y="134"/>
                </a:cubicBezTo>
                <a:lnTo>
                  <a:pt x="2668" y="134"/>
                </a:lnTo>
                <a:cubicBezTo>
                  <a:pt x="2668" y="134"/>
                  <a:pt x="2635" y="191"/>
                  <a:pt x="2049" y="1277"/>
                </a:cubicBezTo>
                <a:lnTo>
                  <a:pt x="1727" y="670"/>
                </a:lnTo>
                <a:lnTo>
                  <a:pt x="1442" y="134"/>
                </a:lnTo>
                <a:cubicBezTo>
                  <a:pt x="1400" y="45"/>
                  <a:pt x="1311" y="1"/>
                  <a:pt x="1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6" name="Google Shape;11856;p80"/>
          <p:cNvGrpSpPr/>
          <p:nvPr/>
        </p:nvGrpSpPr>
        <p:grpSpPr>
          <a:xfrm>
            <a:off x="3967437" y="3837102"/>
            <a:ext cx="364708" cy="295405"/>
            <a:chOff x="3967437" y="3837102"/>
            <a:chExt cx="364708" cy="295405"/>
          </a:xfrm>
        </p:grpSpPr>
        <p:sp>
          <p:nvSpPr>
            <p:cNvPr id="11857" name="Google Shape;11857;p80"/>
            <p:cNvSpPr/>
            <p:nvPr/>
          </p:nvSpPr>
          <p:spPr>
            <a:xfrm>
              <a:off x="4178750" y="3868334"/>
              <a:ext cx="153396" cy="264172"/>
            </a:xfrm>
            <a:custGeom>
              <a:avLst/>
              <a:gdLst/>
              <a:ahLst/>
              <a:cxnLst/>
              <a:rect l="l" t="t" r="r" b="b"/>
              <a:pathLst>
                <a:path w="4823" h="8306" extrusionOk="0">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0"/>
            <p:cNvSpPr/>
            <p:nvPr/>
          </p:nvSpPr>
          <p:spPr>
            <a:xfrm>
              <a:off x="3969346" y="3937447"/>
              <a:ext cx="198431" cy="194678"/>
            </a:xfrm>
            <a:custGeom>
              <a:avLst/>
              <a:gdLst/>
              <a:ahLst/>
              <a:cxnLst/>
              <a:rect l="l" t="t" r="r" b="b"/>
              <a:pathLst>
                <a:path w="6239" h="6121" extrusionOk="0">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0"/>
            <p:cNvSpPr/>
            <p:nvPr/>
          </p:nvSpPr>
          <p:spPr>
            <a:xfrm>
              <a:off x="3967437" y="3837102"/>
              <a:ext cx="331376" cy="89786"/>
            </a:xfrm>
            <a:custGeom>
              <a:avLst/>
              <a:gdLst/>
              <a:ahLst/>
              <a:cxnLst/>
              <a:rect l="l" t="t" r="r" b="b"/>
              <a:pathLst>
                <a:path w="10419" h="2823" extrusionOk="0">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0"/>
            <p:cNvSpPr/>
            <p:nvPr/>
          </p:nvSpPr>
          <p:spPr>
            <a:xfrm>
              <a:off x="3994694" y="3917378"/>
              <a:ext cx="158325" cy="156067"/>
            </a:xfrm>
            <a:custGeom>
              <a:avLst/>
              <a:gdLst/>
              <a:ahLst/>
              <a:cxnLst/>
              <a:rect l="l" t="t" r="r" b="b"/>
              <a:pathLst>
                <a:path w="4978" h="4907" extrusionOk="0">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80"/>
            <p:cNvSpPr/>
            <p:nvPr/>
          </p:nvSpPr>
          <p:spPr>
            <a:xfrm>
              <a:off x="4160812" y="3927174"/>
              <a:ext cx="155813" cy="149992"/>
            </a:xfrm>
            <a:custGeom>
              <a:avLst/>
              <a:gdLst/>
              <a:ahLst/>
              <a:cxnLst/>
              <a:rect l="l" t="t" r="r" b="b"/>
              <a:pathLst>
                <a:path w="4899" h="4716" extrusionOk="0">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2" name="Google Shape;11862;p80"/>
          <p:cNvSpPr/>
          <p:nvPr/>
        </p:nvSpPr>
        <p:spPr>
          <a:xfrm>
            <a:off x="3216521" y="3807937"/>
            <a:ext cx="78049" cy="353417"/>
          </a:xfrm>
          <a:custGeom>
            <a:avLst/>
            <a:gdLst/>
            <a:ahLst/>
            <a:cxnLst/>
            <a:rect l="l" t="t" r="r" b="b"/>
            <a:pathLst>
              <a:path w="2454" h="11112" extrusionOk="0">
                <a:moveTo>
                  <a:pt x="1215" y="501"/>
                </a:moveTo>
                <a:cubicBezTo>
                  <a:pt x="1429" y="894"/>
                  <a:pt x="1453" y="953"/>
                  <a:pt x="1453" y="965"/>
                </a:cubicBezTo>
                <a:cubicBezTo>
                  <a:pt x="1382" y="1013"/>
                  <a:pt x="1286" y="1025"/>
                  <a:pt x="1203" y="1025"/>
                </a:cubicBezTo>
                <a:cubicBezTo>
                  <a:pt x="1108" y="1025"/>
                  <a:pt x="1024" y="1013"/>
                  <a:pt x="941" y="965"/>
                </a:cubicBezTo>
                <a:lnTo>
                  <a:pt x="1215" y="501"/>
                </a:lnTo>
                <a:close/>
                <a:moveTo>
                  <a:pt x="1620" y="1275"/>
                </a:moveTo>
                <a:lnTo>
                  <a:pt x="2001" y="2013"/>
                </a:lnTo>
                <a:lnTo>
                  <a:pt x="429" y="2013"/>
                </a:lnTo>
                <a:lnTo>
                  <a:pt x="810" y="1275"/>
                </a:lnTo>
                <a:cubicBezTo>
                  <a:pt x="929" y="1334"/>
                  <a:pt x="1084" y="1382"/>
                  <a:pt x="1215" y="1382"/>
                </a:cubicBezTo>
                <a:cubicBezTo>
                  <a:pt x="1346" y="1382"/>
                  <a:pt x="1501" y="1358"/>
                  <a:pt x="1620" y="1275"/>
                </a:cubicBezTo>
                <a:close/>
                <a:moveTo>
                  <a:pt x="2108" y="9109"/>
                </a:moveTo>
                <a:lnTo>
                  <a:pt x="2108" y="9752"/>
                </a:lnTo>
                <a:lnTo>
                  <a:pt x="322" y="9752"/>
                </a:lnTo>
                <a:lnTo>
                  <a:pt x="322" y="9109"/>
                </a:lnTo>
                <a:close/>
                <a:moveTo>
                  <a:pt x="1215" y="1"/>
                </a:moveTo>
                <a:cubicBezTo>
                  <a:pt x="1155" y="1"/>
                  <a:pt x="1096" y="25"/>
                  <a:pt x="1072" y="84"/>
                </a:cubicBezTo>
                <a:lnTo>
                  <a:pt x="608" y="965"/>
                </a:lnTo>
                <a:lnTo>
                  <a:pt x="120" y="1894"/>
                </a:lnTo>
                <a:cubicBezTo>
                  <a:pt x="36" y="2037"/>
                  <a:pt x="0" y="2215"/>
                  <a:pt x="0" y="2382"/>
                </a:cubicBezTo>
                <a:lnTo>
                  <a:pt x="0" y="5359"/>
                </a:lnTo>
                <a:cubicBezTo>
                  <a:pt x="0" y="5442"/>
                  <a:pt x="72" y="5525"/>
                  <a:pt x="155" y="5525"/>
                </a:cubicBezTo>
                <a:cubicBezTo>
                  <a:pt x="250" y="5525"/>
                  <a:pt x="322" y="5442"/>
                  <a:pt x="322" y="5359"/>
                </a:cubicBezTo>
                <a:lnTo>
                  <a:pt x="322" y="2346"/>
                </a:lnTo>
                <a:lnTo>
                  <a:pt x="1048" y="2346"/>
                </a:lnTo>
                <a:lnTo>
                  <a:pt x="1048" y="8776"/>
                </a:lnTo>
                <a:lnTo>
                  <a:pt x="322" y="8776"/>
                </a:lnTo>
                <a:lnTo>
                  <a:pt x="322" y="6002"/>
                </a:lnTo>
                <a:cubicBezTo>
                  <a:pt x="322" y="5906"/>
                  <a:pt x="250" y="5835"/>
                  <a:pt x="155" y="5835"/>
                </a:cubicBezTo>
                <a:cubicBezTo>
                  <a:pt x="72" y="5835"/>
                  <a:pt x="0" y="5906"/>
                  <a:pt x="0" y="6002"/>
                </a:cubicBezTo>
                <a:lnTo>
                  <a:pt x="0" y="9895"/>
                </a:lnTo>
                <a:cubicBezTo>
                  <a:pt x="0" y="10121"/>
                  <a:pt x="60" y="10323"/>
                  <a:pt x="179" y="10526"/>
                </a:cubicBezTo>
                <a:cubicBezTo>
                  <a:pt x="203" y="10562"/>
                  <a:pt x="262" y="10597"/>
                  <a:pt x="322" y="10597"/>
                </a:cubicBezTo>
                <a:cubicBezTo>
                  <a:pt x="453" y="10597"/>
                  <a:pt x="536" y="10466"/>
                  <a:pt x="477" y="10347"/>
                </a:cubicBezTo>
                <a:cubicBezTo>
                  <a:pt x="417" y="10252"/>
                  <a:pt x="381" y="10145"/>
                  <a:pt x="370" y="10050"/>
                </a:cubicBezTo>
                <a:lnTo>
                  <a:pt x="2108" y="10050"/>
                </a:lnTo>
                <a:cubicBezTo>
                  <a:pt x="2025" y="10443"/>
                  <a:pt x="1679" y="10764"/>
                  <a:pt x="1251" y="10776"/>
                </a:cubicBezTo>
                <a:cubicBezTo>
                  <a:pt x="1108" y="10776"/>
                  <a:pt x="989" y="10764"/>
                  <a:pt x="893" y="10704"/>
                </a:cubicBezTo>
                <a:cubicBezTo>
                  <a:pt x="869" y="10695"/>
                  <a:pt x="844" y="10691"/>
                  <a:pt x="822" y="10691"/>
                </a:cubicBezTo>
                <a:cubicBezTo>
                  <a:pt x="757" y="10691"/>
                  <a:pt x="702" y="10726"/>
                  <a:pt x="667" y="10788"/>
                </a:cubicBezTo>
                <a:cubicBezTo>
                  <a:pt x="631" y="10883"/>
                  <a:pt x="667" y="10966"/>
                  <a:pt x="751" y="11014"/>
                </a:cubicBezTo>
                <a:cubicBezTo>
                  <a:pt x="907" y="11081"/>
                  <a:pt x="1067" y="11111"/>
                  <a:pt x="1222" y="11111"/>
                </a:cubicBezTo>
                <a:cubicBezTo>
                  <a:pt x="1872" y="11111"/>
                  <a:pt x="2453" y="10577"/>
                  <a:pt x="2453" y="9895"/>
                </a:cubicBezTo>
                <a:lnTo>
                  <a:pt x="2453" y="9895"/>
                </a:lnTo>
                <a:cubicBezTo>
                  <a:pt x="2453" y="9895"/>
                  <a:pt x="2453" y="9895"/>
                  <a:pt x="2453" y="9895"/>
                </a:cubicBezTo>
                <a:cubicBezTo>
                  <a:pt x="2441" y="9895"/>
                  <a:pt x="2441" y="8954"/>
                  <a:pt x="2441" y="8942"/>
                </a:cubicBezTo>
                <a:lnTo>
                  <a:pt x="2441" y="7514"/>
                </a:lnTo>
                <a:cubicBezTo>
                  <a:pt x="2441" y="7418"/>
                  <a:pt x="2358" y="7347"/>
                  <a:pt x="2275" y="7347"/>
                </a:cubicBezTo>
                <a:cubicBezTo>
                  <a:pt x="2179" y="7347"/>
                  <a:pt x="2108" y="7418"/>
                  <a:pt x="2108" y="7514"/>
                </a:cubicBezTo>
                <a:lnTo>
                  <a:pt x="2108" y="8776"/>
                </a:lnTo>
                <a:lnTo>
                  <a:pt x="1382" y="8776"/>
                </a:lnTo>
                <a:lnTo>
                  <a:pt x="1382" y="2346"/>
                </a:lnTo>
                <a:lnTo>
                  <a:pt x="2108" y="2346"/>
                </a:lnTo>
                <a:lnTo>
                  <a:pt x="2108" y="2382"/>
                </a:lnTo>
                <a:lnTo>
                  <a:pt x="2108" y="6859"/>
                </a:lnTo>
                <a:cubicBezTo>
                  <a:pt x="2108" y="6954"/>
                  <a:pt x="2179" y="7025"/>
                  <a:pt x="2275" y="7025"/>
                </a:cubicBezTo>
                <a:cubicBezTo>
                  <a:pt x="2358" y="7025"/>
                  <a:pt x="2441" y="6954"/>
                  <a:pt x="2441" y="6859"/>
                </a:cubicBezTo>
                <a:lnTo>
                  <a:pt x="2441" y="2382"/>
                </a:lnTo>
                <a:cubicBezTo>
                  <a:pt x="2441" y="2215"/>
                  <a:pt x="2394" y="2037"/>
                  <a:pt x="2322" y="1894"/>
                </a:cubicBezTo>
                <a:lnTo>
                  <a:pt x="1370" y="84"/>
                </a:lnTo>
                <a:cubicBezTo>
                  <a:pt x="1334" y="25"/>
                  <a:pt x="1274" y="1"/>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80"/>
          <p:cNvSpPr/>
          <p:nvPr/>
        </p:nvSpPr>
        <p:spPr>
          <a:xfrm>
            <a:off x="3469466" y="3828197"/>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80"/>
          <p:cNvSpPr/>
          <p:nvPr/>
        </p:nvSpPr>
        <p:spPr>
          <a:xfrm>
            <a:off x="5314611" y="3818560"/>
            <a:ext cx="324188" cy="324538"/>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5" name="Google Shape;11865;p80"/>
          <p:cNvGrpSpPr/>
          <p:nvPr/>
        </p:nvGrpSpPr>
        <p:grpSpPr>
          <a:xfrm>
            <a:off x="5811827" y="3806451"/>
            <a:ext cx="283743" cy="308444"/>
            <a:chOff x="5964227" y="3858701"/>
            <a:chExt cx="283743" cy="308444"/>
          </a:xfrm>
        </p:grpSpPr>
        <p:sp>
          <p:nvSpPr>
            <p:cNvPr id="11866" name="Google Shape;11866;p80"/>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80"/>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80"/>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0"/>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0" name="Google Shape;11870;p80"/>
          <p:cNvGrpSpPr/>
          <p:nvPr/>
        </p:nvGrpSpPr>
        <p:grpSpPr>
          <a:xfrm>
            <a:off x="6243508" y="3873073"/>
            <a:ext cx="320372" cy="213602"/>
            <a:chOff x="6395908" y="3873073"/>
            <a:chExt cx="320372" cy="213602"/>
          </a:xfrm>
        </p:grpSpPr>
        <p:sp>
          <p:nvSpPr>
            <p:cNvPr id="11871" name="Google Shape;11871;p80"/>
            <p:cNvSpPr/>
            <p:nvPr/>
          </p:nvSpPr>
          <p:spPr>
            <a:xfrm>
              <a:off x="6395908" y="3873073"/>
              <a:ext cx="320372" cy="213602"/>
            </a:xfrm>
            <a:custGeom>
              <a:avLst/>
              <a:gdLst/>
              <a:ahLst/>
              <a:cxnLst/>
              <a:rect l="l" t="t" r="r" b="b"/>
              <a:pathLst>
                <a:path w="10073" h="6716" extrusionOk="0">
                  <a:moveTo>
                    <a:pt x="9585" y="310"/>
                  </a:moveTo>
                  <a:cubicBezTo>
                    <a:pt x="9692" y="310"/>
                    <a:pt x="9763" y="394"/>
                    <a:pt x="9763" y="501"/>
                  </a:cubicBezTo>
                  <a:lnTo>
                    <a:pt x="9763" y="6228"/>
                  </a:lnTo>
                  <a:cubicBezTo>
                    <a:pt x="9763" y="6335"/>
                    <a:pt x="9692" y="6406"/>
                    <a:pt x="9585" y="6406"/>
                  </a:cubicBezTo>
                  <a:lnTo>
                    <a:pt x="488" y="6406"/>
                  </a:lnTo>
                  <a:cubicBezTo>
                    <a:pt x="381" y="6406"/>
                    <a:pt x="310" y="6335"/>
                    <a:pt x="310" y="6228"/>
                  </a:cubicBezTo>
                  <a:lnTo>
                    <a:pt x="310" y="501"/>
                  </a:lnTo>
                  <a:cubicBezTo>
                    <a:pt x="310" y="394"/>
                    <a:pt x="381" y="310"/>
                    <a:pt x="488" y="310"/>
                  </a:cubicBezTo>
                  <a:close/>
                  <a:moveTo>
                    <a:pt x="488" y="1"/>
                  </a:moveTo>
                  <a:cubicBezTo>
                    <a:pt x="227" y="1"/>
                    <a:pt x="0" y="227"/>
                    <a:pt x="0" y="501"/>
                  </a:cubicBezTo>
                  <a:lnTo>
                    <a:pt x="0" y="6228"/>
                  </a:lnTo>
                  <a:cubicBezTo>
                    <a:pt x="0" y="6490"/>
                    <a:pt x="227" y="6716"/>
                    <a:pt x="488" y="6716"/>
                  </a:cubicBezTo>
                  <a:lnTo>
                    <a:pt x="9585" y="6716"/>
                  </a:lnTo>
                  <a:cubicBezTo>
                    <a:pt x="9847" y="6716"/>
                    <a:pt x="10073" y="6490"/>
                    <a:pt x="10073" y="6228"/>
                  </a:cubicBezTo>
                  <a:lnTo>
                    <a:pt x="10073" y="501"/>
                  </a:lnTo>
                  <a:cubicBezTo>
                    <a:pt x="10073" y="227"/>
                    <a:pt x="9871" y="1"/>
                    <a:pt x="9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0"/>
            <p:cNvSpPr/>
            <p:nvPr/>
          </p:nvSpPr>
          <p:spPr>
            <a:xfrm>
              <a:off x="6427713" y="3894669"/>
              <a:ext cx="256762" cy="171175"/>
            </a:xfrm>
            <a:custGeom>
              <a:avLst/>
              <a:gdLst/>
              <a:ahLst/>
              <a:cxnLst/>
              <a:rect l="l" t="t" r="r" b="b"/>
              <a:pathLst>
                <a:path w="8073" h="5382" extrusionOk="0">
                  <a:moveTo>
                    <a:pt x="7751" y="322"/>
                  </a:moveTo>
                  <a:lnTo>
                    <a:pt x="7751" y="5060"/>
                  </a:lnTo>
                  <a:lnTo>
                    <a:pt x="310" y="5060"/>
                  </a:lnTo>
                  <a:lnTo>
                    <a:pt x="310" y="322"/>
                  </a:lnTo>
                  <a:close/>
                  <a:moveTo>
                    <a:pt x="155" y="0"/>
                  </a:moveTo>
                  <a:cubicBezTo>
                    <a:pt x="72" y="0"/>
                    <a:pt x="0" y="72"/>
                    <a:pt x="0" y="155"/>
                  </a:cubicBezTo>
                  <a:lnTo>
                    <a:pt x="0" y="5215"/>
                  </a:lnTo>
                  <a:cubicBezTo>
                    <a:pt x="0" y="5310"/>
                    <a:pt x="72" y="5382"/>
                    <a:pt x="155" y="5382"/>
                  </a:cubicBezTo>
                  <a:lnTo>
                    <a:pt x="7918" y="5382"/>
                  </a:lnTo>
                  <a:cubicBezTo>
                    <a:pt x="8001" y="5382"/>
                    <a:pt x="8073" y="5310"/>
                    <a:pt x="8073" y="5215"/>
                  </a:cubicBezTo>
                  <a:lnTo>
                    <a:pt x="8073" y="155"/>
                  </a:lnTo>
                  <a:cubicBezTo>
                    <a:pt x="8073" y="72"/>
                    <a:pt x="8001" y="0"/>
                    <a:pt x="7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80"/>
            <p:cNvSpPr/>
            <p:nvPr/>
          </p:nvSpPr>
          <p:spPr>
            <a:xfrm>
              <a:off x="6411429" y="3969633"/>
              <a:ext cx="10623" cy="21627"/>
            </a:xfrm>
            <a:custGeom>
              <a:avLst/>
              <a:gdLst/>
              <a:ahLst/>
              <a:cxnLst/>
              <a:rect l="l" t="t" r="r" b="b"/>
              <a:pathLst>
                <a:path w="334" h="680" extrusionOk="0">
                  <a:moveTo>
                    <a:pt x="167" y="1"/>
                  </a:moveTo>
                  <a:cubicBezTo>
                    <a:pt x="72" y="1"/>
                    <a:pt x="0" y="84"/>
                    <a:pt x="0" y="167"/>
                  </a:cubicBezTo>
                  <a:lnTo>
                    <a:pt x="0" y="513"/>
                  </a:lnTo>
                  <a:cubicBezTo>
                    <a:pt x="0" y="596"/>
                    <a:pt x="72" y="679"/>
                    <a:pt x="167" y="679"/>
                  </a:cubicBezTo>
                  <a:cubicBezTo>
                    <a:pt x="251" y="679"/>
                    <a:pt x="334" y="596"/>
                    <a:pt x="334" y="513"/>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80"/>
            <p:cNvSpPr/>
            <p:nvPr/>
          </p:nvSpPr>
          <p:spPr>
            <a:xfrm>
              <a:off x="6690136" y="3964704"/>
              <a:ext cx="10623" cy="31487"/>
            </a:xfrm>
            <a:custGeom>
              <a:avLst/>
              <a:gdLst/>
              <a:ahLst/>
              <a:cxnLst/>
              <a:rect l="l" t="t" r="r" b="b"/>
              <a:pathLst>
                <a:path w="334" h="990" extrusionOk="0">
                  <a:moveTo>
                    <a:pt x="167" y="1"/>
                  </a:moveTo>
                  <a:cubicBezTo>
                    <a:pt x="84" y="1"/>
                    <a:pt x="0" y="72"/>
                    <a:pt x="0" y="156"/>
                  </a:cubicBezTo>
                  <a:lnTo>
                    <a:pt x="0" y="834"/>
                  </a:lnTo>
                  <a:cubicBezTo>
                    <a:pt x="0" y="918"/>
                    <a:pt x="84" y="989"/>
                    <a:pt x="167" y="989"/>
                  </a:cubicBezTo>
                  <a:cubicBezTo>
                    <a:pt x="251" y="989"/>
                    <a:pt x="334" y="918"/>
                    <a:pt x="334" y="834"/>
                  </a:cubicBezTo>
                  <a:lnTo>
                    <a:pt x="334" y="156"/>
                  </a:ln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80"/>
            <p:cNvSpPr/>
            <p:nvPr/>
          </p:nvSpPr>
          <p:spPr>
            <a:xfrm>
              <a:off x="6690136" y="3894669"/>
              <a:ext cx="10623" cy="10241"/>
            </a:xfrm>
            <a:custGeom>
              <a:avLst/>
              <a:gdLst/>
              <a:ahLst/>
              <a:cxnLst/>
              <a:rect l="l" t="t" r="r" b="b"/>
              <a:pathLst>
                <a:path w="334" h="322" extrusionOk="0">
                  <a:moveTo>
                    <a:pt x="167" y="0"/>
                  </a:moveTo>
                  <a:cubicBezTo>
                    <a:pt x="84" y="0"/>
                    <a:pt x="0" y="72"/>
                    <a:pt x="0" y="155"/>
                  </a:cubicBezTo>
                  <a:cubicBezTo>
                    <a:pt x="0" y="250"/>
                    <a:pt x="84" y="322"/>
                    <a:pt x="167" y="322"/>
                  </a:cubicBezTo>
                  <a:cubicBezTo>
                    <a:pt x="251" y="322"/>
                    <a:pt x="334" y="250"/>
                    <a:pt x="334" y="155"/>
                  </a:cubicBez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80"/>
            <p:cNvSpPr/>
            <p:nvPr/>
          </p:nvSpPr>
          <p:spPr>
            <a:xfrm>
              <a:off x="6411429" y="3942758"/>
              <a:ext cx="10623" cy="15553"/>
            </a:xfrm>
            <a:custGeom>
              <a:avLst/>
              <a:gdLst/>
              <a:ahLst/>
              <a:cxnLst/>
              <a:rect l="l" t="t" r="r" b="b"/>
              <a:pathLst>
                <a:path w="334" h="489" extrusionOk="0">
                  <a:moveTo>
                    <a:pt x="167" y="0"/>
                  </a:moveTo>
                  <a:cubicBezTo>
                    <a:pt x="72" y="0"/>
                    <a:pt x="0" y="72"/>
                    <a:pt x="0" y="167"/>
                  </a:cubicBezTo>
                  <a:lnTo>
                    <a:pt x="0" y="334"/>
                  </a:lnTo>
                  <a:cubicBezTo>
                    <a:pt x="0" y="417"/>
                    <a:pt x="72" y="489"/>
                    <a:pt x="167" y="489"/>
                  </a:cubicBezTo>
                  <a:cubicBezTo>
                    <a:pt x="251" y="489"/>
                    <a:pt x="334" y="417"/>
                    <a:pt x="334" y="334"/>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80"/>
            <p:cNvSpPr/>
            <p:nvPr/>
          </p:nvSpPr>
          <p:spPr>
            <a:xfrm>
              <a:off x="6411429" y="4001820"/>
              <a:ext cx="10623" cy="15934"/>
            </a:xfrm>
            <a:custGeom>
              <a:avLst/>
              <a:gdLst/>
              <a:ahLst/>
              <a:cxnLst/>
              <a:rect l="l" t="t" r="r" b="b"/>
              <a:pathLst>
                <a:path w="334" h="501" extrusionOk="0">
                  <a:moveTo>
                    <a:pt x="167" y="1"/>
                  </a:moveTo>
                  <a:cubicBezTo>
                    <a:pt x="72" y="1"/>
                    <a:pt x="0" y="84"/>
                    <a:pt x="0" y="167"/>
                  </a:cubicBezTo>
                  <a:lnTo>
                    <a:pt x="0" y="334"/>
                  </a:lnTo>
                  <a:cubicBezTo>
                    <a:pt x="0" y="417"/>
                    <a:pt x="72" y="501"/>
                    <a:pt x="167" y="501"/>
                  </a:cubicBezTo>
                  <a:cubicBezTo>
                    <a:pt x="251" y="501"/>
                    <a:pt x="334" y="417"/>
                    <a:pt x="334" y="334"/>
                  </a:cubicBezTo>
                  <a:lnTo>
                    <a:pt x="334" y="167"/>
                  </a:lnTo>
                  <a:cubicBezTo>
                    <a:pt x="334" y="84"/>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0"/>
            <p:cNvSpPr/>
            <p:nvPr/>
          </p:nvSpPr>
          <p:spPr>
            <a:xfrm>
              <a:off x="6448927" y="4017723"/>
              <a:ext cx="214366" cy="32218"/>
            </a:xfrm>
            <a:custGeom>
              <a:avLst/>
              <a:gdLst/>
              <a:ahLst/>
              <a:cxnLst/>
              <a:rect l="l" t="t" r="r" b="b"/>
              <a:pathLst>
                <a:path w="6740" h="1013" extrusionOk="0">
                  <a:moveTo>
                    <a:pt x="1512" y="322"/>
                  </a:moveTo>
                  <a:cubicBezTo>
                    <a:pt x="1619" y="322"/>
                    <a:pt x="1691" y="394"/>
                    <a:pt x="1691" y="501"/>
                  </a:cubicBezTo>
                  <a:cubicBezTo>
                    <a:pt x="1691" y="608"/>
                    <a:pt x="1619" y="679"/>
                    <a:pt x="1512" y="679"/>
                  </a:cubicBezTo>
                  <a:cubicBezTo>
                    <a:pt x="1417" y="679"/>
                    <a:pt x="1334" y="608"/>
                    <a:pt x="1334" y="501"/>
                  </a:cubicBezTo>
                  <a:cubicBezTo>
                    <a:pt x="1334" y="394"/>
                    <a:pt x="1417" y="322"/>
                    <a:pt x="1512" y="322"/>
                  </a:cubicBezTo>
                  <a:close/>
                  <a:moveTo>
                    <a:pt x="1512" y="1"/>
                  </a:moveTo>
                  <a:cubicBezTo>
                    <a:pt x="1298" y="1"/>
                    <a:pt x="1119" y="132"/>
                    <a:pt x="1036" y="334"/>
                  </a:cubicBezTo>
                  <a:lnTo>
                    <a:pt x="167" y="334"/>
                  </a:lnTo>
                  <a:cubicBezTo>
                    <a:pt x="72" y="334"/>
                    <a:pt x="0" y="418"/>
                    <a:pt x="0" y="501"/>
                  </a:cubicBezTo>
                  <a:cubicBezTo>
                    <a:pt x="0" y="596"/>
                    <a:pt x="72" y="668"/>
                    <a:pt x="167" y="668"/>
                  </a:cubicBezTo>
                  <a:lnTo>
                    <a:pt x="1036" y="668"/>
                  </a:lnTo>
                  <a:cubicBezTo>
                    <a:pt x="1096" y="858"/>
                    <a:pt x="1298" y="1013"/>
                    <a:pt x="1512" y="1013"/>
                  </a:cubicBezTo>
                  <a:cubicBezTo>
                    <a:pt x="1739" y="1013"/>
                    <a:pt x="1917" y="870"/>
                    <a:pt x="1989" y="668"/>
                  </a:cubicBezTo>
                  <a:lnTo>
                    <a:pt x="6572" y="668"/>
                  </a:lnTo>
                  <a:cubicBezTo>
                    <a:pt x="6668" y="668"/>
                    <a:pt x="6739" y="596"/>
                    <a:pt x="6739" y="501"/>
                  </a:cubicBezTo>
                  <a:cubicBezTo>
                    <a:pt x="6727" y="418"/>
                    <a:pt x="6668" y="334"/>
                    <a:pt x="6572" y="334"/>
                  </a:cubicBezTo>
                  <a:lnTo>
                    <a:pt x="1989" y="334"/>
                  </a:lnTo>
                  <a:cubicBezTo>
                    <a:pt x="1929" y="144"/>
                    <a:pt x="1739" y="1"/>
                    <a:pt x="1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80"/>
            <p:cNvSpPr/>
            <p:nvPr/>
          </p:nvSpPr>
          <p:spPr>
            <a:xfrm>
              <a:off x="6535627" y="3940913"/>
              <a:ext cx="46244" cy="46181"/>
            </a:xfrm>
            <a:custGeom>
              <a:avLst/>
              <a:gdLst/>
              <a:ahLst/>
              <a:cxnLst/>
              <a:rect l="l" t="t" r="r" b="b"/>
              <a:pathLst>
                <a:path w="1454" h="1452" extrusionOk="0">
                  <a:moveTo>
                    <a:pt x="298" y="308"/>
                  </a:moveTo>
                  <a:lnTo>
                    <a:pt x="1096" y="713"/>
                  </a:lnTo>
                  <a:cubicBezTo>
                    <a:pt x="1108" y="713"/>
                    <a:pt x="1132" y="713"/>
                    <a:pt x="1108" y="725"/>
                  </a:cubicBezTo>
                  <a:lnTo>
                    <a:pt x="310" y="1130"/>
                  </a:lnTo>
                  <a:lnTo>
                    <a:pt x="298" y="1130"/>
                  </a:lnTo>
                  <a:lnTo>
                    <a:pt x="298" y="1118"/>
                  </a:lnTo>
                  <a:lnTo>
                    <a:pt x="298" y="332"/>
                  </a:lnTo>
                  <a:lnTo>
                    <a:pt x="298" y="308"/>
                  </a:lnTo>
                  <a:close/>
                  <a:moveTo>
                    <a:pt x="303" y="0"/>
                  </a:moveTo>
                  <a:cubicBezTo>
                    <a:pt x="247" y="0"/>
                    <a:pt x="194" y="15"/>
                    <a:pt x="144" y="46"/>
                  </a:cubicBezTo>
                  <a:cubicBezTo>
                    <a:pt x="36" y="106"/>
                    <a:pt x="1" y="213"/>
                    <a:pt x="1" y="332"/>
                  </a:cubicBezTo>
                  <a:lnTo>
                    <a:pt x="1" y="1130"/>
                  </a:lnTo>
                  <a:cubicBezTo>
                    <a:pt x="1" y="1249"/>
                    <a:pt x="60" y="1356"/>
                    <a:pt x="144" y="1416"/>
                  </a:cubicBezTo>
                  <a:cubicBezTo>
                    <a:pt x="203" y="1440"/>
                    <a:pt x="263" y="1451"/>
                    <a:pt x="322" y="1451"/>
                  </a:cubicBezTo>
                  <a:cubicBezTo>
                    <a:pt x="370" y="1451"/>
                    <a:pt x="429" y="1440"/>
                    <a:pt x="477" y="1428"/>
                  </a:cubicBezTo>
                  <a:lnTo>
                    <a:pt x="1275" y="1023"/>
                  </a:lnTo>
                  <a:cubicBezTo>
                    <a:pt x="1382" y="963"/>
                    <a:pt x="1453" y="856"/>
                    <a:pt x="1453" y="725"/>
                  </a:cubicBezTo>
                  <a:cubicBezTo>
                    <a:pt x="1453" y="594"/>
                    <a:pt x="1370" y="487"/>
                    <a:pt x="1263" y="427"/>
                  </a:cubicBezTo>
                  <a:lnTo>
                    <a:pt x="453" y="35"/>
                  </a:lnTo>
                  <a:cubicBezTo>
                    <a:pt x="403" y="12"/>
                    <a:pt x="352" y="0"/>
                    <a:pt x="3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80"/>
            <p:cNvSpPr/>
            <p:nvPr/>
          </p:nvSpPr>
          <p:spPr>
            <a:xfrm>
              <a:off x="6497016" y="3916233"/>
              <a:ext cx="117424" cy="96242"/>
            </a:xfrm>
            <a:custGeom>
              <a:avLst/>
              <a:gdLst/>
              <a:ahLst/>
              <a:cxnLst/>
              <a:rect l="l" t="t" r="r" b="b"/>
              <a:pathLst>
                <a:path w="3692" h="3026" extrusionOk="0">
                  <a:moveTo>
                    <a:pt x="2858" y="299"/>
                  </a:moveTo>
                  <a:cubicBezTo>
                    <a:pt x="3144" y="299"/>
                    <a:pt x="3382" y="537"/>
                    <a:pt x="3382" y="822"/>
                  </a:cubicBezTo>
                  <a:lnTo>
                    <a:pt x="3382" y="2180"/>
                  </a:lnTo>
                  <a:cubicBezTo>
                    <a:pt x="3382" y="2454"/>
                    <a:pt x="3144" y="2692"/>
                    <a:pt x="2858" y="2692"/>
                  </a:cubicBezTo>
                  <a:lnTo>
                    <a:pt x="834" y="2692"/>
                  </a:lnTo>
                  <a:cubicBezTo>
                    <a:pt x="560" y="2692"/>
                    <a:pt x="322" y="2454"/>
                    <a:pt x="322" y="2180"/>
                  </a:cubicBezTo>
                  <a:lnTo>
                    <a:pt x="322" y="822"/>
                  </a:lnTo>
                  <a:cubicBezTo>
                    <a:pt x="322" y="537"/>
                    <a:pt x="560" y="299"/>
                    <a:pt x="834" y="299"/>
                  </a:cubicBezTo>
                  <a:close/>
                  <a:moveTo>
                    <a:pt x="834" y="1"/>
                  </a:moveTo>
                  <a:cubicBezTo>
                    <a:pt x="381" y="1"/>
                    <a:pt x="0" y="370"/>
                    <a:pt x="0" y="834"/>
                  </a:cubicBezTo>
                  <a:lnTo>
                    <a:pt x="0" y="2192"/>
                  </a:lnTo>
                  <a:cubicBezTo>
                    <a:pt x="0" y="2656"/>
                    <a:pt x="381" y="3025"/>
                    <a:pt x="834" y="3025"/>
                  </a:cubicBezTo>
                  <a:lnTo>
                    <a:pt x="2858" y="3025"/>
                  </a:lnTo>
                  <a:cubicBezTo>
                    <a:pt x="3322" y="3025"/>
                    <a:pt x="3691" y="2656"/>
                    <a:pt x="3691" y="2192"/>
                  </a:cubicBezTo>
                  <a:lnTo>
                    <a:pt x="3691" y="834"/>
                  </a:lnTo>
                  <a:cubicBezTo>
                    <a:pt x="3691" y="370"/>
                    <a:pt x="3322" y="1"/>
                    <a:pt x="2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1" name="Google Shape;11881;p80"/>
          <p:cNvGrpSpPr/>
          <p:nvPr/>
        </p:nvGrpSpPr>
        <p:grpSpPr>
          <a:xfrm>
            <a:off x="7262890" y="3802816"/>
            <a:ext cx="357138" cy="352018"/>
            <a:chOff x="7415290" y="3802816"/>
            <a:chExt cx="357138" cy="352018"/>
          </a:xfrm>
        </p:grpSpPr>
        <p:sp>
          <p:nvSpPr>
            <p:cNvPr id="11882" name="Google Shape;11882;p80"/>
            <p:cNvSpPr/>
            <p:nvPr/>
          </p:nvSpPr>
          <p:spPr>
            <a:xfrm>
              <a:off x="7680385" y="3835289"/>
              <a:ext cx="59475" cy="58267"/>
            </a:xfrm>
            <a:custGeom>
              <a:avLst/>
              <a:gdLst/>
              <a:ahLst/>
              <a:cxnLst/>
              <a:rect l="l" t="t" r="r" b="b"/>
              <a:pathLst>
                <a:path w="1870" h="1832" extrusionOk="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80"/>
            <p:cNvSpPr/>
            <p:nvPr/>
          </p:nvSpPr>
          <p:spPr>
            <a:xfrm>
              <a:off x="7659553" y="3805329"/>
              <a:ext cx="30310" cy="76109"/>
            </a:xfrm>
            <a:custGeom>
              <a:avLst/>
              <a:gdLst/>
              <a:ahLst/>
              <a:cxnLst/>
              <a:rect l="l" t="t" r="r" b="b"/>
              <a:pathLst>
                <a:path w="953" h="2393" extrusionOk="0">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80"/>
            <p:cNvSpPr/>
            <p:nvPr/>
          </p:nvSpPr>
          <p:spPr>
            <a:xfrm>
              <a:off x="7619033" y="3802816"/>
              <a:ext cx="31837" cy="75600"/>
            </a:xfrm>
            <a:custGeom>
              <a:avLst/>
              <a:gdLst/>
              <a:ahLst/>
              <a:cxnLst/>
              <a:rect l="l" t="t" r="r" b="b"/>
              <a:pathLst>
                <a:path w="1001" h="2377" extrusionOk="0">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80"/>
            <p:cNvSpPr/>
            <p:nvPr/>
          </p:nvSpPr>
          <p:spPr>
            <a:xfrm>
              <a:off x="7693266" y="3885509"/>
              <a:ext cx="76904" cy="28879"/>
            </a:xfrm>
            <a:custGeom>
              <a:avLst/>
              <a:gdLst/>
              <a:ahLst/>
              <a:cxnLst/>
              <a:rect l="l" t="t" r="r" b="b"/>
              <a:pathLst>
                <a:path w="2418" h="908" extrusionOk="0">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80"/>
            <p:cNvSpPr/>
            <p:nvPr/>
          </p:nvSpPr>
          <p:spPr>
            <a:xfrm>
              <a:off x="7695524" y="3924566"/>
              <a:ext cx="76904" cy="29960"/>
            </a:xfrm>
            <a:custGeom>
              <a:avLst/>
              <a:gdLst/>
              <a:ahLst/>
              <a:cxnLst/>
              <a:rect l="l" t="t" r="r" b="b"/>
              <a:pathLst>
                <a:path w="2418" h="942" extrusionOk="0">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80"/>
            <p:cNvSpPr/>
            <p:nvPr/>
          </p:nvSpPr>
          <p:spPr>
            <a:xfrm>
              <a:off x="7473620" y="3916519"/>
              <a:ext cx="75378" cy="85333"/>
            </a:xfrm>
            <a:custGeom>
              <a:avLst/>
              <a:gdLst/>
              <a:ahLst/>
              <a:cxnLst/>
              <a:rect l="l" t="t" r="r" b="b"/>
              <a:pathLst>
                <a:path w="2370" h="2683" extrusionOk="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80"/>
            <p:cNvSpPr/>
            <p:nvPr/>
          </p:nvSpPr>
          <p:spPr>
            <a:xfrm>
              <a:off x="7415290" y="3850078"/>
              <a:ext cx="310576" cy="304756"/>
            </a:xfrm>
            <a:custGeom>
              <a:avLst/>
              <a:gdLst/>
              <a:ahLst/>
              <a:cxnLst/>
              <a:rect l="l" t="t" r="r" b="b"/>
              <a:pathLst>
                <a:path w="9765" h="9582" extrusionOk="0">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80"/>
            <p:cNvSpPr/>
            <p:nvPr/>
          </p:nvSpPr>
          <p:spPr>
            <a:xfrm>
              <a:off x="7557299" y="4000198"/>
              <a:ext cx="75410" cy="85714"/>
            </a:xfrm>
            <a:custGeom>
              <a:avLst/>
              <a:gdLst/>
              <a:ahLst/>
              <a:cxnLst/>
              <a:rect l="l" t="t" r="r" b="b"/>
              <a:pathLst>
                <a:path w="2371" h="2695" extrusionOk="0">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0" name="Google Shape;11890;p80"/>
          <p:cNvGrpSpPr/>
          <p:nvPr/>
        </p:nvGrpSpPr>
        <p:grpSpPr>
          <a:xfrm>
            <a:off x="6737312" y="3833413"/>
            <a:ext cx="355230" cy="293401"/>
            <a:chOff x="6889712" y="3833413"/>
            <a:chExt cx="355230" cy="293401"/>
          </a:xfrm>
        </p:grpSpPr>
        <p:sp>
          <p:nvSpPr>
            <p:cNvPr id="11891" name="Google Shape;11891;p80"/>
            <p:cNvSpPr/>
            <p:nvPr/>
          </p:nvSpPr>
          <p:spPr>
            <a:xfrm>
              <a:off x="6926797" y="3833413"/>
              <a:ext cx="279121" cy="293401"/>
            </a:xfrm>
            <a:custGeom>
              <a:avLst/>
              <a:gdLst/>
              <a:ahLst/>
              <a:cxnLst/>
              <a:rect l="l" t="t" r="r" b="b"/>
              <a:pathLst>
                <a:path w="8776" h="9225" extrusionOk="0">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80"/>
            <p:cNvSpPr/>
            <p:nvPr/>
          </p:nvSpPr>
          <p:spPr>
            <a:xfrm>
              <a:off x="6922281" y="3873646"/>
              <a:ext cx="40170" cy="54387"/>
            </a:xfrm>
            <a:custGeom>
              <a:avLst/>
              <a:gdLst/>
              <a:ahLst/>
              <a:cxnLst/>
              <a:rect l="l" t="t" r="r" b="b"/>
              <a:pathLst>
                <a:path w="1263" h="1710" extrusionOk="0">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80"/>
            <p:cNvSpPr/>
            <p:nvPr/>
          </p:nvSpPr>
          <p:spPr>
            <a:xfrm>
              <a:off x="6889712" y="3913529"/>
              <a:ext cx="56804" cy="29261"/>
            </a:xfrm>
            <a:custGeom>
              <a:avLst/>
              <a:gdLst/>
              <a:ahLst/>
              <a:cxnLst/>
              <a:rect l="l" t="t" r="r" b="b"/>
              <a:pathLst>
                <a:path w="1786" h="920" extrusionOk="0">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80"/>
            <p:cNvSpPr/>
            <p:nvPr/>
          </p:nvSpPr>
          <p:spPr>
            <a:xfrm>
              <a:off x="7171823" y="3873710"/>
              <a:ext cx="39788" cy="54323"/>
            </a:xfrm>
            <a:custGeom>
              <a:avLst/>
              <a:gdLst/>
              <a:ahLst/>
              <a:cxnLst/>
              <a:rect l="l" t="t" r="r" b="b"/>
              <a:pathLst>
                <a:path w="1251" h="1708" extrusionOk="0">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0"/>
            <p:cNvSpPr/>
            <p:nvPr/>
          </p:nvSpPr>
          <p:spPr>
            <a:xfrm>
              <a:off x="7187725" y="3913529"/>
              <a:ext cx="57217" cy="29261"/>
            </a:xfrm>
            <a:custGeom>
              <a:avLst/>
              <a:gdLst/>
              <a:ahLst/>
              <a:cxnLst/>
              <a:rect l="l" t="t" r="r" b="b"/>
              <a:pathLst>
                <a:path w="1799" h="920" extrusionOk="0">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6" name="Google Shape;11896;p80"/>
          <p:cNvGrpSpPr/>
          <p:nvPr/>
        </p:nvGrpSpPr>
        <p:grpSpPr>
          <a:xfrm>
            <a:off x="7707152" y="3835870"/>
            <a:ext cx="282318" cy="337168"/>
            <a:chOff x="1635875" y="237775"/>
            <a:chExt cx="4370250" cy="5219325"/>
          </a:xfrm>
        </p:grpSpPr>
        <p:sp>
          <p:nvSpPr>
            <p:cNvPr id="11897" name="Google Shape;11897;p80"/>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80"/>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9" name="Google Shape;11899;p80"/>
          <p:cNvGrpSpPr/>
          <p:nvPr/>
        </p:nvGrpSpPr>
        <p:grpSpPr>
          <a:xfrm>
            <a:off x="3103963" y="3361140"/>
            <a:ext cx="297886" cy="337578"/>
            <a:chOff x="3103963" y="3361140"/>
            <a:chExt cx="297886" cy="337578"/>
          </a:xfrm>
        </p:grpSpPr>
        <p:sp>
          <p:nvSpPr>
            <p:cNvPr id="11900" name="Google Shape;11900;p80"/>
            <p:cNvSpPr/>
            <p:nvPr/>
          </p:nvSpPr>
          <p:spPr>
            <a:xfrm>
              <a:off x="3245305" y="3519402"/>
              <a:ext cx="14026" cy="14408"/>
            </a:xfrm>
            <a:custGeom>
              <a:avLst/>
              <a:gdLst/>
              <a:ahLst/>
              <a:cxnLst/>
              <a:rect l="l" t="t" r="r" b="b"/>
              <a:pathLst>
                <a:path w="441" h="453" extrusionOk="0">
                  <a:moveTo>
                    <a:pt x="227" y="0"/>
                  </a:moveTo>
                  <a:cubicBezTo>
                    <a:pt x="96" y="0"/>
                    <a:pt x="0" y="107"/>
                    <a:pt x="0" y="226"/>
                  </a:cubicBezTo>
                  <a:cubicBezTo>
                    <a:pt x="0" y="357"/>
                    <a:pt x="96" y="453"/>
                    <a:pt x="227" y="453"/>
                  </a:cubicBezTo>
                  <a:cubicBezTo>
                    <a:pt x="346" y="453"/>
                    <a:pt x="441" y="357"/>
                    <a:pt x="441" y="226"/>
                  </a:cubicBezTo>
                  <a:cubicBezTo>
                    <a:pt x="441" y="107"/>
                    <a:pt x="346"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0"/>
            <p:cNvSpPr/>
            <p:nvPr/>
          </p:nvSpPr>
          <p:spPr>
            <a:xfrm>
              <a:off x="3284679" y="3597388"/>
              <a:ext cx="74646" cy="74646"/>
            </a:xfrm>
            <a:custGeom>
              <a:avLst/>
              <a:gdLst/>
              <a:ahLst/>
              <a:cxnLst/>
              <a:rect l="l" t="t" r="r" b="b"/>
              <a:pathLst>
                <a:path w="2347" h="2347" extrusionOk="0">
                  <a:moveTo>
                    <a:pt x="1167" y="1"/>
                  </a:moveTo>
                  <a:cubicBezTo>
                    <a:pt x="513" y="1"/>
                    <a:pt x="1" y="513"/>
                    <a:pt x="1" y="1168"/>
                  </a:cubicBezTo>
                  <a:cubicBezTo>
                    <a:pt x="1" y="1823"/>
                    <a:pt x="513" y="2346"/>
                    <a:pt x="1167" y="2346"/>
                  </a:cubicBezTo>
                  <a:cubicBezTo>
                    <a:pt x="1787" y="2346"/>
                    <a:pt x="2287" y="1870"/>
                    <a:pt x="2346" y="1263"/>
                  </a:cubicBezTo>
                  <a:cubicBezTo>
                    <a:pt x="2334" y="1203"/>
                    <a:pt x="2275" y="1132"/>
                    <a:pt x="2179" y="1108"/>
                  </a:cubicBezTo>
                  <a:cubicBezTo>
                    <a:pt x="2096" y="1108"/>
                    <a:pt x="2025" y="1168"/>
                    <a:pt x="2025" y="1263"/>
                  </a:cubicBezTo>
                  <a:cubicBezTo>
                    <a:pt x="1979" y="1706"/>
                    <a:pt x="1609" y="2051"/>
                    <a:pt x="1172" y="2051"/>
                  </a:cubicBezTo>
                  <a:cubicBezTo>
                    <a:pt x="1151" y="2051"/>
                    <a:pt x="1129" y="2050"/>
                    <a:pt x="1108" y="2049"/>
                  </a:cubicBezTo>
                  <a:cubicBezTo>
                    <a:pt x="655" y="2025"/>
                    <a:pt x="298" y="1644"/>
                    <a:pt x="298" y="1192"/>
                  </a:cubicBezTo>
                  <a:cubicBezTo>
                    <a:pt x="298" y="651"/>
                    <a:pt x="733" y="325"/>
                    <a:pt x="1174" y="325"/>
                  </a:cubicBezTo>
                  <a:cubicBezTo>
                    <a:pt x="1451" y="325"/>
                    <a:pt x="1731" y="454"/>
                    <a:pt x="1906" y="739"/>
                  </a:cubicBezTo>
                  <a:cubicBezTo>
                    <a:pt x="1930" y="788"/>
                    <a:pt x="1988" y="820"/>
                    <a:pt x="2045" y="820"/>
                  </a:cubicBezTo>
                  <a:cubicBezTo>
                    <a:pt x="2072" y="820"/>
                    <a:pt x="2097" y="814"/>
                    <a:pt x="2120" y="799"/>
                  </a:cubicBezTo>
                  <a:cubicBezTo>
                    <a:pt x="2203" y="751"/>
                    <a:pt x="2227" y="656"/>
                    <a:pt x="2179" y="572"/>
                  </a:cubicBezTo>
                  <a:cubicBezTo>
                    <a:pt x="1977" y="215"/>
                    <a:pt x="158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0"/>
            <p:cNvSpPr/>
            <p:nvPr/>
          </p:nvSpPr>
          <p:spPr>
            <a:xfrm>
              <a:off x="3145692" y="3597483"/>
              <a:ext cx="75028" cy="74933"/>
            </a:xfrm>
            <a:custGeom>
              <a:avLst/>
              <a:gdLst/>
              <a:ahLst/>
              <a:cxnLst/>
              <a:rect l="l" t="t" r="r" b="b"/>
              <a:pathLst>
                <a:path w="2359" h="2356" extrusionOk="0">
                  <a:moveTo>
                    <a:pt x="1176" y="1"/>
                  </a:moveTo>
                  <a:cubicBezTo>
                    <a:pt x="539" y="1"/>
                    <a:pt x="1" y="522"/>
                    <a:pt x="1" y="1189"/>
                  </a:cubicBezTo>
                  <a:cubicBezTo>
                    <a:pt x="1" y="1820"/>
                    <a:pt x="525" y="2355"/>
                    <a:pt x="1180" y="2355"/>
                  </a:cubicBezTo>
                  <a:cubicBezTo>
                    <a:pt x="1715" y="2355"/>
                    <a:pt x="2180" y="1998"/>
                    <a:pt x="2311" y="1486"/>
                  </a:cubicBezTo>
                  <a:cubicBezTo>
                    <a:pt x="2347" y="1379"/>
                    <a:pt x="2358" y="1272"/>
                    <a:pt x="2358" y="1165"/>
                  </a:cubicBezTo>
                  <a:cubicBezTo>
                    <a:pt x="2358" y="903"/>
                    <a:pt x="2251" y="617"/>
                    <a:pt x="2073" y="415"/>
                  </a:cubicBezTo>
                  <a:cubicBezTo>
                    <a:pt x="2037" y="379"/>
                    <a:pt x="1985" y="356"/>
                    <a:pt x="1936" y="356"/>
                  </a:cubicBezTo>
                  <a:cubicBezTo>
                    <a:pt x="1902" y="356"/>
                    <a:pt x="1870" y="367"/>
                    <a:pt x="1846" y="391"/>
                  </a:cubicBezTo>
                  <a:cubicBezTo>
                    <a:pt x="1787" y="450"/>
                    <a:pt x="1775" y="558"/>
                    <a:pt x="1835" y="617"/>
                  </a:cubicBezTo>
                  <a:cubicBezTo>
                    <a:pt x="1966" y="784"/>
                    <a:pt x="2049" y="974"/>
                    <a:pt x="2049" y="1189"/>
                  </a:cubicBezTo>
                  <a:cubicBezTo>
                    <a:pt x="2049" y="1260"/>
                    <a:pt x="2025" y="1331"/>
                    <a:pt x="2013" y="1403"/>
                  </a:cubicBezTo>
                  <a:cubicBezTo>
                    <a:pt x="1906" y="1784"/>
                    <a:pt x="1573" y="2046"/>
                    <a:pt x="1180" y="2046"/>
                  </a:cubicBezTo>
                  <a:cubicBezTo>
                    <a:pt x="703" y="2046"/>
                    <a:pt x="322" y="1653"/>
                    <a:pt x="322" y="1189"/>
                  </a:cubicBezTo>
                  <a:cubicBezTo>
                    <a:pt x="322" y="699"/>
                    <a:pt x="714" y="319"/>
                    <a:pt x="1171" y="319"/>
                  </a:cubicBezTo>
                  <a:cubicBezTo>
                    <a:pt x="1236" y="319"/>
                    <a:pt x="1303" y="327"/>
                    <a:pt x="1370" y="343"/>
                  </a:cubicBezTo>
                  <a:cubicBezTo>
                    <a:pt x="1387" y="347"/>
                    <a:pt x="1403" y="349"/>
                    <a:pt x="1418" y="349"/>
                  </a:cubicBezTo>
                  <a:cubicBezTo>
                    <a:pt x="1489" y="349"/>
                    <a:pt x="1543" y="305"/>
                    <a:pt x="1573" y="236"/>
                  </a:cubicBezTo>
                  <a:cubicBezTo>
                    <a:pt x="1585" y="141"/>
                    <a:pt x="1537" y="69"/>
                    <a:pt x="1454" y="34"/>
                  </a:cubicBezTo>
                  <a:cubicBezTo>
                    <a:pt x="1360" y="11"/>
                    <a:pt x="1267"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80"/>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80"/>
            <p:cNvSpPr/>
            <p:nvPr/>
          </p:nvSpPr>
          <p:spPr>
            <a:xfrm>
              <a:off x="3277873" y="3490618"/>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80"/>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80"/>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80"/>
            <p:cNvSpPr/>
            <p:nvPr/>
          </p:nvSpPr>
          <p:spPr>
            <a:xfrm>
              <a:off x="3103963" y="3361140"/>
              <a:ext cx="297886" cy="337578"/>
            </a:xfrm>
            <a:custGeom>
              <a:avLst/>
              <a:gdLst/>
              <a:ahLst/>
              <a:cxnLst/>
              <a:rect l="l" t="t" r="r" b="b"/>
              <a:pathLst>
                <a:path w="9366" h="10614" extrusionOk="0">
                  <a:moveTo>
                    <a:pt x="3824" y="312"/>
                  </a:moveTo>
                  <a:cubicBezTo>
                    <a:pt x="3859" y="312"/>
                    <a:pt x="3900" y="334"/>
                    <a:pt x="3909" y="369"/>
                  </a:cubicBezTo>
                  <a:cubicBezTo>
                    <a:pt x="4444" y="2345"/>
                    <a:pt x="4516" y="2607"/>
                    <a:pt x="4516" y="2631"/>
                  </a:cubicBezTo>
                  <a:lnTo>
                    <a:pt x="4016" y="4536"/>
                  </a:lnTo>
                  <a:lnTo>
                    <a:pt x="3206" y="1631"/>
                  </a:lnTo>
                  <a:cubicBezTo>
                    <a:pt x="3075" y="1107"/>
                    <a:pt x="3313" y="559"/>
                    <a:pt x="3789" y="321"/>
                  </a:cubicBezTo>
                  <a:cubicBezTo>
                    <a:pt x="3799" y="315"/>
                    <a:pt x="3811" y="312"/>
                    <a:pt x="3824" y="312"/>
                  </a:cubicBezTo>
                  <a:close/>
                  <a:moveTo>
                    <a:pt x="4682" y="4655"/>
                  </a:moveTo>
                  <a:cubicBezTo>
                    <a:pt x="5004" y="4667"/>
                    <a:pt x="5218" y="4988"/>
                    <a:pt x="5147" y="5286"/>
                  </a:cubicBezTo>
                  <a:lnTo>
                    <a:pt x="4790" y="6595"/>
                  </a:lnTo>
                  <a:cubicBezTo>
                    <a:pt x="4766" y="6655"/>
                    <a:pt x="4147" y="8989"/>
                    <a:pt x="4111" y="9072"/>
                  </a:cubicBezTo>
                  <a:cubicBezTo>
                    <a:pt x="3902" y="9809"/>
                    <a:pt x="3226" y="10296"/>
                    <a:pt x="2495" y="10296"/>
                  </a:cubicBezTo>
                  <a:cubicBezTo>
                    <a:pt x="2352" y="10296"/>
                    <a:pt x="2207" y="10278"/>
                    <a:pt x="2063" y="10239"/>
                  </a:cubicBezTo>
                  <a:cubicBezTo>
                    <a:pt x="1158" y="10001"/>
                    <a:pt x="634" y="9072"/>
                    <a:pt x="872" y="8167"/>
                  </a:cubicBezTo>
                  <a:cubicBezTo>
                    <a:pt x="1083" y="7391"/>
                    <a:pt x="1785" y="6913"/>
                    <a:pt x="2515" y="6913"/>
                  </a:cubicBezTo>
                  <a:cubicBezTo>
                    <a:pt x="2815" y="6913"/>
                    <a:pt x="3119" y="6994"/>
                    <a:pt x="3397" y="7167"/>
                  </a:cubicBezTo>
                  <a:cubicBezTo>
                    <a:pt x="3428" y="7186"/>
                    <a:pt x="3461" y="7196"/>
                    <a:pt x="3493" y="7196"/>
                  </a:cubicBezTo>
                  <a:cubicBezTo>
                    <a:pt x="3559" y="7196"/>
                    <a:pt x="3619" y="7156"/>
                    <a:pt x="3635" y="7084"/>
                  </a:cubicBezTo>
                  <a:cubicBezTo>
                    <a:pt x="3659" y="7048"/>
                    <a:pt x="3682" y="6905"/>
                    <a:pt x="3813" y="6393"/>
                  </a:cubicBezTo>
                  <a:lnTo>
                    <a:pt x="3992" y="5762"/>
                  </a:lnTo>
                  <a:lnTo>
                    <a:pt x="4194" y="5024"/>
                  </a:lnTo>
                  <a:cubicBezTo>
                    <a:pt x="4254" y="4821"/>
                    <a:pt x="4444" y="4655"/>
                    <a:pt x="4682" y="4655"/>
                  </a:cubicBezTo>
                  <a:close/>
                  <a:moveTo>
                    <a:pt x="5337" y="5774"/>
                  </a:moveTo>
                  <a:cubicBezTo>
                    <a:pt x="5614" y="6801"/>
                    <a:pt x="5643" y="6918"/>
                    <a:pt x="5642" y="6918"/>
                  </a:cubicBezTo>
                  <a:cubicBezTo>
                    <a:pt x="5641" y="6918"/>
                    <a:pt x="5638" y="6908"/>
                    <a:pt x="5638" y="6908"/>
                  </a:cubicBezTo>
                  <a:lnTo>
                    <a:pt x="5638" y="6908"/>
                  </a:lnTo>
                  <a:cubicBezTo>
                    <a:pt x="5638" y="6908"/>
                    <a:pt x="5647" y="6939"/>
                    <a:pt x="5694" y="7107"/>
                  </a:cubicBezTo>
                  <a:cubicBezTo>
                    <a:pt x="5706" y="7155"/>
                    <a:pt x="5730" y="7203"/>
                    <a:pt x="5778" y="7215"/>
                  </a:cubicBezTo>
                  <a:cubicBezTo>
                    <a:pt x="5800" y="7223"/>
                    <a:pt x="5820" y="7227"/>
                    <a:pt x="5839" y="7227"/>
                  </a:cubicBezTo>
                  <a:cubicBezTo>
                    <a:pt x="5948" y="7227"/>
                    <a:pt x="6017" y="7094"/>
                    <a:pt x="6373" y="7012"/>
                  </a:cubicBezTo>
                  <a:cubicBezTo>
                    <a:pt x="6538" y="6965"/>
                    <a:pt x="6699" y="6943"/>
                    <a:pt x="6855" y="6943"/>
                  </a:cubicBezTo>
                  <a:cubicBezTo>
                    <a:pt x="8084" y="6943"/>
                    <a:pt x="8957" y="8303"/>
                    <a:pt x="8302" y="9465"/>
                  </a:cubicBezTo>
                  <a:cubicBezTo>
                    <a:pt x="7970" y="10039"/>
                    <a:pt x="7408" y="10308"/>
                    <a:pt x="6849" y="10308"/>
                  </a:cubicBezTo>
                  <a:cubicBezTo>
                    <a:pt x="6144" y="10308"/>
                    <a:pt x="5444" y="9880"/>
                    <a:pt x="5218" y="9096"/>
                  </a:cubicBezTo>
                  <a:cubicBezTo>
                    <a:pt x="5183" y="9001"/>
                    <a:pt x="4921" y="8000"/>
                    <a:pt x="4825" y="7667"/>
                  </a:cubicBezTo>
                  <a:cubicBezTo>
                    <a:pt x="4849" y="7619"/>
                    <a:pt x="4885" y="7453"/>
                    <a:pt x="5040" y="6869"/>
                  </a:cubicBezTo>
                  <a:cubicBezTo>
                    <a:pt x="5218" y="6191"/>
                    <a:pt x="5159" y="6453"/>
                    <a:pt x="5337" y="5774"/>
                  </a:cubicBezTo>
                  <a:close/>
                  <a:moveTo>
                    <a:pt x="3839" y="0"/>
                  </a:moveTo>
                  <a:cubicBezTo>
                    <a:pt x="3778" y="0"/>
                    <a:pt x="3716" y="15"/>
                    <a:pt x="3659" y="47"/>
                  </a:cubicBezTo>
                  <a:cubicBezTo>
                    <a:pt x="3063" y="357"/>
                    <a:pt x="2742" y="1035"/>
                    <a:pt x="2920" y="1714"/>
                  </a:cubicBezTo>
                  <a:lnTo>
                    <a:pt x="3849" y="5143"/>
                  </a:lnTo>
                  <a:cubicBezTo>
                    <a:pt x="3670" y="5833"/>
                    <a:pt x="3718" y="5655"/>
                    <a:pt x="3397" y="6810"/>
                  </a:cubicBezTo>
                  <a:cubicBezTo>
                    <a:pt x="3278" y="6750"/>
                    <a:pt x="3158" y="6715"/>
                    <a:pt x="3039" y="6679"/>
                  </a:cubicBezTo>
                  <a:cubicBezTo>
                    <a:pt x="2859" y="6630"/>
                    <a:pt x="2682" y="6607"/>
                    <a:pt x="2510" y="6607"/>
                  </a:cubicBezTo>
                  <a:cubicBezTo>
                    <a:pt x="1060" y="6607"/>
                    <a:pt x="0" y="8245"/>
                    <a:pt x="777" y="9608"/>
                  </a:cubicBezTo>
                  <a:cubicBezTo>
                    <a:pt x="1168" y="10290"/>
                    <a:pt x="1839" y="10613"/>
                    <a:pt x="2507" y="10613"/>
                  </a:cubicBezTo>
                  <a:cubicBezTo>
                    <a:pt x="3342" y="10613"/>
                    <a:pt x="4173" y="10107"/>
                    <a:pt x="4444" y="9167"/>
                  </a:cubicBezTo>
                  <a:lnTo>
                    <a:pt x="4682" y="8262"/>
                  </a:lnTo>
                  <a:cubicBezTo>
                    <a:pt x="4932" y="9215"/>
                    <a:pt x="4921" y="9167"/>
                    <a:pt x="4932" y="9179"/>
                  </a:cubicBezTo>
                  <a:cubicBezTo>
                    <a:pt x="5087" y="9691"/>
                    <a:pt x="5409" y="10084"/>
                    <a:pt x="5873" y="10358"/>
                  </a:cubicBezTo>
                  <a:cubicBezTo>
                    <a:pt x="6181" y="10531"/>
                    <a:pt x="6516" y="10613"/>
                    <a:pt x="6848" y="10613"/>
                  </a:cubicBezTo>
                  <a:cubicBezTo>
                    <a:pt x="7542" y="10613"/>
                    <a:pt x="8221" y="10252"/>
                    <a:pt x="8600" y="9608"/>
                  </a:cubicBezTo>
                  <a:cubicBezTo>
                    <a:pt x="9365" y="8226"/>
                    <a:pt x="8308" y="6606"/>
                    <a:pt x="6852" y="6606"/>
                  </a:cubicBezTo>
                  <a:cubicBezTo>
                    <a:pt x="6677" y="6606"/>
                    <a:pt x="6497" y="6629"/>
                    <a:pt x="6314" y="6679"/>
                  </a:cubicBezTo>
                  <a:cubicBezTo>
                    <a:pt x="6195" y="6715"/>
                    <a:pt x="6064" y="6750"/>
                    <a:pt x="5956" y="6810"/>
                  </a:cubicBezTo>
                  <a:cubicBezTo>
                    <a:pt x="5587" y="5405"/>
                    <a:pt x="5516" y="5179"/>
                    <a:pt x="5516" y="5143"/>
                  </a:cubicBezTo>
                  <a:lnTo>
                    <a:pt x="5778" y="4167"/>
                  </a:lnTo>
                  <a:cubicBezTo>
                    <a:pt x="5814" y="4071"/>
                    <a:pt x="5754" y="4000"/>
                    <a:pt x="5671" y="3976"/>
                  </a:cubicBezTo>
                  <a:cubicBezTo>
                    <a:pt x="5653" y="3969"/>
                    <a:pt x="5637" y="3965"/>
                    <a:pt x="5621" y="3965"/>
                  </a:cubicBezTo>
                  <a:cubicBezTo>
                    <a:pt x="5559" y="3965"/>
                    <a:pt x="5509" y="4015"/>
                    <a:pt x="5480" y="4071"/>
                  </a:cubicBezTo>
                  <a:cubicBezTo>
                    <a:pt x="5468" y="4107"/>
                    <a:pt x="5444" y="4226"/>
                    <a:pt x="5337" y="4655"/>
                  </a:cubicBezTo>
                  <a:cubicBezTo>
                    <a:pt x="5179" y="4455"/>
                    <a:pt x="4939" y="4336"/>
                    <a:pt x="4695" y="4336"/>
                  </a:cubicBezTo>
                  <a:cubicBezTo>
                    <a:pt x="4590" y="4336"/>
                    <a:pt x="4485" y="4358"/>
                    <a:pt x="4385" y="4405"/>
                  </a:cubicBezTo>
                  <a:cubicBezTo>
                    <a:pt x="4444" y="4167"/>
                    <a:pt x="4980" y="2190"/>
                    <a:pt x="5087" y="1797"/>
                  </a:cubicBezTo>
                  <a:cubicBezTo>
                    <a:pt x="5111" y="1702"/>
                    <a:pt x="5052" y="1631"/>
                    <a:pt x="4980" y="1607"/>
                  </a:cubicBezTo>
                  <a:cubicBezTo>
                    <a:pt x="4961" y="1600"/>
                    <a:pt x="4942" y="1596"/>
                    <a:pt x="4925" y="1596"/>
                  </a:cubicBezTo>
                  <a:cubicBezTo>
                    <a:pt x="4858" y="1596"/>
                    <a:pt x="4809" y="1647"/>
                    <a:pt x="4790" y="1714"/>
                  </a:cubicBezTo>
                  <a:lnTo>
                    <a:pt x="4694" y="2023"/>
                  </a:lnTo>
                  <a:cubicBezTo>
                    <a:pt x="4218" y="249"/>
                    <a:pt x="4266" y="416"/>
                    <a:pt x="4218" y="285"/>
                  </a:cubicBezTo>
                  <a:cubicBezTo>
                    <a:pt x="4166" y="111"/>
                    <a:pt x="4005" y="0"/>
                    <a:pt x="38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80"/>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0"/>
            <p:cNvSpPr/>
            <p:nvPr/>
          </p:nvSpPr>
          <p:spPr>
            <a:xfrm>
              <a:off x="3278986" y="3524681"/>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0"/>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80"/>
            <p:cNvSpPr/>
            <p:nvPr/>
          </p:nvSpPr>
          <p:spPr>
            <a:xfrm>
              <a:off x="3219543" y="3586415"/>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80"/>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80"/>
            <p:cNvSpPr/>
            <p:nvPr/>
          </p:nvSpPr>
          <p:spPr>
            <a:xfrm>
              <a:off x="3247181" y="3444787"/>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0"/>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0"/>
            <p:cNvSpPr/>
            <p:nvPr/>
          </p:nvSpPr>
          <p:spPr>
            <a:xfrm>
              <a:off x="3257422" y="360422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0"/>
            <p:cNvSpPr/>
            <p:nvPr/>
          </p:nvSpPr>
          <p:spPr>
            <a:xfrm>
              <a:off x="3247181" y="344478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0"/>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0"/>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80"/>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80"/>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80"/>
            <p:cNvSpPr/>
            <p:nvPr/>
          </p:nvSpPr>
          <p:spPr>
            <a:xfrm>
              <a:off x="3259299" y="3361140"/>
              <a:ext cx="51174" cy="118060"/>
            </a:xfrm>
            <a:custGeom>
              <a:avLst/>
              <a:gdLst/>
              <a:ahLst/>
              <a:cxnLst/>
              <a:rect l="l" t="t" r="r" b="b"/>
              <a:pathLst>
                <a:path w="1609" h="3712" extrusionOk="0">
                  <a:moveTo>
                    <a:pt x="637" y="0"/>
                  </a:moveTo>
                  <a:cubicBezTo>
                    <a:pt x="469" y="0"/>
                    <a:pt x="315" y="111"/>
                    <a:pt x="263" y="285"/>
                  </a:cubicBezTo>
                  <a:cubicBezTo>
                    <a:pt x="215" y="428"/>
                    <a:pt x="263" y="285"/>
                    <a:pt x="37" y="1119"/>
                  </a:cubicBezTo>
                  <a:cubicBezTo>
                    <a:pt x="1" y="1202"/>
                    <a:pt x="60" y="1273"/>
                    <a:pt x="144" y="1309"/>
                  </a:cubicBezTo>
                  <a:cubicBezTo>
                    <a:pt x="156" y="1313"/>
                    <a:pt x="169" y="1314"/>
                    <a:pt x="181" y="1314"/>
                  </a:cubicBezTo>
                  <a:cubicBezTo>
                    <a:pt x="248" y="1314"/>
                    <a:pt x="304" y="1262"/>
                    <a:pt x="334" y="1202"/>
                  </a:cubicBezTo>
                  <a:cubicBezTo>
                    <a:pt x="346" y="1154"/>
                    <a:pt x="394" y="976"/>
                    <a:pt x="560" y="404"/>
                  </a:cubicBezTo>
                  <a:cubicBezTo>
                    <a:pt x="569" y="370"/>
                    <a:pt x="602" y="342"/>
                    <a:pt x="637" y="342"/>
                  </a:cubicBezTo>
                  <a:cubicBezTo>
                    <a:pt x="652" y="342"/>
                    <a:pt x="666" y="346"/>
                    <a:pt x="680" y="357"/>
                  </a:cubicBezTo>
                  <a:cubicBezTo>
                    <a:pt x="1156" y="607"/>
                    <a:pt x="1394" y="1142"/>
                    <a:pt x="1251" y="1666"/>
                  </a:cubicBezTo>
                  <a:lnTo>
                    <a:pt x="763" y="3512"/>
                  </a:lnTo>
                  <a:cubicBezTo>
                    <a:pt x="739" y="3595"/>
                    <a:pt x="799" y="3678"/>
                    <a:pt x="870" y="3702"/>
                  </a:cubicBezTo>
                  <a:cubicBezTo>
                    <a:pt x="885" y="3709"/>
                    <a:pt x="901" y="3712"/>
                    <a:pt x="916" y="3712"/>
                  </a:cubicBezTo>
                  <a:cubicBezTo>
                    <a:pt x="982" y="3712"/>
                    <a:pt x="1041" y="3653"/>
                    <a:pt x="1061" y="3595"/>
                  </a:cubicBezTo>
                  <a:cubicBezTo>
                    <a:pt x="1537" y="1750"/>
                    <a:pt x="1608" y="1702"/>
                    <a:pt x="1608" y="1381"/>
                  </a:cubicBezTo>
                  <a:cubicBezTo>
                    <a:pt x="1596" y="785"/>
                    <a:pt x="1299" y="297"/>
                    <a:pt x="822" y="47"/>
                  </a:cubicBezTo>
                  <a:cubicBezTo>
                    <a:pt x="762" y="15"/>
                    <a:pt x="699" y="0"/>
                    <a:pt x="6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80"/>
            <p:cNvSpPr/>
            <p:nvPr/>
          </p:nvSpPr>
          <p:spPr>
            <a:xfrm>
              <a:off x="3269922" y="339860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0"/>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4" name="Google Shape;11924;p80"/>
          <p:cNvGrpSpPr/>
          <p:nvPr/>
        </p:nvGrpSpPr>
        <p:grpSpPr>
          <a:xfrm>
            <a:off x="2667821" y="3361108"/>
            <a:ext cx="273046" cy="337801"/>
            <a:chOff x="2667821" y="3361108"/>
            <a:chExt cx="273046" cy="337801"/>
          </a:xfrm>
        </p:grpSpPr>
        <p:sp>
          <p:nvSpPr>
            <p:cNvPr id="11925" name="Google Shape;11925;p80"/>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80"/>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80"/>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80"/>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80"/>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80"/>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80"/>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80"/>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80"/>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80"/>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80"/>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80"/>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80"/>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80"/>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80"/>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80"/>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80"/>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80"/>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80"/>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4" name="Google Shape;11944;p80"/>
          <p:cNvGrpSpPr/>
          <p:nvPr/>
        </p:nvGrpSpPr>
        <p:grpSpPr>
          <a:xfrm>
            <a:off x="2212469" y="3360313"/>
            <a:ext cx="282715" cy="338660"/>
            <a:chOff x="2212469" y="3360313"/>
            <a:chExt cx="282715" cy="338660"/>
          </a:xfrm>
        </p:grpSpPr>
        <p:sp>
          <p:nvSpPr>
            <p:cNvPr id="11945" name="Google Shape;11945;p80"/>
            <p:cNvSpPr/>
            <p:nvPr/>
          </p:nvSpPr>
          <p:spPr>
            <a:xfrm>
              <a:off x="2282313" y="3360313"/>
              <a:ext cx="212871" cy="200403"/>
            </a:xfrm>
            <a:custGeom>
              <a:avLst/>
              <a:gdLst/>
              <a:ahLst/>
              <a:cxnLst/>
              <a:rect l="l" t="t" r="r" b="b"/>
              <a:pathLst>
                <a:path w="6693" h="6301" extrusionOk="0">
                  <a:moveTo>
                    <a:pt x="2751" y="2573"/>
                  </a:moveTo>
                  <a:lnTo>
                    <a:pt x="4108" y="3919"/>
                  </a:lnTo>
                  <a:lnTo>
                    <a:pt x="2882" y="5157"/>
                  </a:lnTo>
                  <a:lnTo>
                    <a:pt x="1525" y="3800"/>
                  </a:lnTo>
                  <a:lnTo>
                    <a:pt x="2751" y="2573"/>
                  </a:lnTo>
                  <a:close/>
                  <a:moveTo>
                    <a:pt x="5397" y="0"/>
                  </a:moveTo>
                  <a:cubicBezTo>
                    <a:pt x="5323" y="0"/>
                    <a:pt x="5261" y="55"/>
                    <a:pt x="5239" y="121"/>
                  </a:cubicBezTo>
                  <a:cubicBezTo>
                    <a:pt x="5228" y="216"/>
                    <a:pt x="5287" y="287"/>
                    <a:pt x="5359" y="299"/>
                  </a:cubicBezTo>
                  <a:cubicBezTo>
                    <a:pt x="5775" y="383"/>
                    <a:pt x="5990" y="656"/>
                    <a:pt x="6037" y="692"/>
                  </a:cubicBezTo>
                  <a:cubicBezTo>
                    <a:pt x="6478" y="1133"/>
                    <a:pt x="6478" y="1871"/>
                    <a:pt x="6037" y="2335"/>
                  </a:cubicBezTo>
                  <a:lnTo>
                    <a:pt x="5406" y="2954"/>
                  </a:lnTo>
                  <a:lnTo>
                    <a:pt x="3715" y="1264"/>
                  </a:lnTo>
                  <a:lnTo>
                    <a:pt x="4335" y="633"/>
                  </a:lnTo>
                  <a:cubicBezTo>
                    <a:pt x="4466" y="502"/>
                    <a:pt x="4632" y="395"/>
                    <a:pt x="4823" y="347"/>
                  </a:cubicBezTo>
                  <a:cubicBezTo>
                    <a:pt x="4918" y="323"/>
                    <a:pt x="4966" y="228"/>
                    <a:pt x="4930" y="156"/>
                  </a:cubicBezTo>
                  <a:cubicBezTo>
                    <a:pt x="4910" y="88"/>
                    <a:pt x="4842" y="43"/>
                    <a:pt x="4778" y="43"/>
                  </a:cubicBezTo>
                  <a:cubicBezTo>
                    <a:pt x="4765" y="43"/>
                    <a:pt x="4752" y="45"/>
                    <a:pt x="4739" y="49"/>
                  </a:cubicBezTo>
                  <a:cubicBezTo>
                    <a:pt x="4501" y="133"/>
                    <a:pt x="4287" y="240"/>
                    <a:pt x="4108" y="430"/>
                  </a:cubicBezTo>
                  <a:lnTo>
                    <a:pt x="3489" y="1049"/>
                  </a:lnTo>
                  <a:lnTo>
                    <a:pt x="3180" y="752"/>
                  </a:lnTo>
                  <a:cubicBezTo>
                    <a:pt x="3073" y="651"/>
                    <a:pt x="2933" y="600"/>
                    <a:pt x="2794" y="600"/>
                  </a:cubicBezTo>
                  <a:cubicBezTo>
                    <a:pt x="2656" y="600"/>
                    <a:pt x="2519" y="651"/>
                    <a:pt x="2418" y="752"/>
                  </a:cubicBezTo>
                  <a:lnTo>
                    <a:pt x="2049" y="1121"/>
                  </a:lnTo>
                  <a:cubicBezTo>
                    <a:pt x="1834" y="1335"/>
                    <a:pt x="1834" y="1680"/>
                    <a:pt x="2049" y="1883"/>
                  </a:cubicBezTo>
                  <a:lnTo>
                    <a:pt x="2525" y="2359"/>
                  </a:lnTo>
                  <a:lnTo>
                    <a:pt x="60" y="4812"/>
                  </a:lnTo>
                  <a:cubicBezTo>
                    <a:pt x="1" y="4871"/>
                    <a:pt x="1" y="4978"/>
                    <a:pt x="60" y="5038"/>
                  </a:cubicBezTo>
                  <a:cubicBezTo>
                    <a:pt x="90" y="5068"/>
                    <a:pt x="132" y="5083"/>
                    <a:pt x="173" y="5083"/>
                  </a:cubicBezTo>
                  <a:cubicBezTo>
                    <a:pt x="215" y="5083"/>
                    <a:pt x="257" y="5068"/>
                    <a:pt x="286" y="5038"/>
                  </a:cubicBezTo>
                  <a:lnTo>
                    <a:pt x="1287" y="4038"/>
                  </a:lnTo>
                  <a:lnTo>
                    <a:pt x="2644" y="5395"/>
                  </a:lnTo>
                  <a:lnTo>
                    <a:pt x="2001" y="6038"/>
                  </a:lnTo>
                  <a:cubicBezTo>
                    <a:pt x="1894" y="6145"/>
                    <a:pt x="1965" y="6300"/>
                    <a:pt x="2120" y="6300"/>
                  </a:cubicBezTo>
                  <a:cubicBezTo>
                    <a:pt x="2123" y="6300"/>
                    <a:pt x="2125" y="6300"/>
                    <a:pt x="2127" y="6300"/>
                  </a:cubicBezTo>
                  <a:cubicBezTo>
                    <a:pt x="2236" y="6300"/>
                    <a:pt x="2191" y="6277"/>
                    <a:pt x="4370" y="4133"/>
                  </a:cubicBezTo>
                  <a:cubicBezTo>
                    <a:pt x="4454" y="4133"/>
                    <a:pt x="4525" y="4062"/>
                    <a:pt x="4525" y="3966"/>
                  </a:cubicBezTo>
                  <a:cubicBezTo>
                    <a:pt x="4525" y="3859"/>
                    <a:pt x="4442" y="3835"/>
                    <a:pt x="4335" y="3716"/>
                  </a:cubicBezTo>
                  <a:lnTo>
                    <a:pt x="2977" y="2359"/>
                  </a:lnTo>
                  <a:lnTo>
                    <a:pt x="2287" y="1657"/>
                  </a:lnTo>
                  <a:cubicBezTo>
                    <a:pt x="2191" y="1573"/>
                    <a:pt x="2191" y="1430"/>
                    <a:pt x="2287" y="1347"/>
                  </a:cubicBezTo>
                  <a:lnTo>
                    <a:pt x="2656" y="978"/>
                  </a:lnTo>
                  <a:cubicBezTo>
                    <a:pt x="2697" y="930"/>
                    <a:pt x="2754" y="906"/>
                    <a:pt x="2811" y="906"/>
                  </a:cubicBezTo>
                  <a:cubicBezTo>
                    <a:pt x="2867" y="906"/>
                    <a:pt x="2924" y="930"/>
                    <a:pt x="2965" y="978"/>
                  </a:cubicBezTo>
                  <a:lnTo>
                    <a:pt x="5716" y="3728"/>
                  </a:lnTo>
                  <a:cubicBezTo>
                    <a:pt x="5811" y="3812"/>
                    <a:pt x="5811" y="3954"/>
                    <a:pt x="5716" y="4038"/>
                  </a:cubicBezTo>
                  <a:lnTo>
                    <a:pt x="5347" y="4407"/>
                  </a:lnTo>
                  <a:cubicBezTo>
                    <a:pt x="5305" y="4455"/>
                    <a:pt x="5248" y="4478"/>
                    <a:pt x="5192" y="4478"/>
                  </a:cubicBezTo>
                  <a:cubicBezTo>
                    <a:pt x="5135" y="4478"/>
                    <a:pt x="5079" y="4455"/>
                    <a:pt x="5037" y="4407"/>
                  </a:cubicBezTo>
                  <a:lnTo>
                    <a:pt x="4918" y="4288"/>
                  </a:lnTo>
                  <a:cubicBezTo>
                    <a:pt x="4888" y="4258"/>
                    <a:pt x="4847" y="4243"/>
                    <a:pt x="4805" y="4243"/>
                  </a:cubicBezTo>
                  <a:cubicBezTo>
                    <a:pt x="4763" y="4243"/>
                    <a:pt x="4722" y="4258"/>
                    <a:pt x="4692" y="4288"/>
                  </a:cubicBezTo>
                  <a:cubicBezTo>
                    <a:pt x="4632" y="4347"/>
                    <a:pt x="4632" y="4455"/>
                    <a:pt x="4692" y="4514"/>
                  </a:cubicBezTo>
                  <a:lnTo>
                    <a:pt x="4811" y="4633"/>
                  </a:lnTo>
                  <a:cubicBezTo>
                    <a:pt x="4918" y="4740"/>
                    <a:pt x="5055" y="4794"/>
                    <a:pt x="5192" y="4794"/>
                  </a:cubicBezTo>
                  <a:cubicBezTo>
                    <a:pt x="5329" y="4794"/>
                    <a:pt x="5466" y="4740"/>
                    <a:pt x="5573" y="4633"/>
                  </a:cubicBezTo>
                  <a:lnTo>
                    <a:pt x="5942" y="4264"/>
                  </a:lnTo>
                  <a:cubicBezTo>
                    <a:pt x="6156" y="4050"/>
                    <a:pt x="6156" y="3716"/>
                    <a:pt x="5942" y="3502"/>
                  </a:cubicBezTo>
                  <a:lnTo>
                    <a:pt x="5644" y="3204"/>
                  </a:lnTo>
                  <a:lnTo>
                    <a:pt x="6275" y="2585"/>
                  </a:lnTo>
                  <a:cubicBezTo>
                    <a:pt x="6537" y="2300"/>
                    <a:pt x="6692" y="1930"/>
                    <a:pt x="6692" y="1526"/>
                  </a:cubicBezTo>
                  <a:cubicBezTo>
                    <a:pt x="6692" y="823"/>
                    <a:pt x="6216" y="454"/>
                    <a:pt x="6180" y="406"/>
                  </a:cubicBezTo>
                  <a:cubicBezTo>
                    <a:pt x="5978" y="204"/>
                    <a:pt x="5704" y="73"/>
                    <a:pt x="5418" y="2"/>
                  </a:cubicBezTo>
                  <a:cubicBezTo>
                    <a:pt x="5411" y="1"/>
                    <a:pt x="5404" y="0"/>
                    <a:pt x="5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80"/>
            <p:cNvSpPr/>
            <p:nvPr/>
          </p:nvSpPr>
          <p:spPr>
            <a:xfrm>
              <a:off x="2234987" y="3526304"/>
              <a:ext cx="106070" cy="94143"/>
            </a:xfrm>
            <a:custGeom>
              <a:avLst/>
              <a:gdLst/>
              <a:ahLst/>
              <a:cxnLst/>
              <a:rect l="l" t="t" r="r" b="b"/>
              <a:pathLst>
                <a:path w="3335" h="2960" extrusionOk="0">
                  <a:moveTo>
                    <a:pt x="1245" y="1"/>
                  </a:moveTo>
                  <a:cubicBezTo>
                    <a:pt x="1203" y="1"/>
                    <a:pt x="1161" y="15"/>
                    <a:pt x="1132" y="45"/>
                  </a:cubicBezTo>
                  <a:cubicBezTo>
                    <a:pt x="1120" y="57"/>
                    <a:pt x="620" y="462"/>
                    <a:pt x="739" y="1152"/>
                  </a:cubicBezTo>
                  <a:lnTo>
                    <a:pt x="227" y="1664"/>
                  </a:lnTo>
                  <a:cubicBezTo>
                    <a:pt x="84" y="1807"/>
                    <a:pt x="0" y="2010"/>
                    <a:pt x="0" y="2200"/>
                  </a:cubicBezTo>
                  <a:cubicBezTo>
                    <a:pt x="0" y="2659"/>
                    <a:pt x="376" y="2960"/>
                    <a:pt x="766" y="2960"/>
                  </a:cubicBezTo>
                  <a:cubicBezTo>
                    <a:pt x="953" y="2960"/>
                    <a:pt x="1144" y="2890"/>
                    <a:pt x="1298" y="2736"/>
                  </a:cubicBezTo>
                  <a:lnTo>
                    <a:pt x="1810" y="2236"/>
                  </a:lnTo>
                  <a:cubicBezTo>
                    <a:pt x="1868" y="2243"/>
                    <a:pt x="1926" y="2247"/>
                    <a:pt x="1984" y="2247"/>
                  </a:cubicBezTo>
                  <a:cubicBezTo>
                    <a:pt x="2308" y="2247"/>
                    <a:pt x="2626" y="2133"/>
                    <a:pt x="2858" y="1891"/>
                  </a:cubicBezTo>
                  <a:lnTo>
                    <a:pt x="3275" y="1474"/>
                  </a:lnTo>
                  <a:cubicBezTo>
                    <a:pt x="3334" y="1414"/>
                    <a:pt x="3334" y="1307"/>
                    <a:pt x="3275" y="1248"/>
                  </a:cubicBezTo>
                  <a:cubicBezTo>
                    <a:pt x="3245" y="1218"/>
                    <a:pt x="3206" y="1203"/>
                    <a:pt x="3168" y="1203"/>
                  </a:cubicBezTo>
                  <a:cubicBezTo>
                    <a:pt x="3129" y="1203"/>
                    <a:pt x="3090" y="1218"/>
                    <a:pt x="3060" y="1248"/>
                  </a:cubicBezTo>
                  <a:lnTo>
                    <a:pt x="2644" y="1664"/>
                  </a:lnTo>
                  <a:cubicBezTo>
                    <a:pt x="2464" y="1844"/>
                    <a:pt x="2237" y="1929"/>
                    <a:pt x="2008" y="1929"/>
                  </a:cubicBezTo>
                  <a:cubicBezTo>
                    <a:pt x="1934" y="1929"/>
                    <a:pt x="1859" y="1920"/>
                    <a:pt x="1786" y="1903"/>
                  </a:cubicBezTo>
                  <a:cubicBezTo>
                    <a:pt x="1772" y="1900"/>
                    <a:pt x="1760" y="1898"/>
                    <a:pt x="1748" y="1898"/>
                  </a:cubicBezTo>
                  <a:cubicBezTo>
                    <a:pt x="1709" y="1898"/>
                    <a:pt x="1680" y="1914"/>
                    <a:pt x="1644" y="1950"/>
                  </a:cubicBezTo>
                  <a:lnTo>
                    <a:pt x="1072" y="2510"/>
                  </a:lnTo>
                  <a:cubicBezTo>
                    <a:pt x="989" y="2605"/>
                    <a:pt x="882" y="2641"/>
                    <a:pt x="762" y="2641"/>
                  </a:cubicBezTo>
                  <a:cubicBezTo>
                    <a:pt x="358" y="2641"/>
                    <a:pt x="167" y="2164"/>
                    <a:pt x="453" y="1891"/>
                  </a:cubicBezTo>
                  <a:lnTo>
                    <a:pt x="1012" y="1319"/>
                  </a:lnTo>
                  <a:cubicBezTo>
                    <a:pt x="1060" y="1283"/>
                    <a:pt x="1072" y="1236"/>
                    <a:pt x="1060" y="1176"/>
                  </a:cubicBezTo>
                  <a:cubicBezTo>
                    <a:pt x="929" y="605"/>
                    <a:pt x="1358" y="283"/>
                    <a:pt x="1358" y="259"/>
                  </a:cubicBezTo>
                  <a:cubicBezTo>
                    <a:pt x="1417" y="200"/>
                    <a:pt x="1417" y="105"/>
                    <a:pt x="1358" y="45"/>
                  </a:cubicBezTo>
                  <a:cubicBezTo>
                    <a:pt x="1328" y="15"/>
                    <a:pt x="1286" y="1"/>
                    <a:pt x="1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80"/>
            <p:cNvSpPr/>
            <p:nvPr/>
          </p:nvSpPr>
          <p:spPr>
            <a:xfrm>
              <a:off x="2212469" y="3622386"/>
              <a:ext cx="61924" cy="76586"/>
            </a:xfrm>
            <a:custGeom>
              <a:avLst/>
              <a:gdLst/>
              <a:ahLst/>
              <a:cxnLst/>
              <a:rect l="l" t="t" r="r" b="b"/>
              <a:pathLst>
                <a:path w="1947" h="2408" extrusionOk="0">
                  <a:moveTo>
                    <a:pt x="982" y="322"/>
                  </a:moveTo>
                  <a:lnTo>
                    <a:pt x="1447" y="1382"/>
                  </a:lnTo>
                  <a:cubicBezTo>
                    <a:pt x="1566" y="1680"/>
                    <a:pt x="1387" y="2084"/>
                    <a:pt x="970" y="2084"/>
                  </a:cubicBezTo>
                  <a:cubicBezTo>
                    <a:pt x="589" y="2084"/>
                    <a:pt x="387" y="1691"/>
                    <a:pt x="518" y="1382"/>
                  </a:cubicBezTo>
                  <a:lnTo>
                    <a:pt x="982" y="322"/>
                  </a:lnTo>
                  <a:close/>
                  <a:moveTo>
                    <a:pt x="975" y="1"/>
                  </a:moveTo>
                  <a:cubicBezTo>
                    <a:pt x="863" y="1"/>
                    <a:pt x="750" y="60"/>
                    <a:pt x="697" y="179"/>
                  </a:cubicBezTo>
                  <a:lnTo>
                    <a:pt x="220" y="1263"/>
                  </a:lnTo>
                  <a:cubicBezTo>
                    <a:pt x="0" y="1773"/>
                    <a:pt x="333" y="2407"/>
                    <a:pt x="977" y="2407"/>
                  </a:cubicBezTo>
                  <a:cubicBezTo>
                    <a:pt x="994" y="2407"/>
                    <a:pt x="1012" y="2407"/>
                    <a:pt x="1030" y="2406"/>
                  </a:cubicBezTo>
                  <a:cubicBezTo>
                    <a:pt x="1601" y="2382"/>
                    <a:pt x="1947" y="1775"/>
                    <a:pt x="1720" y="1263"/>
                  </a:cubicBezTo>
                  <a:lnTo>
                    <a:pt x="1244" y="179"/>
                  </a:lnTo>
                  <a:cubicBezTo>
                    <a:pt x="1197" y="60"/>
                    <a:pt x="1086" y="1"/>
                    <a:pt x="9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8" name="Google Shape;11948;p80"/>
          <p:cNvGrpSpPr/>
          <p:nvPr/>
        </p:nvGrpSpPr>
        <p:grpSpPr>
          <a:xfrm>
            <a:off x="1768821" y="3361108"/>
            <a:ext cx="278739" cy="339073"/>
            <a:chOff x="1768821" y="3361108"/>
            <a:chExt cx="278739" cy="339073"/>
          </a:xfrm>
        </p:grpSpPr>
        <p:sp>
          <p:nvSpPr>
            <p:cNvPr id="11949" name="Google Shape;11949;p80"/>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0"/>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0"/>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0"/>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80"/>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80"/>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0"/>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80"/>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80"/>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0"/>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80"/>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0" name="Google Shape;11960;p80"/>
          <p:cNvGrpSpPr/>
          <p:nvPr/>
        </p:nvGrpSpPr>
        <p:grpSpPr>
          <a:xfrm>
            <a:off x="5337883" y="3336873"/>
            <a:ext cx="307141" cy="376826"/>
            <a:chOff x="5337883" y="3336873"/>
            <a:chExt cx="307141" cy="376826"/>
          </a:xfrm>
        </p:grpSpPr>
        <p:sp>
          <p:nvSpPr>
            <p:cNvPr id="11961" name="Google Shape;11961;p80"/>
            <p:cNvSpPr/>
            <p:nvPr/>
          </p:nvSpPr>
          <p:spPr>
            <a:xfrm>
              <a:off x="5405659" y="3336873"/>
              <a:ext cx="223844" cy="125375"/>
            </a:xfrm>
            <a:custGeom>
              <a:avLst/>
              <a:gdLst/>
              <a:ahLst/>
              <a:cxnLst/>
              <a:rect l="l" t="t" r="r" b="b"/>
              <a:pathLst>
                <a:path w="7038" h="3942" extrusionOk="0">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80"/>
            <p:cNvSpPr/>
            <p:nvPr/>
          </p:nvSpPr>
          <p:spPr>
            <a:xfrm>
              <a:off x="5337883" y="3369060"/>
              <a:ext cx="307141" cy="344639"/>
            </a:xfrm>
            <a:custGeom>
              <a:avLst/>
              <a:gdLst/>
              <a:ahLst/>
              <a:cxnLst/>
              <a:rect l="l" t="t" r="r" b="b"/>
              <a:pathLst>
                <a:path w="9657" h="10836" extrusionOk="0">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3" name="Google Shape;11963;p80"/>
          <p:cNvGrpSpPr/>
          <p:nvPr/>
        </p:nvGrpSpPr>
        <p:grpSpPr>
          <a:xfrm>
            <a:off x="4883835" y="3337255"/>
            <a:ext cx="323425" cy="377557"/>
            <a:chOff x="4883835" y="3337255"/>
            <a:chExt cx="323425" cy="377557"/>
          </a:xfrm>
        </p:grpSpPr>
        <p:sp>
          <p:nvSpPr>
            <p:cNvPr id="11964" name="Google Shape;11964;p80"/>
            <p:cNvSpPr/>
            <p:nvPr/>
          </p:nvSpPr>
          <p:spPr>
            <a:xfrm>
              <a:off x="4883835" y="3447682"/>
              <a:ext cx="323425" cy="142932"/>
            </a:xfrm>
            <a:custGeom>
              <a:avLst/>
              <a:gdLst/>
              <a:ahLst/>
              <a:cxnLst/>
              <a:rect l="l" t="t" r="r" b="b"/>
              <a:pathLst>
                <a:path w="10169" h="4494" extrusionOk="0">
                  <a:moveTo>
                    <a:pt x="7537" y="1993"/>
                  </a:moveTo>
                  <a:lnTo>
                    <a:pt x="7537" y="2005"/>
                  </a:lnTo>
                  <a:lnTo>
                    <a:pt x="7537" y="2279"/>
                  </a:lnTo>
                  <a:lnTo>
                    <a:pt x="7537" y="2291"/>
                  </a:lnTo>
                  <a:lnTo>
                    <a:pt x="7537" y="2577"/>
                  </a:lnTo>
                  <a:cubicBezTo>
                    <a:pt x="7502" y="2589"/>
                    <a:pt x="7442" y="2636"/>
                    <a:pt x="7299" y="2672"/>
                  </a:cubicBezTo>
                  <a:cubicBezTo>
                    <a:pt x="7109" y="2731"/>
                    <a:pt x="6787" y="2791"/>
                    <a:pt x="6371" y="2839"/>
                  </a:cubicBezTo>
                  <a:cubicBezTo>
                    <a:pt x="6347" y="2839"/>
                    <a:pt x="6335" y="2839"/>
                    <a:pt x="6299" y="2851"/>
                  </a:cubicBezTo>
                  <a:cubicBezTo>
                    <a:pt x="5990" y="2886"/>
                    <a:pt x="5656" y="2898"/>
                    <a:pt x="5299" y="2910"/>
                  </a:cubicBezTo>
                  <a:lnTo>
                    <a:pt x="4847" y="2910"/>
                  </a:lnTo>
                  <a:cubicBezTo>
                    <a:pt x="4501" y="2910"/>
                    <a:pt x="4156" y="2886"/>
                    <a:pt x="3846" y="2851"/>
                  </a:cubicBezTo>
                  <a:cubicBezTo>
                    <a:pt x="3811" y="2851"/>
                    <a:pt x="3799" y="2851"/>
                    <a:pt x="3775" y="2839"/>
                  </a:cubicBezTo>
                  <a:cubicBezTo>
                    <a:pt x="3358" y="2791"/>
                    <a:pt x="3037" y="2731"/>
                    <a:pt x="2846" y="2672"/>
                  </a:cubicBezTo>
                  <a:cubicBezTo>
                    <a:pt x="2715" y="2636"/>
                    <a:pt x="2632" y="2601"/>
                    <a:pt x="2620" y="2577"/>
                  </a:cubicBezTo>
                  <a:lnTo>
                    <a:pt x="2620" y="2410"/>
                  </a:lnTo>
                  <a:lnTo>
                    <a:pt x="2620" y="2398"/>
                  </a:lnTo>
                  <a:lnTo>
                    <a:pt x="2620" y="2291"/>
                  </a:lnTo>
                  <a:lnTo>
                    <a:pt x="2620" y="2279"/>
                  </a:lnTo>
                  <a:lnTo>
                    <a:pt x="2620" y="2243"/>
                  </a:lnTo>
                  <a:lnTo>
                    <a:pt x="2620" y="2077"/>
                  </a:lnTo>
                  <a:lnTo>
                    <a:pt x="2620" y="2065"/>
                  </a:lnTo>
                  <a:lnTo>
                    <a:pt x="2620" y="2005"/>
                  </a:lnTo>
                  <a:lnTo>
                    <a:pt x="2620" y="1993"/>
                  </a:lnTo>
                  <a:cubicBezTo>
                    <a:pt x="3263" y="2112"/>
                    <a:pt x="4144" y="2184"/>
                    <a:pt x="5085" y="2184"/>
                  </a:cubicBezTo>
                  <a:cubicBezTo>
                    <a:pt x="6013" y="2184"/>
                    <a:pt x="6906" y="2112"/>
                    <a:pt x="7537" y="1993"/>
                  </a:cubicBezTo>
                  <a:close/>
                  <a:moveTo>
                    <a:pt x="2239" y="2112"/>
                  </a:moveTo>
                  <a:lnTo>
                    <a:pt x="2239" y="2136"/>
                  </a:lnTo>
                  <a:lnTo>
                    <a:pt x="2239" y="2303"/>
                  </a:lnTo>
                  <a:lnTo>
                    <a:pt x="2239" y="2362"/>
                  </a:lnTo>
                  <a:lnTo>
                    <a:pt x="2239" y="2374"/>
                  </a:lnTo>
                  <a:lnTo>
                    <a:pt x="2239" y="2601"/>
                  </a:lnTo>
                  <a:lnTo>
                    <a:pt x="2239" y="2636"/>
                  </a:lnTo>
                  <a:cubicBezTo>
                    <a:pt x="2239" y="2874"/>
                    <a:pt x="2501" y="3017"/>
                    <a:pt x="3156" y="3136"/>
                  </a:cubicBezTo>
                  <a:cubicBezTo>
                    <a:pt x="3668" y="3232"/>
                    <a:pt x="4346" y="3267"/>
                    <a:pt x="5061" y="3267"/>
                  </a:cubicBezTo>
                  <a:cubicBezTo>
                    <a:pt x="5775" y="3267"/>
                    <a:pt x="6454" y="3232"/>
                    <a:pt x="6966" y="3136"/>
                  </a:cubicBezTo>
                  <a:cubicBezTo>
                    <a:pt x="7609" y="3017"/>
                    <a:pt x="7895" y="2874"/>
                    <a:pt x="7895" y="2636"/>
                  </a:cubicBezTo>
                  <a:lnTo>
                    <a:pt x="7895" y="2398"/>
                  </a:lnTo>
                  <a:lnTo>
                    <a:pt x="7895" y="2339"/>
                  </a:lnTo>
                  <a:lnTo>
                    <a:pt x="7895" y="2172"/>
                  </a:lnTo>
                  <a:lnTo>
                    <a:pt x="7895" y="2136"/>
                  </a:lnTo>
                  <a:cubicBezTo>
                    <a:pt x="8073" y="2160"/>
                    <a:pt x="8240" y="2160"/>
                    <a:pt x="8395" y="2172"/>
                  </a:cubicBezTo>
                  <a:lnTo>
                    <a:pt x="8514" y="2172"/>
                  </a:lnTo>
                  <a:cubicBezTo>
                    <a:pt x="8728" y="2184"/>
                    <a:pt x="9049" y="2208"/>
                    <a:pt x="9323" y="2267"/>
                  </a:cubicBezTo>
                  <a:cubicBezTo>
                    <a:pt x="9585" y="2327"/>
                    <a:pt x="9752" y="2410"/>
                    <a:pt x="9764" y="2517"/>
                  </a:cubicBezTo>
                  <a:cubicBezTo>
                    <a:pt x="9766" y="2516"/>
                    <a:pt x="9769" y="2516"/>
                    <a:pt x="9771" y="2516"/>
                  </a:cubicBezTo>
                  <a:cubicBezTo>
                    <a:pt x="9796" y="2516"/>
                    <a:pt x="9769" y="2587"/>
                    <a:pt x="9680" y="2720"/>
                  </a:cubicBezTo>
                  <a:cubicBezTo>
                    <a:pt x="9430" y="3053"/>
                    <a:pt x="8871" y="3398"/>
                    <a:pt x="8204" y="3648"/>
                  </a:cubicBezTo>
                  <a:cubicBezTo>
                    <a:pt x="7323" y="3994"/>
                    <a:pt x="6240" y="4172"/>
                    <a:pt x="5085" y="4172"/>
                  </a:cubicBezTo>
                  <a:cubicBezTo>
                    <a:pt x="3918" y="4172"/>
                    <a:pt x="2846" y="3994"/>
                    <a:pt x="1953" y="3648"/>
                  </a:cubicBezTo>
                  <a:cubicBezTo>
                    <a:pt x="1287" y="3398"/>
                    <a:pt x="739" y="3053"/>
                    <a:pt x="477" y="2720"/>
                  </a:cubicBezTo>
                  <a:cubicBezTo>
                    <a:pt x="370" y="2589"/>
                    <a:pt x="358" y="2505"/>
                    <a:pt x="358" y="2481"/>
                  </a:cubicBezTo>
                  <a:cubicBezTo>
                    <a:pt x="394" y="2374"/>
                    <a:pt x="548" y="2291"/>
                    <a:pt x="810" y="2231"/>
                  </a:cubicBezTo>
                  <a:cubicBezTo>
                    <a:pt x="1072" y="2172"/>
                    <a:pt x="1406" y="2160"/>
                    <a:pt x="1608" y="2136"/>
                  </a:cubicBezTo>
                  <a:lnTo>
                    <a:pt x="1727" y="2136"/>
                  </a:lnTo>
                  <a:cubicBezTo>
                    <a:pt x="1894" y="2124"/>
                    <a:pt x="2060" y="2124"/>
                    <a:pt x="2239" y="2112"/>
                  </a:cubicBezTo>
                  <a:close/>
                  <a:moveTo>
                    <a:pt x="2344" y="1"/>
                  </a:moveTo>
                  <a:cubicBezTo>
                    <a:pt x="2333" y="1"/>
                    <a:pt x="2322" y="2"/>
                    <a:pt x="2310" y="5"/>
                  </a:cubicBezTo>
                  <a:cubicBezTo>
                    <a:pt x="2227" y="17"/>
                    <a:pt x="2144" y="100"/>
                    <a:pt x="2168" y="195"/>
                  </a:cubicBezTo>
                  <a:cubicBezTo>
                    <a:pt x="2239" y="684"/>
                    <a:pt x="2263" y="1207"/>
                    <a:pt x="2287" y="1743"/>
                  </a:cubicBezTo>
                  <a:cubicBezTo>
                    <a:pt x="2084" y="1755"/>
                    <a:pt x="1929" y="1755"/>
                    <a:pt x="1751" y="1767"/>
                  </a:cubicBezTo>
                  <a:lnTo>
                    <a:pt x="1632" y="1767"/>
                  </a:lnTo>
                  <a:cubicBezTo>
                    <a:pt x="1072" y="1803"/>
                    <a:pt x="167" y="1850"/>
                    <a:pt x="48" y="2386"/>
                  </a:cubicBezTo>
                  <a:cubicBezTo>
                    <a:pt x="1" y="2529"/>
                    <a:pt x="84" y="2720"/>
                    <a:pt x="227" y="2922"/>
                  </a:cubicBezTo>
                  <a:cubicBezTo>
                    <a:pt x="525" y="3303"/>
                    <a:pt x="1120" y="3672"/>
                    <a:pt x="1846" y="3958"/>
                  </a:cubicBezTo>
                  <a:cubicBezTo>
                    <a:pt x="2775" y="4315"/>
                    <a:pt x="3906" y="4494"/>
                    <a:pt x="5097" y="4494"/>
                  </a:cubicBezTo>
                  <a:cubicBezTo>
                    <a:pt x="6299" y="4494"/>
                    <a:pt x="7418" y="4315"/>
                    <a:pt x="8335" y="3958"/>
                  </a:cubicBezTo>
                  <a:cubicBezTo>
                    <a:pt x="9073" y="3672"/>
                    <a:pt x="9669" y="3303"/>
                    <a:pt x="9966" y="2922"/>
                  </a:cubicBezTo>
                  <a:cubicBezTo>
                    <a:pt x="10109" y="2743"/>
                    <a:pt x="10169" y="2565"/>
                    <a:pt x="10145" y="2398"/>
                  </a:cubicBezTo>
                  <a:cubicBezTo>
                    <a:pt x="10002" y="1862"/>
                    <a:pt x="9097" y="1815"/>
                    <a:pt x="8561" y="1791"/>
                  </a:cubicBezTo>
                  <a:lnTo>
                    <a:pt x="8442" y="1791"/>
                  </a:lnTo>
                  <a:cubicBezTo>
                    <a:pt x="8276" y="1767"/>
                    <a:pt x="8097" y="1767"/>
                    <a:pt x="7906" y="1755"/>
                  </a:cubicBezTo>
                  <a:cubicBezTo>
                    <a:pt x="7918" y="1219"/>
                    <a:pt x="7966" y="696"/>
                    <a:pt x="8025" y="207"/>
                  </a:cubicBezTo>
                  <a:cubicBezTo>
                    <a:pt x="8037" y="124"/>
                    <a:pt x="7966" y="29"/>
                    <a:pt x="7883" y="17"/>
                  </a:cubicBezTo>
                  <a:cubicBezTo>
                    <a:pt x="7876" y="16"/>
                    <a:pt x="7869" y="16"/>
                    <a:pt x="7862" y="16"/>
                  </a:cubicBezTo>
                  <a:cubicBezTo>
                    <a:pt x="7775" y="16"/>
                    <a:pt x="7702" y="83"/>
                    <a:pt x="7680" y="160"/>
                  </a:cubicBezTo>
                  <a:cubicBezTo>
                    <a:pt x="7621" y="636"/>
                    <a:pt x="7585" y="1136"/>
                    <a:pt x="7561" y="1636"/>
                  </a:cubicBezTo>
                  <a:cubicBezTo>
                    <a:pt x="6954" y="1755"/>
                    <a:pt x="6049" y="1827"/>
                    <a:pt x="5097" y="1827"/>
                  </a:cubicBezTo>
                  <a:cubicBezTo>
                    <a:pt x="4132" y="1827"/>
                    <a:pt x="3251" y="1755"/>
                    <a:pt x="2620" y="1636"/>
                  </a:cubicBezTo>
                  <a:cubicBezTo>
                    <a:pt x="2608" y="1136"/>
                    <a:pt x="2561" y="624"/>
                    <a:pt x="2501" y="148"/>
                  </a:cubicBezTo>
                  <a:cubicBezTo>
                    <a:pt x="2490" y="74"/>
                    <a:pt x="2424" y="1"/>
                    <a:pt x="2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0"/>
            <p:cNvSpPr/>
            <p:nvPr/>
          </p:nvSpPr>
          <p:spPr>
            <a:xfrm>
              <a:off x="4931161" y="3600377"/>
              <a:ext cx="228392" cy="114434"/>
            </a:xfrm>
            <a:custGeom>
              <a:avLst/>
              <a:gdLst/>
              <a:ahLst/>
              <a:cxnLst/>
              <a:rect l="l" t="t" r="r" b="b"/>
              <a:pathLst>
                <a:path w="7181" h="3598" extrusionOk="0">
                  <a:moveTo>
                    <a:pt x="3823" y="967"/>
                  </a:moveTo>
                  <a:cubicBezTo>
                    <a:pt x="3906" y="967"/>
                    <a:pt x="3942" y="1014"/>
                    <a:pt x="3978" y="1074"/>
                  </a:cubicBezTo>
                  <a:lnTo>
                    <a:pt x="3978" y="1109"/>
                  </a:lnTo>
                  <a:lnTo>
                    <a:pt x="3978" y="1133"/>
                  </a:lnTo>
                  <a:lnTo>
                    <a:pt x="3978" y="2443"/>
                  </a:lnTo>
                  <a:lnTo>
                    <a:pt x="3978" y="2479"/>
                  </a:lnTo>
                  <a:lnTo>
                    <a:pt x="3978" y="2502"/>
                  </a:lnTo>
                  <a:cubicBezTo>
                    <a:pt x="3966" y="2562"/>
                    <a:pt x="3906" y="2610"/>
                    <a:pt x="3823" y="2610"/>
                  </a:cubicBezTo>
                  <a:lnTo>
                    <a:pt x="3382" y="2610"/>
                  </a:lnTo>
                  <a:cubicBezTo>
                    <a:pt x="3311" y="2610"/>
                    <a:pt x="3263" y="2562"/>
                    <a:pt x="3228" y="2502"/>
                  </a:cubicBezTo>
                  <a:lnTo>
                    <a:pt x="3228" y="2479"/>
                  </a:lnTo>
                  <a:lnTo>
                    <a:pt x="3228" y="2443"/>
                  </a:lnTo>
                  <a:lnTo>
                    <a:pt x="3228" y="1133"/>
                  </a:lnTo>
                  <a:lnTo>
                    <a:pt x="3228" y="1109"/>
                  </a:lnTo>
                  <a:lnTo>
                    <a:pt x="3228" y="1074"/>
                  </a:lnTo>
                  <a:cubicBezTo>
                    <a:pt x="3251" y="1014"/>
                    <a:pt x="3311" y="967"/>
                    <a:pt x="3382" y="967"/>
                  </a:cubicBezTo>
                  <a:close/>
                  <a:moveTo>
                    <a:pt x="6018" y="345"/>
                  </a:moveTo>
                  <a:cubicBezTo>
                    <a:pt x="6123" y="345"/>
                    <a:pt x="6218" y="361"/>
                    <a:pt x="6299" y="395"/>
                  </a:cubicBezTo>
                  <a:cubicBezTo>
                    <a:pt x="6478" y="467"/>
                    <a:pt x="6597" y="586"/>
                    <a:pt x="6668" y="752"/>
                  </a:cubicBezTo>
                  <a:cubicBezTo>
                    <a:pt x="6835" y="1169"/>
                    <a:pt x="6561" y="1717"/>
                    <a:pt x="6561" y="1717"/>
                  </a:cubicBezTo>
                  <a:cubicBezTo>
                    <a:pt x="6537" y="1764"/>
                    <a:pt x="6537" y="1824"/>
                    <a:pt x="6561" y="1871"/>
                  </a:cubicBezTo>
                  <a:cubicBezTo>
                    <a:pt x="6585" y="1883"/>
                    <a:pt x="6835" y="2431"/>
                    <a:pt x="6692" y="2836"/>
                  </a:cubicBezTo>
                  <a:cubicBezTo>
                    <a:pt x="6621" y="3003"/>
                    <a:pt x="6502" y="3122"/>
                    <a:pt x="6311" y="3193"/>
                  </a:cubicBezTo>
                  <a:cubicBezTo>
                    <a:pt x="6237" y="3225"/>
                    <a:pt x="6151" y="3241"/>
                    <a:pt x="6052" y="3241"/>
                  </a:cubicBezTo>
                  <a:cubicBezTo>
                    <a:pt x="5643" y="3241"/>
                    <a:pt x="5033" y="2968"/>
                    <a:pt x="4323" y="2479"/>
                  </a:cubicBezTo>
                  <a:lnTo>
                    <a:pt x="4323" y="2443"/>
                  </a:lnTo>
                  <a:lnTo>
                    <a:pt x="4323" y="2300"/>
                  </a:lnTo>
                  <a:lnTo>
                    <a:pt x="5037" y="2491"/>
                  </a:lnTo>
                  <a:lnTo>
                    <a:pt x="5073" y="2491"/>
                  </a:lnTo>
                  <a:cubicBezTo>
                    <a:pt x="5156" y="2491"/>
                    <a:pt x="5228" y="2443"/>
                    <a:pt x="5240" y="2360"/>
                  </a:cubicBezTo>
                  <a:cubicBezTo>
                    <a:pt x="5275" y="2264"/>
                    <a:pt x="5216" y="2169"/>
                    <a:pt x="5121" y="2133"/>
                  </a:cubicBezTo>
                  <a:lnTo>
                    <a:pt x="4323" y="1907"/>
                  </a:lnTo>
                  <a:lnTo>
                    <a:pt x="4323" y="1657"/>
                  </a:lnTo>
                  <a:lnTo>
                    <a:pt x="5121" y="1431"/>
                  </a:lnTo>
                  <a:cubicBezTo>
                    <a:pt x="5216" y="1407"/>
                    <a:pt x="5275" y="1312"/>
                    <a:pt x="5240" y="1217"/>
                  </a:cubicBezTo>
                  <a:cubicBezTo>
                    <a:pt x="5221" y="1140"/>
                    <a:pt x="5156" y="1087"/>
                    <a:pt x="5076" y="1087"/>
                  </a:cubicBezTo>
                  <a:cubicBezTo>
                    <a:pt x="5056" y="1087"/>
                    <a:pt x="5035" y="1090"/>
                    <a:pt x="5013" y="1098"/>
                  </a:cubicBezTo>
                  <a:lnTo>
                    <a:pt x="4299" y="1288"/>
                  </a:lnTo>
                  <a:lnTo>
                    <a:pt x="4299" y="1133"/>
                  </a:lnTo>
                  <a:lnTo>
                    <a:pt x="4299" y="1109"/>
                  </a:lnTo>
                  <a:cubicBezTo>
                    <a:pt x="5002" y="606"/>
                    <a:pt x="5600" y="345"/>
                    <a:pt x="6018" y="345"/>
                  </a:cubicBezTo>
                  <a:close/>
                  <a:moveTo>
                    <a:pt x="1132" y="359"/>
                  </a:moveTo>
                  <a:cubicBezTo>
                    <a:pt x="1549" y="359"/>
                    <a:pt x="2144" y="633"/>
                    <a:pt x="2858" y="1133"/>
                  </a:cubicBezTo>
                  <a:lnTo>
                    <a:pt x="2858" y="1169"/>
                  </a:lnTo>
                  <a:lnTo>
                    <a:pt x="2858" y="1312"/>
                  </a:lnTo>
                  <a:lnTo>
                    <a:pt x="2144" y="1121"/>
                  </a:lnTo>
                  <a:cubicBezTo>
                    <a:pt x="2131" y="1118"/>
                    <a:pt x="2118" y="1116"/>
                    <a:pt x="2105" y="1116"/>
                  </a:cubicBezTo>
                  <a:cubicBezTo>
                    <a:pt x="2030" y="1116"/>
                    <a:pt x="1948" y="1170"/>
                    <a:pt x="1918" y="1240"/>
                  </a:cubicBezTo>
                  <a:cubicBezTo>
                    <a:pt x="1906" y="1312"/>
                    <a:pt x="1965" y="1419"/>
                    <a:pt x="2061" y="1431"/>
                  </a:cubicBezTo>
                  <a:lnTo>
                    <a:pt x="2858" y="1657"/>
                  </a:lnTo>
                  <a:lnTo>
                    <a:pt x="2858" y="1931"/>
                  </a:lnTo>
                  <a:lnTo>
                    <a:pt x="2061" y="2145"/>
                  </a:lnTo>
                  <a:cubicBezTo>
                    <a:pt x="1965" y="2181"/>
                    <a:pt x="1906" y="2264"/>
                    <a:pt x="1942" y="2372"/>
                  </a:cubicBezTo>
                  <a:cubicBezTo>
                    <a:pt x="1954" y="2443"/>
                    <a:pt x="2025" y="2502"/>
                    <a:pt x="2108" y="2502"/>
                  </a:cubicBezTo>
                  <a:lnTo>
                    <a:pt x="2144" y="2502"/>
                  </a:lnTo>
                  <a:lnTo>
                    <a:pt x="2858" y="2312"/>
                  </a:lnTo>
                  <a:lnTo>
                    <a:pt x="2858" y="2467"/>
                  </a:lnTo>
                  <a:lnTo>
                    <a:pt x="2858" y="2491"/>
                  </a:lnTo>
                  <a:cubicBezTo>
                    <a:pt x="2155" y="2994"/>
                    <a:pt x="1558" y="3255"/>
                    <a:pt x="1146" y="3255"/>
                  </a:cubicBezTo>
                  <a:cubicBezTo>
                    <a:pt x="1042" y="3255"/>
                    <a:pt x="949" y="3239"/>
                    <a:pt x="870" y="3205"/>
                  </a:cubicBezTo>
                  <a:cubicBezTo>
                    <a:pt x="692" y="3134"/>
                    <a:pt x="572" y="3014"/>
                    <a:pt x="489" y="2848"/>
                  </a:cubicBezTo>
                  <a:cubicBezTo>
                    <a:pt x="334" y="2431"/>
                    <a:pt x="596" y="1883"/>
                    <a:pt x="596" y="1883"/>
                  </a:cubicBezTo>
                  <a:cubicBezTo>
                    <a:pt x="632" y="1836"/>
                    <a:pt x="632" y="1776"/>
                    <a:pt x="596" y="1729"/>
                  </a:cubicBezTo>
                  <a:cubicBezTo>
                    <a:pt x="596" y="1729"/>
                    <a:pt x="346" y="1181"/>
                    <a:pt x="489" y="764"/>
                  </a:cubicBezTo>
                  <a:cubicBezTo>
                    <a:pt x="549" y="597"/>
                    <a:pt x="668" y="478"/>
                    <a:pt x="870" y="407"/>
                  </a:cubicBezTo>
                  <a:cubicBezTo>
                    <a:pt x="942" y="383"/>
                    <a:pt x="1025" y="359"/>
                    <a:pt x="1132" y="359"/>
                  </a:cubicBezTo>
                  <a:close/>
                  <a:moveTo>
                    <a:pt x="1141" y="0"/>
                  </a:moveTo>
                  <a:cubicBezTo>
                    <a:pt x="1002" y="0"/>
                    <a:pt x="871" y="23"/>
                    <a:pt x="751" y="74"/>
                  </a:cubicBezTo>
                  <a:cubicBezTo>
                    <a:pt x="477" y="193"/>
                    <a:pt x="287" y="371"/>
                    <a:pt x="180" y="633"/>
                  </a:cubicBezTo>
                  <a:cubicBezTo>
                    <a:pt x="1" y="1074"/>
                    <a:pt x="180" y="1598"/>
                    <a:pt x="251" y="1800"/>
                  </a:cubicBezTo>
                  <a:cubicBezTo>
                    <a:pt x="227" y="1895"/>
                    <a:pt x="168" y="2026"/>
                    <a:pt x="144" y="2193"/>
                  </a:cubicBezTo>
                  <a:cubicBezTo>
                    <a:pt x="72" y="2491"/>
                    <a:pt x="96" y="2741"/>
                    <a:pt x="180" y="2967"/>
                  </a:cubicBezTo>
                  <a:cubicBezTo>
                    <a:pt x="287" y="3217"/>
                    <a:pt x="465" y="3419"/>
                    <a:pt x="751" y="3514"/>
                  </a:cubicBezTo>
                  <a:cubicBezTo>
                    <a:pt x="870" y="3562"/>
                    <a:pt x="1001" y="3598"/>
                    <a:pt x="1144" y="3598"/>
                  </a:cubicBezTo>
                  <a:cubicBezTo>
                    <a:pt x="1727" y="3598"/>
                    <a:pt x="2442" y="3205"/>
                    <a:pt x="3013" y="2800"/>
                  </a:cubicBezTo>
                  <a:cubicBezTo>
                    <a:pt x="3097" y="2895"/>
                    <a:pt x="3228" y="2955"/>
                    <a:pt x="3370" y="2955"/>
                  </a:cubicBezTo>
                  <a:lnTo>
                    <a:pt x="3811" y="2955"/>
                  </a:lnTo>
                  <a:cubicBezTo>
                    <a:pt x="3966" y="2955"/>
                    <a:pt x="4085" y="2895"/>
                    <a:pt x="4168" y="2800"/>
                  </a:cubicBezTo>
                  <a:cubicBezTo>
                    <a:pt x="4752" y="3205"/>
                    <a:pt x="5454" y="3598"/>
                    <a:pt x="6037" y="3598"/>
                  </a:cubicBezTo>
                  <a:cubicBezTo>
                    <a:pt x="6180" y="3598"/>
                    <a:pt x="6311" y="3562"/>
                    <a:pt x="6430" y="3514"/>
                  </a:cubicBezTo>
                  <a:cubicBezTo>
                    <a:pt x="6704" y="3395"/>
                    <a:pt x="6895" y="3217"/>
                    <a:pt x="7002" y="2967"/>
                  </a:cubicBezTo>
                  <a:cubicBezTo>
                    <a:pt x="7180" y="2502"/>
                    <a:pt x="7014" y="1991"/>
                    <a:pt x="6930" y="1788"/>
                  </a:cubicBezTo>
                  <a:cubicBezTo>
                    <a:pt x="6954" y="1705"/>
                    <a:pt x="7014" y="1574"/>
                    <a:pt x="7049" y="1407"/>
                  </a:cubicBezTo>
                  <a:cubicBezTo>
                    <a:pt x="7109" y="1109"/>
                    <a:pt x="7085" y="848"/>
                    <a:pt x="7002" y="633"/>
                  </a:cubicBezTo>
                  <a:cubicBezTo>
                    <a:pt x="6895" y="371"/>
                    <a:pt x="6716" y="181"/>
                    <a:pt x="6430" y="74"/>
                  </a:cubicBezTo>
                  <a:cubicBezTo>
                    <a:pt x="6308" y="23"/>
                    <a:pt x="6175" y="0"/>
                    <a:pt x="6035" y="0"/>
                  </a:cubicBezTo>
                  <a:cubicBezTo>
                    <a:pt x="5449" y="0"/>
                    <a:pt x="4735" y="394"/>
                    <a:pt x="4168" y="788"/>
                  </a:cubicBezTo>
                  <a:cubicBezTo>
                    <a:pt x="4085" y="705"/>
                    <a:pt x="3954" y="645"/>
                    <a:pt x="3811" y="645"/>
                  </a:cubicBezTo>
                  <a:lnTo>
                    <a:pt x="3370" y="645"/>
                  </a:lnTo>
                  <a:cubicBezTo>
                    <a:pt x="3216" y="645"/>
                    <a:pt x="3097" y="705"/>
                    <a:pt x="3013" y="788"/>
                  </a:cubicBezTo>
                  <a:cubicBezTo>
                    <a:pt x="2437" y="394"/>
                    <a:pt x="1721" y="0"/>
                    <a:pt x="1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0"/>
            <p:cNvSpPr/>
            <p:nvPr/>
          </p:nvSpPr>
          <p:spPr>
            <a:xfrm>
              <a:off x="4926263" y="3337255"/>
              <a:ext cx="238601" cy="97355"/>
            </a:xfrm>
            <a:custGeom>
              <a:avLst/>
              <a:gdLst/>
              <a:ahLst/>
              <a:cxnLst/>
              <a:rect l="l" t="t" r="r" b="b"/>
              <a:pathLst>
                <a:path w="7502" h="3061" extrusionOk="0">
                  <a:moveTo>
                    <a:pt x="3774" y="346"/>
                  </a:moveTo>
                  <a:cubicBezTo>
                    <a:pt x="4667" y="346"/>
                    <a:pt x="5513" y="405"/>
                    <a:pt x="6168" y="524"/>
                  </a:cubicBezTo>
                  <a:cubicBezTo>
                    <a:pt x="6858" y="643"/>
                    <a:pt x="7096" y="798"/>
                    <a:pt x="7144" y="869"/>
                  </a:cubicBezTo>
                  <a:cubicBezTo>
                    <a:pt x="7096" y="917"/>
                    <a:pt x="6953" y="1000"/>
                    <a:pt x="6572" y="1108"/>
                  </a:cubicBezTo>
                  <a:cubicBezTo>
                    <a:pt x="6561" y="1108"/>
                    <a:pt x="6549" y="1108"/>
                    <a:pt x="6525" y="1120"/>
                  </a:cubicBezTo>
                  <a:lnTo>
                    <a:pt x="6513" y="1120"/>
                  </a:lnTo>
                  <a:cubicBezTo>
                    <a:pt x="6501" y="1120"/>
                    <a:pt x="6489" y="1120"/>
                    <a:pt x="6465" y="1131"/>
                  </a:cubicBezTo>
                  <a:lnTo>
                    <a:pt x="6453" y="1131"/>
                  </a:lnTo>
                  <a:cubicBezTo>
                    <a:pt x="6441" y="1131"/>
                    <a:pt x="6430" y="1131"/>
                    <a:pt x="6430" y="1155"/>
                  </a:cubicBezTo>
                  <a:lnTo>
                    <a:pt x="6406" y="1155"/>
                  </a:lnTo>
                  <a:cubicBezTo>
                    <a:pt x="6394" y="1155"/>
                    <a:pt x="6382" y="1155"/>
                    <a:pt x="6370" y="1167"/>
                  </a:cubicBezTo>
                  <a:lnTo>
                    <a:pt x="6346" y="1167"/>
                  </a:lnTo>
                  <a:cubicBezTo>
                    <a:pt x="6334" y="1167"/>
                    <a:pt x="6310" y="1179"/>
                    <a:pt x="6287" y="1179"/>
                  </a:cubicBezTo>
                  <a:cubicBezTo>
                    <a:pt x="6275" y="1179"/>
                    <a:pt x="6251" y="1191"/>
                    <a:pt x="6215" y="1191"/>
                  </a:cubicBezTo>
                  <a:cubicBezTo>
                    <a:pt x="6203" y="1191"/>
                    <a:pt x="6168" y="1215"/>
                    <a:pt x="6156" y="1215"/>
                  </a:cubicBezTo>
                  <a:cubicBezTo>
                    <a:pt x="6132" y="1215"/>
                    <a:pt x="6084" y="1227"/>
                    <a:pt x="6049" y="1227"/>
                  </a:cubicBezTo>
                  <a:lnTo>
                    <a:pt x="6025" y="1227"/>
                  </a:lnTo>
                  <a:cubicBezTo>
                    <a:pt x="6013" y="1227"/>
                    <a:pt x="5977" y="1227"/>
                    <a:pt x="5965" y="1239"/>
                  </a:cubicBezTo>
                  <a:cubicBezTo>
                    <a:pt x="5929" y="1239"/>
                    <a:pt x="5918" y="1239"/>
                    <a:pt x="5894" y="1250"/>
                  </a:cubicBezTo>
                  <a:lnTo>
                    <a:pt x="5846" y="1250"/>
                  </a:lnTo>
                  <a:cubicBezTo>
                    <a:pt x="5810" y="1250"/>
                    <a:pt x="5787" y="1274"/>
                    <a:pt x="5751" y="1274"/>
                  </a:cubicBezTo>
                  <a:cubicBezTo>
                    <a:pt x="5382" y="1310"/>
                    <a:pt x="4965" y="1358"/>
                    <a:pt x="4525" y="1370"/>
                  </a:cubicBezTo>
                  <a:lnTo>
                    <a:pt x="3048" y="1370"/>
                  </a:lnTo>
                  <a:cubicBezTo>
                    <a:pt x="2620" y="1358"/>
                    <a:pt x="2203" y="1310"/>
                    <a:pt x="1822" y="1274"/>
                  </a:cubicBezTo>
                  <a:lnTo>
                    <a:pt x="1810" y="1274"/>
                  </a:lnTo>
                  <a:cubicBezTo>
                    <a:pt x="1786" y="1274"/>
                    <a:pt x="1750" y="1250"/>
                    <a:pt x="1727" y="1250"/>
                  </a:cubicBezTo>
                  <a:lnTo>
                    <a:pt x="1679" y="1250"/>
                  </a:lnTo>
                  <a:cubicBezTo>
                    <a:pt x="1643" y="1250"/>
                    <a:pt x="1631" y="1250"/>
                    <a:pt x="1608" y="1239"/>
                  </a:cubicBezTo>
                  <a:cubicBezTo>
                    <a:pt x="1584" y="1239"/>
                    <a:pt x="1560" y="1239"/>
                    <a:pt x="1548" y="1227"/>
                  </a:cubicBezTo>
                  <a:lnTo>
                    <a:pt x="1512" y="1227"/>
                  </a:lnTo>
                  <a:cubicBezTo>
                    <a:pt x="1488" y="1227"/>
                    <a:pt x="1441" y="1215"/>
                    <a:pt x="1405" y="1215"/>
                  </a:cubicBezTo>
                  <a:cubicBezTo>
                    <a:pt x="1393" y="1215"/>
                    <a:pt x="1369" y="1191"/>
                    <a:pt x="1346" y="1191"/>
                  </a:cubicBezTo>
                  <a:cubicBezTo>
                    <a:pt x="1310" y="1179"/>
                    <a:pt x="1262" y="1179"/>
                    <a:pt x="1215" y="1167"/>
                  </a:cubicBezTo>
                  <a:lnTo>
                    <a:pt x="1203" y="1167"/>
                  </a:lnTo>
                  <a:cubicBezTo>
                    <a:pt x="1191" y="1167"/>
                    <a:pt x="1167" y="1167"/>
                    <a:pt x="1155" y="1155"/>
                  </a:cubicBezTo>
                  <a:lnTo>
                    <a:pt x="1143" y="1155"/>
                  </a:lnTo>
                  <a:cubicBezTo>
                    <a:pt x="1131" y="1155"/>
                    <a:pt x="1107" y="1155"/>
                    <a:pt x="1096" y="1131"/>
                  </a:cubicBezTo>
                  <a:lnTo>
                    <a:pt x="1084" y="1131"/>
                  </a:lnTo>
                  <a:cubicBezTo>
                    <a:pt x="1072" y="1131"/>
                    <a:pt x="1048" y="1131"/>
                    <a:pt x="1036" y="1120"/>
                  </a:cubicBezTo>
                  <a:lnTo>
                    <a:pt x="1024" y="1120"/>
                  </a:lnTo>
                  <a:cubicBezTo>
                    <a:pt x="1012" y="1120"/>
                    <a:pt x="988" y="1120"/>
                    <a:pt x="976" y="1108"/>
                  </a:cubicBezTo>
                  <a:cubicBezTo>
                    <a:pt x="595" y="1000"/>
                    <a:pt x="453" y="917"/>
                    <a:pt x="417" y="881"/>
                  </a:cubicBezTo>
                  <a:lnTo>
                    <a:pt x="393" y="881"/>
                  </a:lnTo>
                  <a:lnTo>
                    <a:pt x="381" y="869"/>
                  </a:lnTo>
                  <a:cubicBezTo>
                    <a:pt x="429" y="810"/>
                    <a:pt x="679" y="655"/>
                    <a:pt x="1381" y="524"/>
                  </a:cubicBezTo>
                  <a:cubicBezTo>
                    <a:pt x="2036" y="405"/>
                    <a:pt x="2881" y="346"/>
                    <a:pt x="3774" y="346"/>
                  </a:cubicBezTo>
                  <a:close/>
                  <a:moveTo>
                    <a:pt x="3751" y="0"/>
                  </a:moveTo>
                  <a:cubicBezTo>
                    <a:pt x="2774" y="0"/>
                    <a:pt x="1869" y="72"/>
                    <a:pt x="1191" y="215"/>
                  </a:cubicBezTo>
                  <a:cubicBezTo>
                    <a:pt x="405" y="358"/>
                    <a:pt x="24" y="548"/>
                    <a:pt x="0" y="834"/>
                  </a:cubicBezTo>
                  <a:lnTo>
                    <a:pt x="0" y="869"/>
                  </a:lnTo>
                  <a:cubicBezTo>
                    <a:pt x="0" y="953"/>
                    <a:pt x="36" y="1048"/>
                    <a:pt x="107" y="1120"/>
                  </a:cubicBezTo>
                  <a:cubicBezTo>
                    <a:pt x="250" y="1405"/>
                    <a:pt x="488" y="1989"/>
                    <a:pt x="667" y="2894"/>
                  </a:cubicBezTo>
                  <a:cubicBezTo>
                    <a:pt x="677" y="2963"/>
                    <a:pt x="754" y="3033"/>
                    <a:pt x="827" y="3033"/>
                  </a:cubicBezTo>
                  <a:cubicBezTo>
                    <a:pt x="841" y="3033"/>
                    <a:pt x="856" y="3030"/>
                    <a:pt x="869" y="3025"/>
                  </a:cubicBezTo>
                  <a:cubicBezTo>
                    <a:pt x="965" y="3013"/>
                    <a:pt x="1036" y="2905"/>
                    <a:pt x="1012" y="2822"/>
                  </a:cubicBezTo>
                  <a:cubicBezTo>
                    <a:pt x="869" y="2191"/>
                    <a:pt x="726" y="1715"/>
                    <a:pt x="595" y="1370"/>
                  </a:cubicBezTo>
                  <a:lnTo>
                    <a:pt x="595" y="1370"/>
                  </a:lnTo>
                  <a:lnTo>
                    <a:pt x="726" y="1417"/>
                  </a:lnTo>
                  <a:lnTo>
                    <a:pt x="738" y="1417"/>
                  </a:lnTo>
                  <a:cubicBezTo>
                    <a:pt x="750" y="1417"/>
                    <a:pt x="750" y="1417"/>
                    <a:pt x="774" y="1429"/>
                  </a:cubicBezTo>
                  <a:cubicBezTo>
                    <a:pt x="1036" y="1512"/>
                    <a:pt x="1346" y="1560"/>
                    <a:pt x="1703" y="1608"/>
                  </a:cubicBezTo>
                  <a:cubicBezTo>
                    <a:pt x="1738" y="1608"/>
                    <a:pt x="1750" y="1608"/>
                    <a:pt x="1786" y="1631"/>
                  </a:cubicBezTo>
                  <a:lnTo>
                    <a:pt x="1810" y="1631"/>
                  </a:lnTo>
                  <a:cubicBezTo>
                    <a:pt x="2298" y="1691"/>
                    <a:pt x="2858" y="1715"/>
                    <a:pt x="3453" y="1727"/>
                  </a:cubicBezTo>
                  <a:lnTo>
                    <a:pt x="4227" y="1727"/>
                  </a:lnTo>
                  <a:cubicBezTo>
                    <a:pt x="4894" y="1715"/>
                    <a:pt x="5537" y="1655"/>
                    <a:pt x="6072" y="1584"/>
                  </a:cubicBezTo>
                  <a:cubicBezTo>
                    <a:pt x="6108" y="1584"/>
                    <a:pt x="6144" y="1572"/>
                    <a:pt x="6168" y="1572"/>
                  </a:cubicBezTo>
                  <a:lnTo>
                    <a:pt x="6191" y="1572"/>
                  </a:lnTo>
                  <a:cubicBezTo>
                    <a:pt x="6334" y="1536"/>
                    <a:pt x="6465" y="1512"/>
                    <a:pt x="6584" y="1477"/>
                  </a:cubicBezTo>
                  <a:cubicBezTo>
                    <a:pt x="6608" y="1477"/>
                    <a:pt x="6620" y="1465"/>
                    <a:pt x="6644" y="1465"/>
                  </a:cubicBezTo>
                  <a:lnTo>
                    <a:pt x="6680" y="1465"/>
                  </a:lnTo>
                  <a:cubicBezTo>
                    <a:pt x="6751" y="1453"/>
                    <a:pt x="6822" y="1417"/>
                    <a:pt x="6882" y="1405"/>
                  </a:cubicBezTo>
                  <a:lnTo>
                    <a:pt x="6882" y="1405"/>
                  </a:lnTo>
                  <a:cubicBezTo>
                    <a:pt x="6751" y="1751"/>
                    <a:pt x="6608" y="2227"/>
                    <a:pt x="6465" y="2846"/>
                  </a:cubicBezTo>
                  <a:cubicBezTo>
                    <a:pt x="6453" y="2941"/>
                    <a:pt x="6513" y="3036"/>
                    <a:pt x="6608" y="3060"/>
                  </a:cubicBezTo>
                  <a:lnTo>
                    <a:pt x="6632" y="3060"/>
                  </a:lnTo>
                  <a:cubicBezTo>
                    <a:pt x="6703" y="3060"/>
                    <a:pt x="6787" y="3001"/>
                    <a:pt x="6811" y="2917"/>
                  </a:cubicBezTo>
                  <a:cubicBezTo>
                    <a:pt x="7001" y="2012"/>
                    <a:pt x="7239" y="1429"/>
                    <a:pt x="7358" y="1155"/>
                  </a:cubicBezTo>
                  <a:cubicBezTo>
                    <a:pt x="7465" y="1036"/>
                    <a:pt x="7501" y="953"/>
                    <a:pt x="7501" y="858"/>
                  </a:cubicBezTo>
                  <a:lnTo>
                    <a:pt x="7501" y="834"/>
                  </a:lnTo>
                  <a:cubicBezTo>
                    <a:pt x="7465" y="560"/>
                    <a:pt x="7096" y="358"/>
                    <a:pt x="6310" y="215"/>
                  </a:cubicBezTo>
                  <a:cubicBezTo>
                    <a:pt x="5620" y="72"/>
                    <a:pt x="4715" y="0"/>
                    <a:pt x="3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7" name="Google Shape;11967;p80"/>
          <p:cNvGrpSpPr/>
          <p:nvPr/>
        </p:nvGrpSpPr>
        <p:grpSpPr>
          <a:xfrm>
            <a:off x="6193310" y="3407289"/>
            <a:ext cx="352590" cy="237488"/>
            <a:chOff x="6193310" y="3407289"/>
            <a:chExt cx="352590" cy="237488"/>
          </a:xfrm>
        </p:grpSpPr>
        <p:sp>
          <p:nvSpPr>
            <p:cNvPr id="11968" name="Google Shape;11968;p80"/>
            <p:cNvSpPr/>
            <p:nvPr/>
          </p:nvSpPr>
          <p:spPr>
            <a:xfrm>
              <a:off x="6193310" y="3522042"/>
              <a:ext cx="352590" cy="122735"/>
            </a:xfrm>
            <a:custGeom>
              <a:avLst/>
              <a:gdLst/>
              <a:ahLst/>
              <a:cxnLst/>
              <a:rect l="l" t="t" r="r" b="b"/>
              <a:pathLst>
                <a:path w="11086" h="3859" extrusionOk="0">
                  <a:moveTo>
                    <a:pt x="10549" y="310"/>
                  </a:moveTo>
                  <a:cubicBezTo>
                    <a:pt x="10668" y="310"/>
                    <a:pt x="10776" y="417"/>
                    <a:pt x="10776" y="536"/>
                  </a:cubicBezTo>
                  <a:lnTo>
                    <a:pt x="10776" y="3287"/>
                  </a:lnTo>
                  <a:lnTo>
                    <a:pt x="10764" y="3287"/>
                  </a:lnTo>
                  <a:cubicBezTo>
                    <a:pt x="10764" y="3406"/>
                    <a:pt x="10657" y="3513"/>
                    <a:pt x="10538" y="3513"/>
                  </a:cubicBezTo>
                  <a:lnTo>
                    <a:pt x="6811" y="3513"/>
                  </a:lnTo>
                  <a:cubicBezTo>
                    <a:pt x="6692" y="3513"/>
                    <a:pt x="6597" y="3465"/>
                    <a:pt x="6513" y="3394"/>
                  </a:cubicBezTo>
                  <a:lnTo>
                    <a:pt x="5668" y="2620"/>
                  </a:lnTo>
                  <a:cubicBezTo>
                    <a:pt x="5644" y="2584"/>
                    <a:pt x="5608" y="2572"/>
                    <a:pt x="5561" y="2572"/>
                  </a:cubicBezTo>
                  <a:cubicBezTo>
                    <a:pt x="5525" y="2572"/>
                    <a:pt x="5454" y="2584"/>
                    <a:pt x="5430" y="2620"/>
                  </a:cubicBezTo>
                  <a:lnTo>
                    <a:pt x="4584" y="3394"/>
                  </a:lnTo>
                  <a:cubicBezTo>
                    <a:pt x="4489" y="3465"/>
                    <a:pt x="4382" y="3513"/>
                    <a:pt x="4287" y="3513"/>
                  </a:cubicBezTo>
                  <a:lnTo>
                    <a:pt x="560" y="3513"/>
                  </a:lnTo>
                  <a:cubicBezTo>
                    <a:pt x="441" y="3513"/>
                    <a:pt x="334" y="3406"/>
                    <a:pt x="334" y="3287"/>
                  </a:cubicBezTo>
                  <a:lnTo>
                    <a:pt x="334" y="536"/>
                  </a:lnTo>
                  <a:cubicBezTo>
                    <a:pt x="334" y="417"/>
                    <a:pt x="441" y="310"/>
                    <a:pt x="560" y="310"/>
                  </a:cubicBezTo>
                  <a:close/>
                  <a:moveTo>
                    <a:pt x="548" y="1"/>
                  </a:moveTo>
                  <a:cubicBezTo>
                    <a:pt x="251" y="1"/>
                    <a:pt x="0" y="251"/>
                    <a:pt x="0" y="548"/>
                  </a:cubicBezTo>
                  <a:lnTo>
                    <a:pt x="0" y="3299"/>
                  </a:lnTo>
                  <a:cubicBezTo>
                    <a:pt x="0" y="3596"/>
                    <a:pt x="251" y="3858"/>
                    <a:pt x="548" y="3858"/>
                  </a:cubicBezTo>
                  <a:lnTo>
                    <a:pt x="4275" y="3858"/>
                  </a:lnTo>
                  <a:cubicBezTo>
                    <a:pt x="4465" y="3858"/>
                    <a:pt x="4644" y="3775"/>
                    <a:pt x="4787" y="3644"/>
                  </a:cubicBezTo>
                  <a:lnTo>
                    <a:pt x="5537" y="2965"/>
                  </a:lnTo>
                  <a:lnTo>
                    <a:pt x="6275" y="3644"/>
                  </a:lnTo>
                  <a:cubicBezTo>
                    <a:pt x="6430" y="3775"/>
                    <a:pt x="6608" y="3858"/>
                    <a:pt x="6799" y="3858"/>
                  </a:cubicBezTo>
                  <a:lnTo>
                    <a:pt x="10526" y="3858"/>
                  </a:lnTo>
                  <a:cubicBezTo>
                    <a:pt x="10823" y="3858"/>
                    <a:pt x="11073" y="3596"/>
                    <a:pt x="11073" y="3299"/>
                  </a:cubicBezTo>
                  <a:lnTo>
                    <a:pt x="11073" y="548"/>
                  </a:lnTo>
                  <a:cubicBezTo>
                    <a:pt x="11085" y="239"/>
                    <a:pt x="10835" y="1"/>
                    <a:pt x="10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80"/>
            <p:cNvSpPr/>
            <p:nvPr/>
          </p:nvSpPr>
          <p:spPr>
            <a:xfrm>
              <a:off x="6217927" y="3546277"/>
              <a:ext cx="132563" cy="73120"/>
            </a:xfrm>
            <a:custGeom>
              <a:avLst/>
              <a:gdLst/>
              <a:ahLst/>
              <a:cxnLst/>
              <a:rect l="l" t="t" r="r" b="b"/>
              <a:pathLst>
                <a:path w="4168" h="2299" extrusionOk="0">
                  <a:moveTo>
                    <a:pt x="3834" y="322"/>
                  </a:moveTo>
                  <a:lnTo>
                    <a:pt x="3834" y="1560"/>
                  </a:lnTo>
                  <a:lnTo>
                    <a:pt x="3382" y="1977"/>
                  </a:lnTo>
                  <a:lnTo>
                    <a:pt x="322" y="1977"/>
                  </a:lnTo>
                  <a:lnTo>
                    <a:pt x="322" y="322"/>
                  </a:lnTo>
                  <a:close/>
                  <a:moveTo>
                    <a:pt x="250" y="1"/>
                  </a:moveTo>
                  <a:cubicBezTo>
                    <a:pt x="119" y="1"/>
                    <a:pt x="0" y="120"/>
                    <a:pt x="0" y="251"/>
                  </a:cubicBezTo>
                  <a:lnTo>
                    <a:pt x="0" y="2048"/>
                  </a:lnTo>
                  <a:cubicBezTo>
                    <a:pt x="0" y="2179"/>
                    <a:pt x="119" y="2298"/>
                    <a:pt x="250" y="2298"/>
                  </a:cubicBezTo>
                  <a:lnTo>
                    <a:pt x="3406" y="2298"/>
                  </a:lnTo>
                  <a:cubicBezTo>
                    <a:pt x="3465" y="2298"/>
                    <a:pt x="3525" y="2275"/>
                    <a:pt x="3572" y="2239"/>
                  </a:cubicBezTo>
                  <a:lnTo>
                    <a:pt x="4072" y="1787"/>
                  </a:lnTo>
                  <a:cubicBezTo>
                    <a:pt x="4120" y="1739"/>
                    <a:pt x="4156" y="1667"/>
                    <a:pt x="4156" y="1608"/>
                  </a:cubicBezTo>
                  <a:lnTo>
                    <a:pt x="4156" y="263"/>
                  </a:lnTo>
                  <a:cubicBezTo>
                    <a:pt x="4168" y="120"/>
                    <a:pt x="4049" y="1"/>
                    <a:pt x="39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0"/>
            <p:cNvSpPr/>
            <p:nvPr/>
          </p:nvSpPr>
          <p:spPr>
            <a:xfrm>
              <a:off x="6388720" y="3546277"/>
              <a:ext cx="132563" cy="72738"/>
            </a:xfrm>
            <a:custGeom>
              <a:avLst/>
              <a:gdLst/>
              <a:ahLst/>
              <a:cxnLst/>
              <a:rect l="l" t="t" r="r" b="b"/>
              <a:pathLst>
                <a:path w="4168" h="2287" extrusionOk="0">
                  <a:moveTo>
                    <a:pt x="3846" y="322"/>
                  </a:moveTo>
                  <a:lnTo>
                    <a:pt x="3846" y="1977"/>
                  </a:lnTo>
                  <a:lnTo>
                    <a:pt x="786" y="1977"/>
                  </a:lnTo>
                  <a:lnTo>
                    <a:pt x="333" y="1560"/>
                  </a:lnTo>
                  <a:lnTo>
                    <a:pt x="333" y="322"/>
                  </a:lnTo>
                  <a:close/>
                  <a:moveTo>
                    <a:pt x="250" y="1"/>
                  </a:moveTo>
                  <a:cubicBezTo>
                    <a:pt x="119" y="1"/>
                    <a:pt x="0" y="120"/>
                    <a:pt x="0" y="251"/>
                  </a:cubicBezTo>
                  <a:lnTo>
                    <a:pt x="0" y="1584"/>
                  </a:lnTo>
                  <a:cubicBezTo>
                    <a:pt x="0" y="1667"/>
                    <a:pt x="36" y="1727"/>
                    <a:pt x="72" y="1763"/>
                  </a:cubicBezTo>
                  <a:lnTo>
                    <a:pt x="584" y="2227"/>
                  </a:lnTo>
                  <a:cubicBezTo>
                    <a:pt x="631" y="2275"/>
                    <a:pt x="691" y="2287"/>
                    <a:pt x="750" y="2287"/>
                  </a:cubicBezTo>
                  <a:lnTo>
                    <a:pt x="3905" y="2287"/>
                  </a:lnTo>
                  <a:cubicBezTo>
                    <a:pt x="4036" y="2287"/>
                    <a:pt x="4155" y="2168"/>
                    <a:pt x="4155" y="2037"/>
                  </a:cubicBezTo>
                  <a:lnTo>
                    <a:pt x="4155" y="239"/>
                  </a:lnTo>
                  <a:cubicBezTo>
                    <a:pt x="4167" y="120"/>
                    <a:pt x="4048" y="1"/>
                    <a:pt x="3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0"/>
            <p:cNvSpPr/>
            <p:nvPr/>
          </p:nvSpPr>
          <p:spPr>
            <a:xfrm>
              <a:off x="6405736" y="3407289"/>
              <a:ext cx="121591" cy="105306"/>
            </a:xfrm>
            <a:custGeom>
              <a:avLst/>
              <a:gdLst/>
              <a:ahLst/>
              <a:cxnLst/>
              <a:rect l="l" t="t" r="r" b="b"/>
              <a:pathLst>
                <a:path w="3823" h="3311" extrusionOk="0">
                  <a:moveTo>
                    <a:pt x="668" y="1"/>
                  </a:moveTo>
                  <a:cubicBezTo>
                    <a:pt x="299" y="1"/>
                    <a:pt x="1" y="299"/>
                    <a:pt x="1" y="680"/>
                  </a:cubicBezTo>
                  <a:lnTo>
                    <a:pt x="1" y="1775"/>
                  </a:lnTo>
                  <a:cubicBezTo>
                    <a:pt x="1" y="2073"/>
                    <a:pt x="239" y="2311"/>
                    <a:pt x="537" y="2311"/>
                  </a:cubicBezTo>
                  <a:cubicBezTo>
                    <a:pt x="822" y="2311"/>
                    <a:pt x="1049" y="2085"/>
                    <a:pt x="1072" y="1823"/>
                  </a:cubicBezTo>
                  <a:lnTo>
                    <a:pt x="2132" y="3251"/>
                  </a:lnTo>
                  <a:cubicBezTo>
                    <a:pt x="2156" y="3299"/>
                    <a:pt x="2204" y="3311"/>
                    <a:pt x="2263" y="3311"/>
                  </a:cubicBezTo>
                  <a:cubicBezTo>
                    <a:pt x="2287" y="3311"/>
                    <a:pt x="2335" y="3299"/>
                    <a:pt x="2346" y="3275"/>
                  </a:cubicBezTo>
                  <a:cubicBezTo>
                    <a:pt x="2430" y="3216"/>
                    <a:pt x="2442" y="3132"/>
                    <a:pt x="2382" y="3061"/>
                  </a:cubicBezTo>
                  <a:lnTo>
                    <a:pt x="1037" y="1227"/>
                  </a:lnTo>
                  <a:cubicBezTo>
                    <a:pt x="1009" y="1181"/>
                    <a:pt x="953" y="1164"/>
                    <a:pt x="901" y="1164"/>
                  </a:cubicBezTo>
                  <a:cubicBezTo>
                    <a:pt x="886" y="1164"/>
                    <a:pt x="872" y="1165"/>
                    <a:pt x="858" y="1168"/>
                  </a:cubicBezTo>
                  <a:cubicBezTo>
                    <a:pt x="799" y="1180"/>
                    <a:pt x="739" y="1251"/>
                    <a:pt x="739" y="1311"/>
                  </a:cubicBezTo>
                  <a:lnTo>
                    <a:pt x="739" y="1775"/>
                  </a:lnTo>
                  <a:cubicBezTo>
                    <a:pt x="739" y="1894"/>
                    <a:pt x="656" y="1989"/>
                    <a:pt x="537" y="1989"/>
                  </a:cubicBezTo>
                  <a:cubicBezTo>
                    <a:pt x="418" y="1989"/>
                    <a:pt x="322" y="1894"/>
                    <a:pt x="322" y="1775"/>
                  </a:cubicBezTo>
                  <a:lnTo>
                    <a:pt x="322" y="680"/>
                  </a:lnTo>
                  <a:cubicBezTo>
                    <a:pt x="322" y="477"/>
                    <a:pt x="489" y="322"/>
                    <a:pt x="680" y="322"/>
                  </a:cubicBezTo>
                  <a:cubicBezTo>
                    <a:pt x="787" y="322"/>
                    <a:pt x="882" y="358"/>
                    <a:pt x="941" y="418"/>
                  </a:cubicBezTo>
                  <a:lnTo>
                    <a:pt x="3525" y="3204"/>
                  </a:lnTo>
                  <a:cubicBezTo>
                    <a:pt x="3558" y="3236"/>
                    <a:pt x="3605" y="3255"/>
                    <a:pt x="3651" y="3255"/>
                  </a:cubicBezTo>
                  <a:cubicBezTo>
                    <a:pt x="3688" y="3255"/>
                    <a:pt x="3725" y="3242"/>
                    <a:pt x="3751" y="3216"/>
                  </a:cubicBezTo>
                  <a:cubicBezTo>
                    <a:pt x="3811" y="3180"/>
                    <a:pt x="3823" y="3073"/>
                    <a:pt x="3751" y="3001"/>
                  </a:cubicBezTo>
                  <a:lnTo>
                    <a:pt x="1156" y="215"/>
                  </a:lnTo>
                  <a:cubicBezTo>
                    <a:pt x="1025" y="84"/>
                    <a:pt x="846"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80"/>
            <p:cNvSpPr/>
            <p:nvPr/>
          </p:nvSpPr>
          <p:spPr>
            <a:xfrm>
              <a:off x="6212616" y="3407289"/>
              <a:ext cx="120827" cy="105306"/>
            </a:xfrm>
            <a:custGeom>
              <a:avLst/>
              <a:gdLst/>
              <a:ahLst/>
              <a:cxnLst/>
              <a:rect l="l" t="t" r="r" b="b"/>
              <a:pathLst>
                <a:path w="3799" h="3311" extrusionOk="0">
                  <a:moveTo>
                    <a:pt x="3132" y="1"/>
                  </a:moveTo>
                  <a:cubicBezTo>
                    <a:pt x="2930" y="1"/>
                    <a:pt x="2751" y="84"/>
                    <a:pt x="2632" y="215"/>
                  </a:cubicBezTo>
                  <a:lnTo>
                    <a:pt x="60" y="2978"/>
                  </a:lnTo>
                  <a:cubicBezTo>
                    <a:pt x="1" y="3037"/>
                    <a:pt x="1" y="3144"/>
                    <a:pt x="72" y="3204"/>
                  </a:cubicBezTo>
                  <a:cubicBezTo>
                    <a:pt x="101" y="3232"/>
                    <a:pt x="140" y="3247"/>
                    <a:pt x="180" y="3247"/>
                  </a:cubicBezTo>
                  <a:cubicBezTo>
                    <a:pt x="223" y="3247"/>
                    <a:pt x="267" y="3229"/>
                    <a:pt x="298" y="3192"/>
                  </a:cubicBezTo>
                  <a:lnTo>
                    <a:pt x="2870" y="418"/>
                  </a:lnTo>
                  <a:cubicBezTo>
                    <a:pt x="2930" y="346"/>
                    <a:pt x="3037" y="311"/>
                    <a:pt x="3132" y="311"/>
                  </a:cubicBezTo>
                  <a:cubicBezTo>
                    <a:pt x="3323" y="311"/>
                    <a:pt x="3489" y="477"/>
                    <a:pt x="3489" y="668"/>
                  </a:cubicBezTo>
                  <a:lnTo>
                    <a:pt x="3489" y="1775"/>
                  </a:lnTo>
                  <a:cubicBezTo>
                    <a:pt x="3489" y="1894"/>
                    <a:pt x="3394" y="1977"/>
                    <a:pt x="3275" y="1977"/>
                  </a:cubicBezTo>
                  <a:cubicBezTo>
                    <a:pt x="3156" y="1977"/>
                    <a:pt x="3061" y="1894"/>
                    <a:pt x="3061" y="1775"/>
                  </a:cubicBezTo>
                  <a:lnTo>
                    <a:pt x="3061" y="1334"/>
                  </a:lnTo>
                  <a:cubicBezTo>
                    <a:pt x="3061" y="1251"/>
                    <a:pt x="3025" y="1192"/>
                    <a:pt x="2953" y="1180"/>
                  </a:cubicBezTo>
                  <a:cubicBezTo>
                    <a:pt x="2937" y="1177"/>
                    <a:pt x="2921" y="1176"/>
                    <a:pt x="2906" y="1176"/>
                  </a:cubicBezTo>
                  <a:cubicBezTo>
                    <a:pt x="2851" y="1176"/>
                    <a:pt x="2800" y="1193"/>
                    <a:pt x="2763" y="1239"/>
                  </a:cubicBezTo>
                  <a:lnTo>
                    <a:pt x="1429" y="3061"/>
                  </a:lnTo>
                  <a:cubicBezTo>
                    <a:pt x="1370" y="3132"/>
                    <a:pt x="1382" y="3239"/>
                    <a:pt x="1465" y="3275"/>
                  </a:cubicBezTo>
                  <a:cubicBezTo>
                    <a:pt x="1489" y="3299"/>
                    <a:pt x="1525" y="3311"/>
                    <a:pt x="1549" y="3311"/>
                  </a:cubicBezTo>
                  <a:cubicBezTo>
                    <a:pt x="1596" y="3311"/>
                    <a:pt x="1656" y="3275"/>
                    <a:pt x="1679" y="3251"/>
                  </a:cubicBezTo>
                  <a:lnTo>
                    <a:pt x="2727" y="1835"/>
                  </a:lnTo>
                  <a:cubicBezTo>
                    <a:pt x="2739" y="2120"/>
                    <a:pt x="2977" y="2323"/>
                    <a:pt x="3263" y="2323"/>
                  </a:cubicBezTo>
                  <a:cubicBezTo>
                    <a:pt x="3561" y="2323"/>
                    <a:pt x="3799" y="2085"/>
                    <a:pt x="3799" y="1787"/>
                  </a:cubicBezTo>
                  <a:lnTo>
                    <a:pt x="3799" y="692"/>
                  </a:lnTo>
                  <a:cubicBezTo>
                    <a:pt x="3799" y="299"/>
                    <a:pt x="3501" y="1"/>
                    <a:pt x="3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3" name="Google Shape;11973;p80"/>
          <p:cNvGrpSpPr/>
          <p:nvPr/>
        </p:nvGrpSpPr>
        <p:grpSpPr>
          <a:xfrm>
            <a:off x="6637117" y="3397843"/>
            <a:ext cx="353735" cy="254504"/>
            <a:chOff x="6637117" y="3397843"/>
            <a:chExt cx="353735" cy="254504"/>
          </a:xfrm>
        </p:grpSpPr>
        <p:sp>
          <p:nvSpPr>
            <p:cNvPr id="11974" name="Google Shape;11974;p80"/>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80"/>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80"/>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0"/>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80"/>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80"/>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0" name="Google Shape;11980;p80"/>
          <p:cNvGrpSpPr/>
          <p:nvPr/>
        </p:nvGrpSpPr>
        <p:grpSpPr>
          <a:xfrm>
            <a:off x="7075994" y="3349531"/>
            <a:ext cx="360637" cy="352336"/>
            <a:chOff x="7075994" y="3349531"/>
            <a:chExt cx="360637" cy="352336"/>
          </a:xfrm>
        </p:grpSpPr>
        <p:sp>
          <p:nvSpPr>
            <p:cNvPr id="11981" name="Google Shape;11981;p80"/>
            <p:cNvSpPr/>
            <p:nvPr/>
          </p:nvSpPr>
          <p:spPr>
            <a:xfrm>
              <a:off x="7277097" y="3607502"/>
              <a:ext cx="56454" cy="57154"/>
            </a:xfrm>
            <a:custGeom>
              <a:avLst/>
              <a:gdLst/>
              <a:ahLst/>
              <a:cxnLst/>
              <a:rect l="l" t="t" r="r" b="b"/>
              <a:pathLst>
                <a:path w="1775" h="1797" extrusionOk="0">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80"/>
            <p:cNvSpPr/>
            <p:nvPr/>
          </p:nvSpPr>
          <p:spPr>
            <a:xfrm>
              <a:off x="7090784" y="3428917"/>
              <a:ext cx="190894" cy="81421"/>
            </a:xfrm>
            <a:custGeom>
              <a:avLst/>
              <a:gdLst/>
              <a:ahLst/>
              <a:cxnLst/>
              <a:rect l="l" t="t" r="r" b="b"/>
              <a:pathLst>
                <a:path w="6002" h="2560" extrusionOk="0">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0"/>
            <p:cNvSpPr/>
            <p:nvPr/>
          </p:nvSpPr>
          <p:spPr>
            <a:xfrm>
              <a:off x="7075994" y="3520102"/>
              <a:ext cx="136762" cy="167072"/>
            </a:xfrm>
            <a:custGeom>
              <a:avLst/>
              <a:gdLst/>
              <a:ahLst/>
              <a:cxnLst/>
              <a:rect l="l" t="t" r="r" b="b"/>
              <a:pathLst>
                <a:path w="4300" h="5253" extrusionOk="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80"/>
            <p:cNvSpPr/>
            <p:nvPr/>
          </p:nvSpPr>
          <p:spPr>
            <a:xfrm>
              <a:off x="7158560" y="3468609"/>
              <a:ext cx="87496" cy="57249"/>
            </a:xfrm>
            <a:custGeom>
              <a:avLst/>
              <a:gdLst/>
              <a:ahLst/>
              <a:cxnLst/>
              <a:rect l="l" t="t" r="r" b="b"/>
              <a:pathLst>
                <a:path w="2751" h="1800" extrusionOk="0">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80"/>
            <p:cNvSpPr/>
            <p:nvPr/>
          </p:nvSpPr>
          <p:spPr>
            <a:xfrm>
              <a:off x="7199461" y="3548567"/>
              <a:ext cx="78399" cy="78749"/>
            </a:xfrm>
            <a:custGeom>
              <a:avLst/>
              <a:gdLst/>
              <a:ahLst/>
              <a:cxnLst/>
              <a:rect l="l" t="t" r="r" b="b"/>
              <a:pathLst>
                <a:path w="2465" h="2476" extrusionOk="0">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80"/>
            <p:cNvSpPr/>
            <p:nvPr/>
          </p:nvSpPr>
          <p:spPr>
            <a:xfrm>
              <a:off x="7114256" y="3523855"/>
              <a:ext cx="72738" cy="76141"/>
            </a:xfrm>
            <a:custGeom>
              <a:avLst/>
              <a:gdLst/>
              <a:ahLst/>
              <a:cxnLst/>
              <a:rect l="l" t="t" r="r" b="b"/>
              <a:pathLst>
                <a:path w="2287" h="2394" extrusionOk="0">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0"/>
            <p:cNvSpPr/>
            <p:nvPr/>
          </p:nvSpPr>
          <p:spPr>
            <a:xfrm>
              <a:off x="7221057" y="3349531"/>
              <a:ext cx="215574" cy="352336"/>
            </a:xfrm>
            <a:custGeom>
              <a:avLst/>
              <a:gdLst/>
              <a:ahLst/>
              <a:cxnLst/>
              <a:rect l="l" t="t" r="r" b="b"/>
              <a:pathLst>
                <a:path w="6778" h="11078" extrusionOk="0">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8" name="Google Shape;11988;p80"/>
          <p:cNvGrpSpPr/>
          <p:nvPr/>
        </p:nvGrpSpPr>
        <p:grpSpPr>
          <a:xfrm>
            <a:off x="7651983" y="3349181"/>
            <a:ext cx="107183" cy="352399"/>
            <a:chOff x="7651983" y="3349181"/>
            <a:chExt cx="107183" cy="352399"/>
          </a:xfrm>
        </p:grpSpPr>
        <p:sp>
          <p:nvSpPr>
            <p:cNvPr id="11989" name="Google Shape;11989;p80"/>
            <p:cNvSpPr/>
            <p:nvPr/>
          </p:nvSpPr>
          <p:spPr>
            <a:xfrm>
              <a:off x="7651983" y="3349181"/>
              <a:ext cx="84092" cy="247507"/>
            </a:xfrm>
            <a:custGeom>
              <a:avLst/>
              <a:gdLst/>
              <a:ahLst/>
              <a:cxnLst/>
              <a:rect l="l" t="t" r="r" b="b"/>
              <a:pathLst>
                <a:path w="2644" h="7782" extrusionOk="0">
                  <a:moveTo>
                    <a:pt x="1699" y="0"/>
                  </a:moveTo>
                  <a:cubicBezTo>
                    <a:pt x="1523" y="0"/>
                    <a:pt x="1349" y="75"/>
                    <a:pt x="1227" y="221"/>
                  </a:cubicBezTo>
                  <a:lnTo>
                    <a:pt x="750" y="756"/>
                  </a:lnTo>
                  <a:cubicBezTo>
                    <a:pt x="274" y="1292"/>
                    <a:pt x="0" y="1995"/>
                    <a:pt x="0" y="2721"/>
                  </a:cubicBezTo>
                  <a:lnTo>
                    <a:pt x="0" y="4602"/>
                  </a:lnTo>
                  <a:cubicBezTo>
                    <a:pt x="0" y="4793"/>
                    <a:pt x="381" y="4840"/>
                    <a:pt x="381" y="5138"/>
                  </a:cubicBezTo>
                  <a:cubicBezTo>
                    <a:pt x="381" y="5328"/>
                    <a:pt x="227" y="5388"/>
                    <a:pt x="48" y="5602"/>
                  </a:cubicBezTo>
                  <a:cubicBezTo>
                    <a:pt x="24" y="5626"/>
                    <a:pt x="0" y="5674"/>
                    <a:pt x="0" y="5721"/>
                  </a:cubicBezTo>
                  <a:lnTo>
                    <a:pt x="0" y="6876"/>
                  </a:lnTo>
                  <a:cubicBezTo>
                    <a:pt x="0" y="7162"/>
                    <a:pt x="60" y="7424"/>
                    <a:pt x="167" y="7686"/>
                  </a:cubicBezTo>
                  <a:cubicBezTo>
                    <a:pt x="203" y="7745"/>
                    <a:pt x="262" y="7781"/>
                    <a:pt x="322" y="7781"/>
                  </a:cubicBezTo>
                  <a:cubicBezTo>
                    <a:pt x="441" y="7781"/>
                    <a:pt x="512" y="7662"/>
                    <a:pt x="465" y="7543"/>
                  </a:cubicBezTo>
                  <a:cubicBezTo>
                    <a:pt x="381" y="7341"/>
                    <a:pt x="346" y="6710"/>
                    <a:pt x="334" y="5793"/>
                  </a:cubicBezTo>
                  <a:cubicBezTo>
                    <a:pt x="441" y="5638"/>
                    <a:pt x="703" y="5507"/>
                    <a:pt x="703" y="5150"/>
                  </a:cubicBezTo>
                  <a:cubicBezTo>
                    <a:pt x="703" y="4769"/>
                    <a:pt x="393" y="4614"/>
                    <a:pt x="334" y="4543"/>
                  </a:cubicBezTo>
                  <a:lnTo>
                    <a:pt x="334" y="2757"/>
                  </a:lnTo>
                  <a:cubicBezTo>
                    <a:pt x="334" y="2114"/>
                    <a:pt x="572" y="1495"/>
                    <a:pt x="989" y="1018"/>
                  </a:cubicBezTo>
                  <a:lnTo>
                    <a:pt x="1465" y="483"/>
                  </a:lnTo>
                  <a:cubicBezTo>
                    <a:pt x="1522" y="408"/>
                    <a:pt x="1604" y="372"/>
                    <a:pt x="1687" y="372"/>
                  </a:cubicBezTo>
                  <a:cubicBezTo>
                    <a:pt x="1777" y="372"/>
                    <a:pt x="1867" y="414"/>
                    <a:pt x="1929" y="494"/>
                  </a:cubicBezTo>
                  <a:lnTo>
                    <a:pt x="2310" y="971"/>
                  </a:lnTo>
                  <a:cubicBezTo>
                    <a:pt x="2343" y="1010"/>
                    <a:pt x="2390" y="1028"/>
                    <a:pt x="2438" y="1028"/>
                  </a:cubicBezTo>
                  <a:cubicBezTo>
                    <a:pt x="2477" y="1028"/>
                    <a:pt x="2516" y="1016"/>
                    <a:pt x="2548" y="995"/>
                  </a:cubicBezTo>
                  <a:cubicBezTo>
                    <a:pt x="2620" y="887"/>
                    <a:pt x="2644" y="792"/>
                    <a:pt x="2584" y="721"/>
                  </a:cubicBezTo>
                  <a:lnTo>
                    <a:pt x="2191" y="244"/>
                  </a:lnTo>
                  <a:cubicBezTo>
                    <a:pt x="2064" y="81"/>
                    <a:pt x="1881" y="0"/>
                    <a:pt x="16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0"/>
            <p:cNvSpPr/>
            <p:nvPr/>
          </p:nvSpPr>
          <p:spPr>
            <a:xfrm>
              <a:off x="7667885" y="3387379"/>
              <a:ext cx="91280" cy="314202"/>
            </a:xfrm>
            <a:custGeom>
              <a:avLst/>
              <a:gdLst/>
              <a:ahLst/>
              <a:cxnLst/>
              <a:rect l="l" t="t" r="r" b="b"/>
              <a:pathLst>
                <a:path w="2870" h="9879" extrusionOk="0">
                  <a:moveTo>
                    <a:pt x="2334" y="1"/>
                  </a:moveTo>
                  <a:cubicBezTo>
                    <a:pt x="2310" y="1"/>
                    <a:pt x="2286" y="6"/>
                    <a:pt x="2263" y="20"/>
                  </a:cubicBezTo>
                  <a:cubicBezTo>
                    <a:pt x="2179" y="67"/>
                    <a:pt x="2144" y="151"/>
                    <a:pt x="2179" y="246"/>
                  </a:cubicBezTo>
                  <a:cubicBezTo>
                    <a:pt x="2536" y="948"/>
                    <a:pt x="2453" y="1544"/>
                    <a:pt x="2465" y="1639"/>
                  </a:cubicBezTo>
                  <a:lnTo>
                    <a:pt x="2084" y="2044"/>
                  </a:lnTo>
                  <a:cubicBezTo>
                    <a:pt x="1822" y="2318"/>
                    <a:pt x="1858" y="2746"/>
                    <a:pt x="2144" y="2973"/>
                  </a:cubicBezTo>
                  <a:lnTo>
                    <a:pt x="2465" y="3234"/>
                  </a:lnTo>
                  <a:lnTo>
                    <a:pt x="2465" y="5616"/>
                  </a:lnTo>
                  <a:cubicBezTo>
                    <a:pt x="2465" y="5973"/>
                    <a:pt x="2358" y="6306"/>
                    <a:pt x="2155" y="6580"/>
                  </a:cubicBezTo>
                  <a:lnTo>
                    <a:pt x="1334" y="7711"/>
                  </a:lnTo>
                  <a:lnTo>
                    <a:pt x="1334" y="3937"/>
                  </a:lnTo>
                  <a:lnTo>
                    <a:pt x="2084" y="3389"/>
                  </a:lnTo>
                  <a:cubicBezTo>
                    <a:pt x="2155" y="3330"/>
                    <a:pt x="2167" y="3223"/>
                    <a:pt x="2108" y="3151"/>
                  </a:cubicBezTo>
                  <a:cubicBezTo>
                    <a:pt x="2073" y="3102"/>
                    <a:pt x="2022" y="3078"/>
                    <a:pt x="1972" y="3078"/>
                  </a:cubicBezTo>
                  <a:cubicBezTo>
                    <a:pt x="1935" y="3078"/>
                    <a:pt x="1899" y="3091"/>
                    <a:pt x="1870" y="3115"/>
                  </a:cubicBezTo>
                  <a:lnTo>
                    <a:pt x="1322" y="3520"/>
                  </a:lnTo>
                  <a:lnTo>
                    <a:pt x="1322" y="210"/>
                  </a:lnTo>
                  <a:cubicBezTo>
                    <a:pt x="1322" y="127"/>
                    <a:pt x="1251" y="44"/>
                    <a:pt x="1155" y="44"/>
                  </a:cubicBezTo>
                  <a:cubicBezTo>
                    <a:pt x="1072" y="44"/>
                    <a:pt x="989" y="127"/>
                    <a:pt x="989" y="210"/>
                  </a:cubicBezTo>
                  <a:lnTo>
                    <a:pt x="989" y="1270"/>
                  </a:lnTo>
                  <a:lnTo>
                    <a:pt x="608" y="925"/>
                  </a:lnTo>
                  <a:cubicBezTo>
                    <a:pt x="575" y="897"/>
                    <a:pt x="535" y="883"/>
                    <a:pt x="495" y="883"/>
                  </a:cubicBezTo>
                  <a:cubicBezTo>
                    <a:pt x="448" y="883"/>
                    <a:pt x="402" y="903"/>
                    <a:pt x="370" y="948"/>
                  </a:cubicBezTo>
                  <a:cubicBezTo>
                    <a:pt x="310" y="1020"/>
                    <a:pt x="310" y="1127"/>
                    <a:pt x="381" y="1187"/>
                  </a:cubicBezTo>
                  <a:cubicBezTo>
                    <a:pt x="846" y="1579"/>
                    <a:pt x="977" y="1722"/>
                    <a:pt x="989" y="1722"/>
                  </a:cubicBezTo>
                  <a:lnTo>
                    <a:pt x="989" y="4842"/>
                  </a:lnTo>
                  <a:lnTo>
                    <a:pt x="655" y="4532"/>
                  </a:lnTo>
                  <a:cubicBezTo>
                    <a:pt x="615" y="4504"/>
                    <a:pt x="573" y="4489"/>
                    <a:pt x="533" y="4489"/>
                  </a:cubicBezTo>
                  <a:cubicBezTo>
                    <a:pt x="489" y="4489"/>
                    <a:pt x="448" y="4507"/>
                    <a:pt x="417" y="4544"/>
                  </a:cubicBezTo>
                  <a:cubicBezTo>
                    <a:pt x="358" y="4616"/>
                    <a:pt x="358" y="4723"/>
                    <a:pt x="429" y="4782"/>
                  </a:cubicBezTo>
                  <a:lnTo>
                    <a:pt x="989" y="5306"/>
                  </a:lnTo>
                  <a:lnTo>
                    <a:pt x="989" y="7795"/>
                  </a:lnTo>
                  <a:lnTo>
                    <a:pt x="322" y="6854"/>
                  </a:lnTo>
                  <a:cubicBezTo>
                    <a:pt x="283" y="6808"/>
                    <a:pt x="235" y="6782"/>
                    <a:pt x="183" y="6782"/>
                  </a:cubicBezTo>
                  <a:cubicBezTo>
                    <a:pt x="155" y="6782"/>
                    <a:pt x="125" y="6789"/>
                    <a:pt x="96" y="6806"/>
                  </a:cubicBezTo>
                  <a:cubicBezTo>
                    <a:pt x="24" y="6866"/>
                    <a:pt x="12" y="6961"/>
                    <a:pt x="60" y="7033"/>
                  </a:cubicBezTo>
                  <a:lnTo>
                    <a:pt x="989" y="8342"/>
                  </a:lnTo>
                  <a:lnTo>
                    <a:pt x="989" y="8699"/>
                  </a:lnTo>
                  <a:lnTo>
                    <a:pt x="298" y="8033"/>
                  </a:lnTo>
                  <a:cubicBezTo>
                    <a:pt x="268" y="8003"/>
                    <a:pt x="227" y="7988"/>
                    <a:pt x="183" y="7988"/>
                  </a:cubicBezTo>
                  <a:cubicBezTo>
                    <a:pt x="140" y="7988"/>
                    <a:pt x="96" y="8003"/>
                    <a:pt x="60" y="8033"/>
                  </a:cubicBezTo>
                  <a:cubicBezTo>
                    <a:pt x="0" y="8092"/>
                    <a:pt x="0" y="8187"/>
                    <a:pt x="60" y="8271"/>
                  </a:cubicBezTo>
                  <a:lnTo>
                    <a:pt x="977" y="9164"/>
                  </a:lnTo>
                  <a:lnTo>
                    <a:pt x="977" y="9711"/>
                  </a:lnTo>
                  <a:cubicBezTo>
                    <a:pt x="977" y="9795"/>
                    <a:pt x="1048" y="9878"/>
                    <a:pt x="1143" y="9878"/>
                  </a:cubicBezTo>
                  <a:cubicBezTo>
                    <a:pt x="1227" y="9878"/>
                    <a:pt x="1310" y="9795"/>
                    <a:pt x="1310" y="9711"/>
                  </a:cubicBezTo>
                  <a:lnTo>
                    <a:pt x="1310" y="9164"/>
                  </a:lnTo>
                  <a:lnTo>
                    <a:pt x="2263" y="8187"/>
                  </a:lnTo>
                  <a:cubicBezTo>
                    <a:pt x="2322" y="8128"/>
                    <a:pt x="2322" y="8033"/>
                    <a:pt x="2263" y="7949"/>
                  </a:cubicBezTo>
                  <a:cubicBezTo>
                    <a:pt x="2234" y="7915"/>
                    <a:pt x="2195" y="7900"/>
                    <a:pt x="2154" y="7900"/>
                  </a:cubicBezTo>
                  <a:cubicBezTo>
                    <a:pt x="2109" y="7900"/>
                    <a:pt x="2062" y="7918"/>
                    <a:pt x="2024" y="7949"/>
                  </a:cubicBezTo>
                  <a:lnTo>
                    <a:pt x="1286" y="8688"/>
                  </a:lnTo>
                  <a:lnTo>
                    <a:pt x="1286" y="8247"/>
                  </a:lnTo>
                  <a:lnTo>
                    <a:pt x="2382" y="6759"/>
                  </a:lnTo>
                  <a:cubicBezTo>
                    <a:pt x="2632" y="6425"/>
                    <a:pt x="2763" y="6021"/>
                    <a:pt x="2763" y="5604"/>
                  </a:cubicBezTo>
                  <a:lnTo>
                    <a:pt x="2763" y="3151"/>
                  </a:lnTo>
                  <a:cubicBezTo>
                    <a:pt x="2798" y="3115"/>
                    <a:pt x="2763" y="3068"/>
                    <a:pt x="2739" y="3044"/>
                  </a:cubicBezTo>
                  <a:lnTo>
                    <a:pt x="2346" y="2734"/>
                  </a:lnTo>
                  <a:cubicBezTo>
                    <a:pt x="2215" y="2627"/>
                    <a:pt x="2203" y="2413"/>
                    <a:pt x="2322" y="2282"/>
                  </a:cubicBezTo>
                  <a:cubicBezTo>
                    <a:pt x="2715" y="1853"/>
                    <a:pt x="2798" y="1841"/>
                    <a:pt x="2798" y="1722"/>
                  </a:cubicBezTo>
                  <a:cubicBezTo>
                    <a:pt x="2775" y="1568"/>
                    <a:pt x="2870" y="877"/>
                    <a:pt x="2477" y="91"/>
                  </a:cubicBezTo>
                  <a:cubicBezTo>
                    <a:pt x="2451" y="40"/>
                    <a:pt x="2394"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1" name="Google Shape;11991;p80"/>
          <p:cNvGrpSpPr/>
          <p:nvPr/>
        </p:nvGrpSpPr>
        <p:grpSpPr>
          <a:xfrm>
            <a:off x="7973468" y="3382322"/>
            <a:ext cx="352590" cy="287072"/>
            <a:chOff x="7973468" y="3382322"/>
            <a:chExt cx="352590" cy="287072"/>
          </a:xfrm>
        </p:grpSpPr>
        <p:sp>
          <p:nvSpPr>
            <p:cNvPr id="11992" name="Google Shape;11992;p80"/>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80"/>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80"/>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80"/>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80"/>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0"/>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80"/>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80"/>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80"/>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0"/>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0"/>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80"/>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07"/>
        <p:cNvGrpSpPr/>
        <p:nvPr/>
      </p:nvGrpSpPr>
      <p:grpSpPr>
        <a:xfrm>
          <a:off x="0" y="0"/>
          <a:ext cx="0" cy="0"/>
          <a:chOff x="0" y="0"/>
          <a:chExt cx="0" cy="0"/>
        </a:xfrm>
      </p:grpSpPr>
      <p:sp>
        <p:nvSpPr>
          <p:cNvPr id="12008" name="Google Shape;12008;p8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grpSp>
        <p:nvGrpSpPr>
          <p:cNvPr id="12009" name="Google Shape;12009;p81"/>
          <p:cNvGrpSpPr/>
          <p:nvPr/>
        </p:nvGrpSpPr>
        <p:grpSpPr>
          <a:xfrm>
            <a:off x="849677" y="1500658"/>
            <a:ext cx="347872" cy="347488"/>
            <a:chOff x="849677" y="1500658"/>
            <a:chExt cx="347872" cy="347488"/>
          </a:xfrm>
        </p:grpSpPr>
        <p:sp>
          <p:nvSpPr>
            <p:cNvPr id="12010" name="Google Shape;12010;p81"/>
            <p:cNvSpPr/>
            <p:nvPr/>
          </p:nvSpPr>
          <p:spPr>
            <a:xfrm>
              <a:off x="849677" y="1500658"/>
              <a:ext cx="347872" cy="347488"/>
            </a:xfrm>
            <a:custGeom>
              <a:avLst/>
              <a:gdLst/>
              <a:ahLst/>
              <a:cxnLst/>
              <a:rect l="l" t="t" r="r" b="b"/>
              <a:pathLst>
                <a:path w="10871" h="10859" extrusionOk="0">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81"/>
            <p:cNvSpPr/>
            <p:nvPr/>
          </p:nvSpPr>
          <p:spPr>
            <a:xfrm>
              <a:off x="936557" y="1663346"/>
              <a:ext cx="43072" cy="48032"/>
            </a:xfrm>
            <a:custGeom>
              <a:avLst/>
              <a:gdLst/>
              <a:ahLst/>
              <a:cxnLst/>
              <a:rect l="l" t="t" r="r" b="b"/>
              <a:pathLst>
                <a:path w="1346"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1"/>
            <p:cNvSpPr/>
            <p:nvPr/>
          </p:nvSpPr>
          <p:spPr>
            <a:xfrm>
              <a:off x="106682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1"/>
            <p:cNvSpPr/>
            <p:nvPr/>
          </p:nvSpPr>
          <p:spPr>
            <a:xfrm>
              <a:off x="893101" y="1636178"/>
              <a:ext cx="110144" cy="116352"/>
            </a:xfrm>
            <a:custGeom>
              <a:avLst/>
              <a:gdLst/>
              <a:ahLst/>
              <a:cxnLst/>
              <a:rect l="l" t="t" r="r" b="b"/>
              <a:pathLst>
                <a:path w="3442" h="3636" extrusionOk="0">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81"/>
            <p:cNvSpPr/>
            <p:nvPr/>
          </p:nvSpPr>
          <p:spPr>
            <a:xfrm>
              <a:off x="1043597" y="1636882"/>
              <a:ext cx="116608" cy="115264"/>
            </a:xfrm>
            <a:custGeom>
              <a:avLst/>
              <a:gdLst/>
              <a:ahLst/>
              <a:cxnLst/>
              <a:rect l="l" t="t" r="r" b="b"/>
              <a:pathLst>
                <a:path w="3644" h="3602" extrusionOk="0">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81"/>
            <p:cNvSpPr/>
            <p:nvPr/>
          </p:nvSpPr>
          <p:spPr>
            <a:xfrm>
              <a:off x="968173" y="1730002"/>
              <a:ext cx="110144" cy="96064"/>
            </a:xfrm>
            <a:custGeom>
              <a:avLst/>
              <a:gdLst/>
              <a:ahLst/>
              <a:cxnLst/>
              <a:rect l="l" t="t" r="r" b="b"/>
              <a:pathLst>
                <a:path w="3442" h="3002" extrusionOk="0">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6" name="Google Shape;12016;p81"/>
          <p:cNvGrpSpPr/>
          <p:nvPr/>
        </p:nvGrpSpPr>
        <p:grpSpPr>
          <a:xfrm>
            <a:off x="1415853" y="1500658"/>
            <a:ext cx="315872" cy="347488"/>
            <a:chOff x="1415853" y="1500658"/>
            <a:chExt cx="315872" cy="347488"/>
          </a:xfrm>
        </p:grpSpPr>
        <p:sp>
          <p:nvSpPr>
            <p:cNvPr id="12017" name="Google Shape;12017;p81"/>
            <p:cNvSpPr/>
            <p:nvPr/>
          </p:nvSpPr>
          <p:spPr>
            <a:xfrm>
              <a:off x="1415853" y="1500658"/>
              <a:ext cx="315872" cy="347488"/>
            </a:xfrm>
            <a:custGeom>
              <a:avLst/>
              <a:gdLst/>
              <a:ahLst/>
              <a:cxnLst/>
              <a:rect l="l" t="t" r="r" b="b"/>
              <a:pathLst>
                <a:path w="9871" h="10859" extrusionOk="0">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81"/>
            <p:cNvSpPr/>
            <p:nvPr/>
          </p:nvSpPr>
          <p:spPr>
            <a:xfrm>
              <a:off x="1524045" y="1565810"/>
              <a:ext cx="32416" cy="37376"/>
            </a:xfrm>
            <a:custGeom>
              <a:avLst/>
              <a:gdLst/>
              <a:ahLst/>
              <a:cxnLst/>
              <a:rect l="l" t="t" r="r" b="b"/>
              <a:pathLst>
                <a:path w="1013" h="1168" extrusionOk="0">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81"/>
            <p:cNvSpPr/>
            <p:nvPr/>
          </p:nvSpPr>
          <p:spPr>
            <a:xfrm>
              <a:off x="1589965" y="1565810"/>
              <a:ext cx="32416" cy="37376"/>
            </a:xfrm>
            <a:custGeom>
              <a:avLst/>
              <a:gdLst/>
              <a:ahLst/>
              <a:cxnLst/>
              <a:rect l="l" t="t" r="r" b="b"/>
              <a:pathLst>
                <a:path w="1013" h="1168" extrusionOk="0">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81"/>
            <p:cNvSpPr/>
            <p:nvPr/>
          </p:nvSpPr>
          <p:spPr>
            <a:xfrm>
              <a:off x="1551085" y="1598386"/>
              <a:ext cx="43488" cy="42496"/>
            </a:xfrm>
            <a:custGeom>
              <a:avLst/>
              <a:gdLst/>
              <a:ahLst/>
              <a:cxnLst/>
              <a:rect l="l" t="t" r="r" b="b"/>
              <a:pathLst>
                <a:path w="1359" h="1328" extrusionOk="0">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1" name="Google Shape;12021;p81"/>
          <p:cNvGrpSpPr/>
          <p:nvPr/>
        </p:nvGrpSpPr>
        <p:grpSpPr>
          <a:xfrm>
            <a:off x="4697389" y="1500658"/>
            <a:ext cx="347520" cy="347104"/>
            <a:chOff x="4697389" y="1500658"/>
            <a:chExt cx="347520" cy="347104"/>
          </a:xfrm>
        </p:grpSpPr>
        <p:sp>
          <p:nvSpPr>
            <p:cNvPr id="12022" name="Google Shape;12022;p81"/>
            <p:cNvSpPr/>
            <p:nvPr/>
          </p:nvSpPr>
          <p:spPr>
            <a:xfrm>
              <a:off x="4697389" y="1500658"/>
              <a:ext cx="347520" cy="347104"/>
            </a:xfrm>
            <a:custGeom>
              <a:avLst/>
              <a:gdLst/>
              <a:ahLst/>
              <a:cxnLst/>
              <a:rect l="l" t="t" r="r" b="b"/>
              <a:pathLst>
                <a:path w="10860" h="10847" extrusionOk="0">
                  <a:moveTo>
                    <a:pt x="2082" y="1011"/>
                  </a:moveTo>
                  <a:cubicBezTo>
                    <a:pt x="2474" y="1011"/>
                    <a:pt x="2807" y="1244"/>
                    <a:pt x="2977" y="1608"/>
                  </a:cubicBezTo>
                  <a:cubicBezTo>
                    <a:pt x="2560" y="1810"/>
                    <a:pt x="2191" y="2084"/>
                    <a:pt x="1846" y="2405"/>
                  </a:cubicBezTo>
                  <a:cubicBezTo>
                    <a:pt x="1691" y="2560"/>
                    <a:pt x="1548" y="2703"/>
                    <a:pt x="1417" y="2858"/>
                  </a:cubicBezTo>
                  <a:cubicBezTo>
                    <a:pt x="1156" y="2656"/>
                    <a:pt x="1001" y="2358"/>
                    <a:pt x="1001" y="2036"/>
                  </a:cubicBezTo>
                  <a:cubicBezTo>
                    <a:pt x="1001" y="1465"/>
                    <a:pt x="1453" y="1012"/>
                    <a:pt x="2025" y="1012"/>
                  </a:cubicBezTo>
                  <a:cubicBezTo>
                    <a:pt x="2044" y="1011"/>
                    <a:pt x="2063" y="1011"/>
                    <a:pt x="2082" y="1011"/>
                  </a:cubicBezTo>
                  <a:close/>
                  <a:moveTo>
                    <a:pt x="2025" y="310"/>
                  </a:moveTo>
                  <a:cubicBezTo>
                    <a:pt x="2703" y="310"/>
                    <a:pt x="3322" y="715"/>
                    <a:pt x="3584" y="1322"/>
                  </a:cubicBezTo>
                  <a:cubicBezTo>
                    <a:pt x="3465" y="1370"/>
                    <a:pt x="3358" y="1405"/>
                    <a:pt x="3239" y="1453"/>
                  </a:cubicBezTo>
                  <a:cubicBezTo>
                    <a:pt x="3025" y="977"/>
                    <a:pt x="2549" y="667"/>
                    <a:pt x="2013" y="667"/>
                  </a:cubicBezTo>
                  <a:cubicBezTo>
                    <a:pt x="1263" y="667"/>
                    <a:pt x="655" y="1274"/>
                    <a:pt x="655" y="2024"/>
                  </a:cubicBezTo>
                  <a:cubicBezTo>
                    <a:pt x="655" y="2453"/>
                    <a:pt x="858" y="2834"/>
                    <a:pt x="1191" y="3096"/>
                  </a:cubicBezTo>
                  <a:cubicBezTo>
                    <a:pt x="1120" y="3191"/>
                    <a:pt x="1060" y="3287"/>
                    <a:pt x="977" y="3394"/>
                  </a:cubicBezTo>
                  <a:cubicBezTo>
                    <a:pt x="584" y="3072"/>
                    <a:pt x="310" y="2572"/>
                    <a:pt x="310" y="2024"/>
                  </a:cubicBezTo>
                  <a:cubicBezTo>
                    <a:pt x="310" y="1084"/>
                    <a:pt x="1084" y="310"/>
                    <a:pt x="2025" y="310"/>
                  </a:cubicBezTo>
                  <a:close/>
                  <a:moveTo>
                    <a:pt x="8823" y="310"/>
                  </a:moveTo>
                  <a:cubicBezTo>
                    <a:pt x="9764" y="310"/>
                    <a:pt x="10538" y="1084"/>
                    <a:pt x="10538" y="2024"/>
                  </a:cubicBezTo>
                  <a:cubicBezTo>
                    <a:pt x="10538" y="2572"/>
                    <a:pt x="10264" y="3072"/>
                    <a:pt x="9835" y="3406"/>
                  </a:cubicBezTo>
                  <a:cubicBezTo>
                    <a:pt x="9776" y="3298"/>
                    <a:pt x="9704" y="3191"/>
                    <a:pt x="9633" y="3108"/>
                  </a:cubicBezTo>
                  <a:cubicBezTo>
                    <a:pt x="9954" y="2858"/>
                    <a:pt x="10157" y="2453"/>
                    <a:pt x="10157" y="2036"/>
                  </a:cubicBezTo>
                  <a:cubicBezTo>
                    <a:pt x="10157" y="1858"/>
                    <a:pt x="10133" y="1679"/>
                    <a:pt x="10061" y="1513"/>
                  </a:cubicBezTo>
                  <a:cubicBezTo>
                    <a:pt x="10034" y="1458"/>
                    <a:pt x="9965" y="1417"/>
                    <a:pt x="9902" y="1417"/>
                  </a:cubicBezTo>
                  <a:cubicBezTo>
                    <a:pt x="9882" y="1417"/>
                    <a:pt x="9864" y="1421"/>
                    <a:pt x="9847" y="1429"/>
                  </a:cubicBezTo>
                  <a:cubicBezTo>
                    <a:pt x="9776" y="1453"/>
                    <a:pt x="9728" y="1560"/>
                    <a:pt x="9764" y="1632"/>
                  </a:cubicBezTo>
                  <a:cubicBezTo>
                    <a:pt x="9823" y="1763"/>
                    <a:pt x="9835" y="1905"/>
                    <a:pt x="9835" y="2036"/>
                  </a:cubicBezTo>
                  <a:cubicBezTo>
                    <a:pt x="9835" y="2358"/>
                    <a:pt x="9680" y="2656"/>
                    <a:pt x="9418" y="2858"/>
                  </a:cubicBezTo>
                  <a:cubicBezTo>
                    <a:pt x="9287" y="2703"/>
                    <a:pt x="9145" y="2536"/>
                    <a:pt x="8990" y="2405"/>
                  </a:cubicBezTo>
                  <a:cubicBezTo>
                    <a:pt x="8645" y="2096"/>
                    <a:pt x="8252" y="1822"/>
                    <a:pt x="7859" y="1608"/>
                  </a:cubicBezTo>
                  <a:cubicBezTo>
                    <a:pt x="8014" y="1227"/>
                    <a:pt x="8395" y="989"/>
                    <a:pt x="8787" y="989"/>
                  </a:cubicBezTo>
                  <a:cubicBezTo>
                    <a:pt x="8966" y="989"/>
                    <a:pt x="9168" y="1036"/>
                    <a:pt x="9311" y="1143"/>
                  </a:cubicBezTo>
                  <a:cubicBezTo>
                    <a:pt x="9334" y="1158"/>
                    <a:pt x="9360" y="1165"/>
                    <a:pt x="9386" y="1165"/>
                  </a:cubicBezTo>
                  <a:cubicBezTo>
                    <a:pt x="9444" y="1165"/>
                    <a:pt x="9505" y="1133"/>
                    <a:pt x="9538" y="1084"/>
                  </a:cubicBezTo>
                  <a:cubicBezTo>
                    <a:pt x="9585" y="1012"/>
                    <a:pt x="9549" y="905"/>
                    <a:pt x="9478" y="858"/>
                  </a:cubicBezTo>
                  <a:cubicBezTo>
                    <a:pt x="9264" y="739"/>
                    <a:pt x="9026" y="667"/>
                    <a:pt x="8787" y="667"/>
                  </a:cubicBezTo>
                  <a:cubicBezTo>
                    <a:pt x="8252" y="667"/>
                    <a:pt x="7775" y="977"/>
                    <a:pt x="7561" y="1453"/>
                  </a:cubicBezTo>
                  <a:cubicBezTo>
                    <a:pt x="7454" y="1405"/>
                    <a:pt x="7335" y="1370"/>
                    <a:pt x="7216" y="1322"/>
                  </a:cubicBezTo>
                  <a:cubicBezTo>
                    <a:pt x="7525" y="727"/>
                    <a:pt x="8156" y="310"/>
                    <a:pt x="8823" y="310"/>
                  </a:cubicBezTo>
                  <a:close/>
                  <a:moveTo>
                    <a:pt x="5430" y="6775"/>
                  </a:moveTo>
                  <a:cubicBezTo>
                    <a:pt x="5692" y="6775"/>
                    <a:pt x="5954" y="6882"/>
                    <a:pt x="6144" y="7073"/>
                  </a:cubicBezTo>
                  <a:cubicBezTo>
                    <a:pt x="6323" y="7275"/>
                    <a:pt x="6430" y="7525"/>
                    <a:pt x="6418" y="7787"/>
                  </a:cubicBezTo>
                  <a:lnTo>
                    <a:pt x="6359" y="9204"/>
                  </a:lnTo>
                  <a:cubicBezTo>
                    <a:pt x="6097" y="9299"/>
                    <a:pt x="5775" y="9335"/>
                    <a:pt x="5430" y="9335"/>
                  </a:cubicBezTo>
                  <a:cubicBezTo>
                    <a:pt x="5085" y="9335"/>
                    <a:pt x="4763" y="9299"/>
                    <a:pt x="4513" y="9204"/>
                  </a:cubicBezTo>
                  <a:lnTo>
                    <a:pt x="4454" y="7787"/>
                  </a:lnTo>
                  <a:cubicBezTo>
                    <a:pt x="4430" y="7525"/>
                    <a:pt x="4537" y="7275"/>
                    <a:pt x="4715" y="7073"/>
                  </a:cubicBezTo>
                  <a:cubicBezTo>
                    <a:pt x="4906" y="6882"/>
                    <a:pt x="5168" y="6775"/>
                    <a:pt x="5430" y="6775"/>
                  </a:cubicBezTo>
                  <a:close/>
                  <a:moveTo>
                    <a:pt x="5430" y="1334"/>
                  </a:moveTo>
                  <a:cubicBezTo>
                    <a:pt x="8061" y="1334"/>
                    <a:pt x="10204" y="3322"/>
                    <a:pt x="10204" y="5775"/>
                  </a:cubicBezTo>
                  <a:cubicBezTo>
                    <a:pt x="10204" y="6823"/>
                    <a:pt x="9811" y="7835"/>
                    <a:pt x="9073" y="8644"/>
                  </a:cubicBezTo>
                  <a:cubicBezTo>
                    <a:pt x="8418" y="9359"/>
                    <a:pt x="7549" y="9859"/>
                    <a:pt x="6573" y="10085"/>
                  </a:cubicBezTo>
                  <a:cubicBezTo>
                    <a:pt x="6620" y="9966"/>
                    <a:pt x="6656" y="9835"/>
                    <a:pt x="6656" y="9704"/>
                  </a:cubicBezTo>
                  <a:lnTo>
                    <a:pt x="6668" y="9442"/>
                  </a:lnTo>
                  <a:cubicBezTo>
                    <a:pt x="6740" y="9406"/>
                    <a:pt x="6811" y="9371"/>
                    <a:pt x="6894" y="9311"/>
                  </a:cubicBezTo>
                  <a:cubicBezTo>
                    <a:pt x="6966" y="9263"/>
                    <a:pt x="6978" y="9168"/>
                    <a:pt x="6918" y="9085"/>
                  </a:cubicBezTo>
                  <a:cubicBezTo>
                    <a:pt x="6884" y="9044"/>
                    <a:pt x="6843" y="9023"/>
                    <a:pt x="6798" y="9023"/>
                  </a:cubicBezTo>
                  <a:cubicBezTo>
                    <a:pt x="6764" y="9023"/>
                    <a:pt x="6728" y="9035"/>
                    <a:pt x="6692" y="9061"/>
                  </a:cubicBezTo>
                  <a:lnTo>
                    <a:pt x="6680" y="9073"/>
                  </a:lnTo>
                  <a:lnTo>
                    <a:pt x="6728" y="7835"/>
                  </a:lnTo>
                  <a:cubicBezTo>
                    <a:pt x="6740" y="7478"/>
                    <a:pt x="6609" y="7144"/>
                    <a:pt x="6370" y="6882"/>
                  </a:cubicBezTo>
                  <a:cubicBezTo>
                    <a:pt x="6120" y="6632"/>
                    <a:pt x="5787" y="6489"/>
                    <a:pt x="5430" y="6489"/>
                  </a:cubicBezTo>
                  <a:cubicBezTo>
                    <a:pt x="5073" y="6489"/>
                    <a:pt x="4751" y="6632"/>
                    <a:pt x="4489" y="6882"/>
                  </a:cubicBezTo>
                  <a:cubicBezTo>
                    <a:pt x="4239" y="7144"/>
                    <a:pt x="4120" y="7478"/>
                    <a:pt x="4132" y="7835"/>
                  </a:cubicBezTo>
                  <a:lnTo>
                    <a:pt x="4180" y="9073"/>
                  </a:lnTo>
                  <a:lnTo>
                    <a:pt x="4168" y="9061"/>
                  </a:lnTo>
                  <a:cubicBezTo>
                    <a:pt x="4138" y="9041"/>
                    <a:pt x="4104" y="9032"/>
                    <a:pt x="4070" y="9032"/>
                  </a:cubicBezTo>
                  <a:cubicBezTo>
                    <a:pt x="4023" y="9032"/>
                    <a:pt x="3976" y="9050"/>
                    <a:pt x="3942" y="9085"/>
                  </a:cubicBezTo>
                  <a:cubicBezTo>
                    <a:pt x="3894" y="9168"/>
                    <a:pt x="3918" y="9252"/>
                    <a:pt x="3977" y="9311"/>
                  </a:cubicBezTo>
                  <a:cubicBezTo>
                    <a:pt x="4037" y="9359"/>
                    <a:pt x="4108" y="9406"/>
                    <a:pt x="4192" y="9442"/>
                  </a:cubicBezTo>
                  <a:lnTo>
                    <a:pt x="4215" y="9704"/>
                  </a:lnTo>
                  <a:cubicBezTo>
                    <a:pt x="4215" y="9835"/>
                    <a:pt x="4239" y="9966"/>
                    <a:pt x="4287" y="10085"/>
                  </a:cubicBezTo>
                  <a:cubicBezTo>
                    <a:pt x="3322" y="9859"/>
                    <a:pt x="2441" y="9359"/>
                    <a:pt x="1787" y="8644"/>
                  </a:cubicBezTo>
                  <a:cubicBezTo>
                    <a:pt x="1060" y="7835"/>
                    <a:pt x="655" y="6823"/>
                    <a:pt x="655" y="5775"/>
                  </a:cubicBezTo>
                  <a:cubicBezTo>
                    <a:pt x="655" y="3334"/>
                    <a:pt x="2799" y="1334"/>
                    <a:pt x="5430" y="1334"/>
                  </a:cubicBezTo>
                  <a:close/>
                  <a:moveTo>
                    <a:pt x="6335" y="9549"/>
                  </a:moveTo>
                  <a:lnTo>
                    <a:pt x="6335" y="9668"/>
                  </a:lnTo>
                  <a:cubicBezTo>
                    <a:pt x="6323" y="10156"/>
                    <a:pt x="5918" y="10537"/>
                    <a:pt x="5430" y="10537"/>
                  </a:cubicBezTo>
                  <a:cubicBezTo>
                    <a:pt x="4942" y="10537"/>
                    <a:pt x="4549" y="10145"/>
                    <a:pt x="4525" y="9668"/>
                  </a:cubicBezTo>
                  <a:lnTo>
                    <a:pt x="4525" y="9549"/>
                  </a:lnTo>
                  <a:cubicBezTo>
                    <a:pt x="4787" y="9621"/>
                    <a:pt x="5108" y="9668"/>
                    <a:pt x="5430" y="9668"/>
                  </a:cubicBezTo>
                  <a:cubicBezTo>
                    <a:pt x="5763" y="9668"/>
                    <a:pt x="6073" y="9621"/>
                    <a:pt x="6335" y="9549"/>
                  </a:cubicBezTo>
                  <a:close/>
                  <a:moveTo>
                    <a:pt x="2025" y="0"/>
                  </a:moveTo>
                  <a:cubicBezTo>
                    <a:pt x="905" y="0"/>
                    <a:pt x="1" y="905"/>
                    <a:pt x="1" y="2024"/>
                  </a:cubicBezTo>
                  <a:cubicBezTo>
                    <a:pt x="1" y="2679"/>
                    <a:pt x="322" y="3298"/>
                    <a:pt x="846" y="3668"/>
                  </a:cubicBezTo>
                  <a:cubicBezTo>
                    <a:pt x="501" y="4310"/>
                    <a:pt x="322" y="5025"/>
                    <a:pt x="322" y="5751"/>
                  </a:cubicBezTo>
                  <a:cubicBezTo>
                    <a:pt x="322" y="6882"/>
                    <a:pt x="763" y="7978"/>
                    <a:pt x="1548" y="8835"/>
                  </a:cubicBezTo>
                  <a:cubicBezTo>
                    <a:pt x="2310" y="9668"/>
                    <a:pt x="3358" y="10240"/>
                    <a:pt x="4513" y="10430"/>
                  </a:cubicBezTo>
                  <a:cubicBezTo>
                    <a:pt x="4727" y="10680"/>
                    <a:pt x="5061" y="10847"/>
                    <a:pt x="5430" y="10847"/>
                  </a:cubicBezTo>
                  <a:cubicBezTo>
                    <a:pt x="5799" y="10847"/>
                    <a:pt x="6132" y="10680"/>
                    <a:pt x="6359" y="10430"/>
                  </a:cubicBezTo>
                  <a:cubicBezTo>
                    <a:pt x="7502" y="10240"/>
                    <a:pt x="8537" y="9668"/>
                    <a:pt x="9299" y="8835"/>
                  </a:cubicBezTo>
                  <a:cubicBezTo>
                    <a:pt x="10085" y="7978"/>
                    <a:pt x="10526" y="6882"/>
                    <a:pt x="10526" y="5751"/>
                  </a:cubicBezTo>
                  <a:cubicBezTo>
                    <a:pt x="10526" y="5025"/>
                    <a:pt x="10347" y="4310"/>
                    <a:pt x="10002" y="3668"/>
                  </a:cubicBezTo>
                  <a:cubicBezTo>
                    <a:pt x="10538" y="3298"/>
                    <a:pt x="10859" y="2691"/>
                    <a:pt x="10859" y="2024"/>
                  </a:cubicBezTo>
                  <a:cubicBezTo>
                    <a:pt x="10859" y="905"/>
                    <a:pt x="9954" y="0"/>
                    <a:pt x="8835" y="0"/>
                  </a:cubicBezTo>
                  <a:cubicBezTo>
                    <a:pt x="8025" y="0"/>
                    <a:pt x="7287" y="489"/>
                    <a:pt x="6966" y="1227"/>
                  </a:cubicBezTo>
                  <a:cubicBezTo>
                    <a:pt x="6478" y="1084"/>
                    <a:pt x="5954" y="1012"/>
                    <a:pt x="5430" y="1012"/>
                  </a:cubicBezTo>
                  <a:cubicBezTo>
                    <a:pt x="4906" y="1012"/>
                    <a:pt x="4394" y="1084"/>
                    <a:pt x="3894" y="1227"/>
                  </a:cubicBezTo>
                  <a:cubicBezTo>
                    <a:pt x="3584" y="489"/>
                    <a:pt x="2846"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81"/>
            <p:cNvSpPr/>
            <p:nvPr/>
          </p:nvSpPr>
          <p:spPr>
            <a:xfrm>
              <a:off x="4773581"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80" y="1870"/>
                    <a:pt x="1513" y="1525"/>
                    <a:pt x="1513" y="1108"/>
                  </a:cubicBezTo>
                  <a:lnTo>
                    <a:pt x="1513" y="763"/>
                  </a:lnTo>
                  <a:cubicBezTo>
                    <a:pt x="1501" y="656"/>
                    <a:pt x="1489" y="536"/>
                    <a:pt x="1430" y="441"/>
                  </a:cubicBezTo>
                  <a:cubicBezTo>
                    <a:pt x="1394" y="380"/>
                    <a:pt x="1340" y="344"/>
                    <a:pt x="1280" y="344"/>
                  </a:cubicBezTo>
                  <a:cubicBezTo>
                    <a:pt x="1259" y="344"/>
                    <a:pt x="1237" y="349"/>
                    <a:pt x="1215" y="358"/>
                  </a:cubicBezTo>
                  <a:cubicBezTo>
                    <a:pt x="1144" y="406"/>
                    <a:pt x="1096" y="489"/>
                    <a:pt x="1144" y="572"/>
                  </a:cubicBezTo>
                  <a:cubicBezTo>
                    <a:pt x="1180"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8" y="263"/>
                    <a:pt x="918" y="167"/>
                  </a:cubicBezTo>
                  <a:cubicBezTo>
                    <a:pt x="918"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81"/>
            <p:cNvSpPr/>
            <p:nvPr/>
          </p:nvSpPr>
          <p:spPr>
            <a:xfrm>
              <a:off x="4920653" y="1658002"/>
              <a:ext cx="48416" cy="59840"/>
            </a:xfrm>
            <a:custGeom>
              <a:avLst/>
              <a:gdLst/>
              <a:ahLst/>
              <a:cxnLst/>
              <a:rect l="l" t="t" r="r" b="b"/>
              <a:pathLst>
                <a:path w="1513" h="1870" extrusionOk="0">
                  <a:moveTo>
                    <a:pt x="763" y="1"/>
                  </a:moveTo>
                  <a:cubicBezTo>
                    <a:pt x="346" y="1"/>
                    <a:pt x="1" y="346"/>
                    <a:pt x="1" y="763"/>
                  </a:cubicBezTo>
                  <a:lnTo>
                    <a:pt x="1" y="1108"/>
                  </a:lnTo>
                  <a:cubicBezTo>
                    <a:pt x="1" y="1525"/>
                    <a:pt x="346" y="1870"/>
                    <a:pt x="763" y="1870"/>
                  </a:cubicBezTo>
                  <a:cubicBezTo>
                    <a:pt x="1179" y="1870"/>
                    <a:pt x="1513" y="1525"/>
                    <a:pt x="1513" y="1108"/>
                  </a:cubicBezTo>
                  <a:lnTo>
                    <a:pt x="1513" y="763"/>
                  </a:lnTo>
                  <a:cubicBezTo>
                    <a:pt x="1501" y="656"/>
                    <a:pt x="1477" y="536"/>
                    <a:pt x="1429" y="441"/>
                  </a:cubicBezTo>
                  <a:cubicBezTo>
                    <a:pt x="1394" y="380"/>
                    <a:pt x="1340" y="344"/>
                    <a:pt x="1280" y="344"/>
                  </a:cubicBezTo>
                  <a:cubicBezTo>
                    <a:pt x="1259" y="344"/>
                    <a:pt x="1237" y="349"/>
                    <a:pt x="1215" y="358"/>
                  </a:cubicBezTo>
                  <a:cubicBezTo>
                    <a:pt x="1144" y="406"/>
                    <a:pt x="1096" y="489"/>
                    <a:pt x="1144" y="572"/>
                  </a:cubicBezTo>
                  <a:cubicBezTo>
                    <a:pt x="1179" y="632"/>
                    <a:pt x="1191" y="691"/>
                    <a:pt x="1191" y="763"/>
                  </a:cubicBezTo>
                  <a:lnTo>
                    <a:pt x="1191" y="1108"/>
                  </a:lnTo>
                  <a:cubicBezTo>
                    <a:pt x="1191" y="1346"/>
                    <a:pt x="1001" y="1537"/>
                    <a:pt x="763" y="1537"/>
                  </a:cubicBezTo>
                  <a:cubicBezTo>
                    <a:pt x="525" y="1537"/>
                    <a:pt x="322" y="1346"/>
                    <a:pt x="322" y="1108"/>
                  </a:cubicBezTo>
                  <a:lnTo>
                    <a:pt x="322" y="763"/>
                  </a:lnTo>
                  <a:cubicBezTo>
                    <a:pt x="322" y="525"/>
                    <a:pt x="525" y="334"/>
                    <a:pt x="763" y="334"/>
                  </a:cubicBezTo>
                  <a:cubicBezTo>
                    <a:pt x="846" y="334"/>
                    <a:pt x="917" y="263"/>
                    <a:pt x="917" y="167"/>
                  </a:cubicBezTo>
                  <a:cubicBezTo>
                    <a:pt x="917"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5" name="Google Shape;12025;p81"/>
          <p:cNvGrpSpPr/>
          <p:nvPr/>
        </p:nvGrpSpPr>
        <p:grpSpPr>
          <a:xfrm>
            <a:off x="3603533" y="1964946"/>
            <a:ext cx="347520" cy="353760"/>
            <a:chOff x="3603533" y="1964946"/>
            <a:chExt cx="347520" cy="353760"/>
          </a:xfrm>
        </p:grpSpPr>
        <p:sp>
          <p:nvSpPr>
            <p:cNvPr id="12026" name="Google Shape;12026;p81"/>
            <p:cNvSpPr/>
            <p:nvPr/>
          </p:nvSpPr>
          <p:spPr>
            <a:xfrm>
              <a:off x="3603533" y="1964946"/>
              <a:ext cx="347520" cy="353760"/>
            </a:xfrm>
            <a:custGeom>
              <a:avLst/>
              <a:gdLst/>
              <a:ahLst/>
              <a:cxnLst/>
              <a:rect l="l" t="t" r="r" b="b"/>
              <a:pathLst>
                <a:path w="10860" h="11055" extrusionOk="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81"/>
            <p:cNvSpPr/>
            <p:nvPr/>
          </p:nvSpPr>
          <p:spPr>
            <a:xfrm>
              <a:off x="3823757" y="2285522"/>
              <a:ext cx="16416" cy="10304"/>
            </a:xfrm>
            <a:custGeom>
              <a:avLst/>
              <a:gdLst/>
              <a:ahLst/>
              <a:cxnLst/>
              <a:rect l="l" t="t" r="r" b="b"/>
              <a:pathLst>
                <a:path w="513" h="322" extrusionOk="0">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81"/>
            <p:cNvSpPr/>
            <p:nvPr/>
          </p:nvSpPr>
          <p:spPr>
            <a:xfrm>
              <a:off x="3664493" y="2075218"/>
              <a:ext cx="26720" cy="26688"/>
            </a:xfrm>
            <a:custGeom>
              <a:avLst/>
              <a:gdLst/>
              <a:ahLst/>
              <a:cxnLst/>
              <a:rect l="l" t="t" r="r" b="b"/>
              <a:pathLst>
                <a:path w="835" h="834" extrusionOk="0">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9" name="Google Shape;12029;p81"/>
          <p:cNvGrpSpPr/>
          <p:nvPr/>
        </p:nvGrpSpPr>
        <p:grpSpPr>
          <a:xfrm>
            <a:off x="1950765" y="1964338"/>
            <a:ext cx="357792" cy="352448"/>
            <a:chOff x="1950765" y="1964338"/>
            <a:chExt cx="357792" cy="352448"/>
          </a:xfrm>
        </p:grpSpPr>
        <p:sp>
          <p:nvSpPr>
            <p:cNvPr id="12030" name="Google Shape;12030;p81"/>
            <p:cNvSpPr/>
            <p:nvPr/>
          </p:nvSpPr>
          <p:spPr>
            <a:xfrm>
              <a:off x="2048301" y="2152530"/>
              <a:ext cx="48800" cy="59488"/>
            </a:xfrm>
            <a:custGeom>
              <a:avLst/>
              <a:gdLst/>
              <a:ahLst/>
              <a:cxnLst/>
              <a:rect l="l" t="t" r="r" b="b"/>
              <a:pathLst>
                <a:path w="1525" h="1859" extrusionOk="0">
                  <a:moveTo>
                    <a:pt x="762" y="1"/>
                  </a:moveTo>
                  <a:cubicBezTo>
                    <a:pt x="346" y="1"/>
                    <a:pt x="0" y="334"/>
                    <a:pt x="0" y="751"/>
                  </a:cubicBezTo>
                  <a:lnTo>
                    <a:pt x="0" y="1096"/>
                  </a:lnTo>
                  <a:cubicBezTo>
                    <a:pt x="0" y="1513"/>
                    <a:pt x="346" y="1858"/>
                    <a:pt x="762" y="1858"/>
                  </a:cubicBezTo>
                  <a:cubicBezTo>
                    <a:pt x="1179" y="1858"/>
                    <a:pt x="1524" y="1513"/>
                    <a:pt x="1524" y="1096"/>
                  </a:cubicBezTo>
                  <a:lnTo>
                    <a:pt x="1524" y="751"/>
                  </a:lnTo>
                  <a:cubicBezTo>
                    <a:pt x="1524" y="656"/>
                    <a:pt x="1489" y="549"/>
                    <a:pt x="1453" y="442"/>
                  </a:cubicBezTo>
                  <a:cubicBezTo>
                    <a:pt x="1419" y="390"/>
                    <a:pt x="1360" y="351"/>
                    <a:pt x="1303" y="351"/>
                  </a:cubicBezTo>
                  <a:cubicBezTo>
                    <a:pt x="1280" y="351"/>
                    <a:pt x="1259" y="357"/>
                    <a:pt x="1239" y="370"/>
                  </a:cubicBezTo>
                  <a:cubicBezTo>
                    <a:pt x="1167" y="418"/>
                    <a:pt x="1120" y="501"/>
                    <a:pt x="1167" y="572"/>
                  </a:cubicBezTo>
                  <a:cubicBezTo>
                    <a:pt x="1191" y="632"/>
                    <a:pt x="1215" y="703"/>
                    <a:pt x="1215" y="775"/>
                  </a:cubicBezTo>
                  <a:lnTo>
                    <a:pt x="1215" y="1120"/>
                  </a:lnTo>
                  <a:cubicBezTo>
                    <a:pt x="1215" y="1358"/>
                    <a:pt x="1012" y="1561"/>
                    <a:pt x="762" y="1561"/>
                  </a:cubicBezTo>
                  <a:cubicBezTo>
                    <a:pt x="524" y="1561"/>
                    <a:pt x="322" y="1370"/>
                    <a:pt x="322" y="1120"/>
                  </a:cubicBezTo>
                  <a:lnTo>
                    <a:pt x="322" y="775"/>
                  </a:lnTo>
                  <a:cubicBezTo>
                    <a:pt x="322" y="537"/>
                    <a:pt x="512" y="322"/>
                    <a:pt x="762" y="322"/>
                  </a:cubicBezTo>
                  <a:cubicBezTo>
                    <a:pt x="858" y="322"/>
                    <a:pt x="929" y="251"/>
                    <a:pt x="929" y="156"/>
                  </a:cubicBezTo>
                  <a:cubicBezTo>
                    <a:pt x="929" y="72"/>
                    <a:pt x="858"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81"/>
            <p:cNvSpPr/>
            <p:nvPr/>
          </p:nvSpPr>
          <p:spPr>
            <a:xfrm>
              <a:off x="2164109" y="2152530"/>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56"/>
                    <a:pt x="1489" y="549"/>
                    <a:pt x="1442" y="442"/>
                  </a:cubicBezTo>
                  <a:cubicBezTo>
                    <a:pt x="1416" y="390"/>
                    <a:pt x="1359" y="351"/>
                    <a:pt x="1303" y="351"/>
                  </a:cubicBezTo>
                  <a:cubicBezTo>
                    <a:pt x="1281" y="351"/>
                    <a:pt x="1259" y="357"/>
                    <a:pt x="1239" y="370"/>
                  </a:cubicBezTo>
                  <a:cubicBezTo>
                    <a:pt x="1168" y="418"/>
                    <a:pt x="1120" y="501"/>
                    <a:pt x="1168" y="572"/>
                  </a:cubicBezTo>
                  <a:cubicBezTo>
                    <a:pt x="1192" y="632"/>
                    <a:pt x="1203" y="703"/>
                    <a:pt x="1203" y="775"/>
                  </a:cubicBezTo>
                  <a:lnTo>
                    <a:pt x="1203" y="1120"/>
                  </a:lnTo>
                  <a:cubicBezTo>
                    <a:pt x="1203" y="1358"/>
                    <a:pt x="1013" y="1561"/>
                    <a:pt x="763" y="1561"/>
                  </a:cubicBezTo>
                  <a:cubicBezTo>
                    <a:pt x="525" y="1561"/>
                    <a:pt x="311" y="1370"/>
                    <a:pt x="311" y="1120"/>
                  </a:cubicBezTo>
                  <a:lnTo>
                    <a:pt x="311" y="775"/>
                  </a:lnTo>
                  <a:cubicBezTo>
                    <a:pt x="311" y="537"/>
                    <a:pt x="513" y="322"/>
                    <a:pt x="763" y="322"/>
                  </a:cubicBezTo>
                  <a:cubicBezTo>
                    <a:pt x="846" y="322"/>
                    <a:pt x="930" y="251"/>
                    <a:pt x="930" y="156"/>
                  </a:cubicBezTo>
                  <a:cubicBezTo>
                    <a:pt x="930" y="72"/>
                    <a:pt x="846"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81"/>
            <p:cNvSpPr/>
            <p:nvPr/>
          </p:nvSpPr>
          <p:spPr>
            <a:xfrm>
              <a:off x="2097453" y="2224562"/>
              <a:ext cx="65952" cy="56416"/>
            </a:xfrm>
            <a:custGeom>
              <a:avLst/>
              <a:gdLst/>
              <a:ahLst/>
              <a:cxnLst/>
              <a:rect l="l" t="t" r="r" b="b"/>
              <a:pathLst>
                <a:path w="2061" h="1763" extrusionOk="0">
                  <a:moveTo>
                    <a:pt x="1012" y="322"/>
                  </a:moveTo>
                  <a:cubicBezTo>
                    <a:pt x="1405" y="322"/>
                    <a:pt x="1715" y="560"/>
                    <a:pt x="1715" y="858"/>
                  </a:cubicBezTo>
                  <a:cubicBezTo>
                    <a:pt x="1727" y="1096"/>
                    <a:pt x="1489" y="1250"/>
                    <a:pt x="1191" y="1405"/>
                  </a:cubicBezTo>
                  <a:cubicBezTo>
                    <a:pt x="1131" y="1435"/>
                    <a:pt x="1075" y="1450"/>
                    <a:pt x="1021" y="1450"/>
                  </a:cubicBezTo>
                  <a:cubicBezTo>
                    <a:pt x="968" y="1450"/>
                    <a:pt x="917" y="1435"/>
                    <a:pt x="870" y="1405"/>
                  </a:cubicBezTo>
                  <a:lnTo>
                    <a:pt x="846" y="1405"/>
                  </a:lnTo>
                  <a:cubicBezTo>
                    <a:pt x="548" y="1250"/>
                    <a:pt x="310" y="1096"/>
                    <a:pt x="310" y="858"/>
                  </a:cubicBezTo>
                  <a:cubicBezTo>
                    <a:pt x="310" y="560"/>
                    <a:pt x="631" y="322"/>
                    <a:pt x="1012" y="322"/>
                  </a:cubicBezTo>
                  <a:close/>
                  <a:moveTo>
                    <a:pt x="1024" y="0"/>
                  </a:moveTo>
                  <a:cubicBezTo>
                    <a:pt x="465" y="0"/>
                    <a:pt x="0" y="381"/>
                    <a:pt x="0" y="846"/>
                  </a:cubicBezTo>
                  <a:cubicBezTo>
                    <a:pt x="0" y="1310"/>
                    <a:pt x="417" y="1524"/>
                    <a:pt x="703" y="1679"/>
                  </a:cubicBezTo>
                  <a:lnTo>
                    <a:pt x="715" y="1679"/>
                  </a:lnTo>
                  <a:cubicBezTo>
                    <a:pt x="822" y="1739"/>
                    <a:pt x="929" y="1762"/>
                    <a:pt x="1024" y="1762"/>
                  </a:cubicBezTo>
                  <a:cubicBezTo>
                    <a:pt x="1131" y="1762"/>
                    <a:pt x="1239" y="1739"/>
                    <a:pt x="1346" y="1679"/>
                  </a:cubicBezTo>
                  <a:lnTo>
                    <a:pt x="1358" y="1679"/>
                  </a:lnTo>
                  <a:cubicBezTo>
                    <a:pt x="1643" y="1524"/>
                    <a:pt x="2060" y="1286"/>
                    <a:pt x="2060" y="846"/>
                  </a:cubicBezTo>
                  <a:cubicBezTo>
                    <a:pt x="2060" y="381"/>
                    <a:pt x="1596" y="0"/>
                    <a:pt x="1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81"/>
            <p:cNvSpPr/>
            <p:nvPr/>
          </p:nvSpPr>
          <p:spPr>
            <a:xfrm>
              <a:off x="1950765" y="1964338"/>
              <a:ext cx="357792" cy="352448"/>
            </a:xfrm>
            <a:custGeom>
              <a:avLst/>
              <a:gdLst/>
              <a:ahLst/>
              <a:cxnLst/>
              <a:rect l="l" t="t" r="r" b="b"/>
              <a:pathLst>
                <a:path w="11181" h="11014" extrusionOk="0">
                  <a:moveTo>
                    <a:pt x="2155" y="346"/>
                  </a:moveTo>
                  <a:cubicBezTo>
                    <a:pt x="2429" y="357"/>
                    <a:pt x="2715" y="453"/>
                    <a:pt x="2977" y="608"/>
                  </a:cubicBezTo>
                  <a:cubicBezTo>
                    <a:pt x="3453" y="893"/>
                    <a:pt x="3822" y="1358"/>
                    <a:pt x="4025" y="1917"/>
                  </a:cubicBezTo>
                  <a:cubicBezTo>
                    <a:pt x="4049" y="2001"/>
                    <a:pt x="4060" y="2072"/>
                    <a:pt x="4072" y="2132"/>
                  </a:cubicBezTo>
                  <a:cubicBezTo>
                    <a:pt x="3930" y="2203"/>
                    <a:pt x="3763" y="2298"/>
                    <a:pt x="3620" y="2393"/>
                  </a:cubicBezTo>
                  <a:cubicBezTo>
                    <a:pt x="3584" y="2239"/>
                    <a:pt x="3537" y="2072"/>
                    <a:pt x="3477" y="1905"/>
                  </a:cubicBezTo>
                  <a:cubicBezTo>
                    <a:pt x="3275" y="1322"/>
                    <a:pt x="2929" y="846"/>
                    <a:pt x="2501" y="536"/>
                  </a:cubicBezTo>
                  <a:cubicBezTo>
                    <a:pt x="2382" y="453"/>
                    <a:pt x="2263" y="393"/>
                    <a:pt x="2155" y="346"/>
                  </a:cubicBezTo>
                  <a:close/>
                  <a:moveTo>
                    <a:pt x="1582" y="529"/>
                  </a:moveTo>
                  <a:cubicBezTo>
                    <a:pt x="2211" y="529"/>
                    <a:pt x="2889" y="1119"/>
                    <a:pt x="3203" y="2012"/>
                  </a:cubicBezTo>
                  <a:cubicBezTo>
                    <a:pt x="3275" y="2203"/>
                    <a:pt x="3322" y="2417"/>
                    <a:pt x="3346" y="2608"/>
                  </a:cubicBezTo>
                  <a:cubicBezTo>
                    <a:pt x="3048" y="2846"/>
                    <a:pt x="2775" y="3132"/>
                    <a:pt x="2501" y="3453"/>
                  </a:cubicBezTo>
                  <a:cubicBezTo>
                    <a:pt x="2239" y="3786"/>
                    <a:pt x="2001" y="4156"/>
                    <a:pt x="1798" y="4537"/>
                  </a:cubicBezTo>
                  <a:cubicBezTo>
                    <a:pt x="1251" y="4287"/>
                    <a:pt x="810" y="3786"/>
                    <a:pt x="584" y="3144"/>
                  </a:cubicBezTo>
                  <a:cubicBezTo>
                    <a:pt x="370" y="2572"/>
                    <a:pt x="370" y="1977"/>
                    <a:pt x="572" y="1465"/>
                  </a:cubicBezTo>
                  <a:cubicBezTo>
                    <a:pt x="703" y="1108"/>
                    <a:pt x="929" y="810"/>
                    <a:pt x="1203" y="608"/>
                  </a:cubicBezTo>
                  <a:cubicBezTo>
                    <a:pt x="1227" y="596"/>
                    <a:pt x="1251" y="596"/>
                    <a:pt x="1263" y="584"/>
                  </a:cubicBezTo>
                  <a:cubicBezTo>
                    <a:pt x="1366" y="547"/>
                    <a:pt x="1474" y="529"/>
                    <a:pt x="1582" y="529"/>
                  </a:cubicBezTo>
                  <a:close/>
                  <a:moveTo>
                    <a:pt x="9061" y="357"/>
                  </a:moveTo>
                  <a:lnTo>
                    <a:pt x="9061" y="357"/>
                  </a:lnTo>
                  <a:cubicBezTo>
                    <a:pt x="8930" y="417"/>
                    <a:pt x="8811" y="488"/>
                    <a:pt x="8680" y="584"/>
                  </a:cubicBezTo>
                  <a:cubicBezTo>
                    <a:pt x="8609" y="643"/>
                    <a:pt x="8585" y="727"/>
                    <a:pt x="8644" y="810"/>
                  </a:cubicBezTo>
                  <a:cubicBezTo>
                    <a:pt x="8680" y="846"/>
                    <a:pt x="8728" y="869"/>
                    <a:pt x="8787" y="869"/>
                  </a:cubicBezTo>
                  <a:cubicBezTo>
                    <a:pt x="8811" y="869"/>
                    <a:pt x="8859" y="846"/>
                    <a:pt x="8871" y="834"/>
                  </a:cubicBezTo>
                  <a:cubicBezTo>
                    <a:pt x="9134" y="647"/>
                    <a:pt x="9409" y="545"/>
                    <a:pt x="9662" y="545"/>
                  </a:cubicBezTo>
                  <a:cubicBezTo>
                    <a:pt x="9764" y="545"/>
                    <a:pt x="9862" y="561"/>
                    <a:pt x="9954" y="596"/>
                  </a:cubicBezTo>
                  <a:cubicBezTo>
                    <a:pt x="9978" y="596"/>
                    <a:pt x="10002" y="608"/>
                    <a:pt x="10037" y="631"/>
                  </a:cubicBezTo>
                  <a:cubicBezTo>
                    <a:pt x="10311" y="822"/>
                    <a:pt x="10526" y="1119"/>
                    <a:pt x="10657" y="1477"/>
                  </a:cubicBezTo>
                  <a:cubicBezTo>
                    <a:pt x="10847" y="1989"/>
                    <a:pt x="10835" y="2584"/>
                    <a:pt x="10645" y="3155"/>
                  </a:cubicBezTo>
                  <a:cubicBezTo>
                    <a:pt x="10418" y="3775"/>
                    <a:pt x="9978" y="4298"/>
                    <a:pt x="9418" y="4548"/>
                  </a:cubicBezTo>
                  <a:cubicBezTo>
                    <a:pt x="9228" y="4167"/>
                    <a:pt x="8990" y="3810"/>
                    <a:pt x="8728" y="3465"/>
                  </a:cubicBezTo>
                  <a:cubicBezTo>
                    <a:pt x="8454" y="3144"/>
                    <a:pt x="8168" y="2858"/>
                    <a:pt x="7870" y="2620"/>
                  </a:cubicBezTo>
                  <a:cubicBezTo>
                    <a:pt x="7906" y="2429"/>
                    <a:pt x="7954" y="2215"/>
                    <a:pt x="8025" y="2024"/>
                  </a:cubicBezTo>
                  <a:cubicBezTo>
                    <a:pt x="8109" y="1774"/>
                    <a:pt x="8251" y="1536"/>
                    <a:pt x="8394" y="1310"/>
                  </a:cubicBezTo>
                  <a:cubicBezTo>
                    <a:pt x="8454" y="1239"/>
                    <a:pt x="8430" y="1131"/>
                    <a:pt x="8371" y="1084"/>
                  </a:cubicBezTo>
                  <a:cubicBezTo>
                    <a:pt x="8340" y="1062"/>
                    <a:pt x="8309" y="1053"/>
                    <a:pt x="8278" y="1053"/>
                  </a:cubicBezTo>
                  <a:cubicBezTo>
                    <a:pt x="8225" y="1053"/>
                    <a:pt x="8175" y="1081"/>
                    <a:pt x="8144" y="1119"/>
                  </a:cubicBezTo>
                  <a:cubicBezTo>
                    <a:pt x="7966" y="1358"/>
                    <a:pt x="7835" y="1620"/>
                    <a:pt x="7728" y="1905"/>
                  </a:cubicBezTo>
                  <a:cubicBezTo>
                    <a:pt x="7668" y="2072"/>
                    <a:pt x="7620" y="2227"/>
                    <a:pt x="7597" y="2393"/>
                  </a:cubicBezTo>
                  <a:cubicBezTo>
                    <a:pt x="7442" y="2286"/>
                    <a:pt x="7299" y="2203"/>
                    <a:pt x="7132" y="2132"/>
                  </a:cubicBezTo>
                  <a:cubicBezTo>
                    <a:pt x="7156" y="2060"/>
                    <a:pt x="7180" y="1977"/>
                    <a:pt x="7204" y="1917"/>
                  </a:cubicBezTo>
                  <a:cubicBezTo>
                    <a:pt x="7418" y="1358"/>
                    <a:pt x="7787" y="893"/>
                    <a:pt x="8251" y="608"/>
                  </a:cubicBezTo>
                  <a:cubicBezTo>
                    <a:pt x="8513" y="465"/>
                    <a:pt x="8787" y="369"/>
                    <a:pt x="9061" y="357"/>
                  </a:cubicBezTo>
                  <a:close/>
                  <a:moveTo>
                    <a:pt x="5620" y="2072"/>
                  </a:moveTo>
                  <a:cubicBezTo>
                    <a:pt x="6632" y="2072"/>
                    <a:pt x="7680" y="2655"/>
                    <a:pt x="8502" y="3667"/>
                  </a:cubicBezTo>
                  <a:cubicBezTo>
                    <a:pt x="9311" y="4679"/>
                    <a:pt x="9775" y="5965"/>
                    <a:pt x="9775" y="7204"/>
                  </a:cubicBezTo>
                  <a:cubicBezTo>
                    <a:pt x="9764" y="7656"/>
                    <a:pt x="9645" y="8085"/>
                    <a:pt x="9418" y="8466"/>
                  </a:cubicBezTo>
                  <a:cubicBezTo>
                    <a:pt x="9121" y="8454"/>
                    <a:pt x="8834" y="8450"/>
                    <a:pt x="8581" y="8450"/>
                  </a:cubicBezTo>
                  <a:cubicBezTo>
                    <a:pt x="8076" y="8450"/>
                    <a:pt x="7708" y="8466"/>
                    <a:pt x="7668" y="8466"/>
                  </a:cubicBezTo>
                  <a:cubicBezTo>
                    <a:pt x="7573" y="8466"/>
                    <a:pt x="7501" y="8549"/>
                    <a:pt x="7513" y="8632"/>
                  </a:cubicBezTo>
                  <a:cubicBezTo>
                    <a:pt x="7513" y="8721"/>
                    <a:pt x="7585" y="8788"/>
                    <a:pt x="7662" y="8788"/>
                  </a:cubicBezTo>
                  <a:cubicBezTo>
                    <a:pt x="7668" y="8788"/>
                    <a:pt x="7674" y="8788"/>
                    <a:pt x="7680" y="8787"/>
                  </a:cubicBezTo>
                  <a:cubicBezTo>
                    <a:pt x="7688" y="8787"/>
                    <a:pt x="8003" y="8771"/>
                    <a:pt x="8455" y="8771"/>
                  </a:cubicBezTo>
                  <a:cubicBezTo>
                    <a:pt x="8681" y="8771"/>
                    <a:pt x="8942" y="8775"/>
                    <a:pt x="9216" y="8787"/>
                  </a:cubicBezTo>
                  <a:cubicBezTo>
                    <a:pt x="9144" y="8882"/>
                    <a:pt x="9061" y="8978"/>
                    <a:pt x="8978" y="9085"/>
                  </a:cubicBezTo>
                  <a:lnTo>
                    <a:pt x="8740" y="9323"/>
                  </a:lnTo>
                  <a:cubicBezTo>
                    <a:pt x="7990" y="9109"/>
                    <a:pt x="7394" y="9001"/>
                    <a:pt x="7370" y="8990"/>
                  </a:cubicBezTo>
                  <a:cubicBezTo>
                    <a:pt x="7362" y="8988"/>
                    <a:pt x="7354" y="8988"/>
                    <a:pt x="7346" y="8988"/>
                  </a:cubicBezTo>
                  <a:cubicBezTo>
                    <a:pt x="7261" y="8988"/>
                    <a:pt x="7191" y="9044"/>
                    <a:pt x="7180" y="9120"/>
                  </a:cubicBezTo>
                  <a:cubicBezTo>
                    <a:pt x="7156" y="9216"/>
                    <a:pt x="7216" y="9299"/>
                    <a:pt x="7311" y="9323"/>
                  </a:cubicBezTo>
                  <a:cubicBezTo>
                    <a:pt x="7323" y="9323"/>
                    <a:pt x="7799" y="9406"/>
                    <a:pt x="8418" y="9573"/>
                  </a:cubicBezTo>
                  <a:cubicBezTo>
                    <a:pt x="7990" y="9871"/>
                    <a:pt x="7478" y="10109"/>
                    <a:pt x="6894" y="10240"/>
                  </a:cubicBezTo>
                  <a:cubicBezTo>
                    <a:pt x="6918" y="10192"/>
                    <a:pt x="6966" y="10168"/>
                    <a:pt x="6989" y="10121"/>
                  </a:cubicBezTo>
                  <a:cubicBezTo>
                    <a:pt x="7037" y="10049"/>
                    <a:pt x="7025" y="9942"/>
                    <a:pt x="6954" y="9894"/>
                  </a:cubicBezTo>
                  <a:cubicBezTo>
                    <a:pt x="6924" y="9882"/>
                    <a:pt x="6892" y="9875"/>
                    <a:pt x="6862" y="9875"/>
                  </a:cubicBezTo>
                  <a:cubicBezTo>
                    <a:pt x="6808" y="9875"/>
                    <a:pt x="6758" y="9896"/>
                    <a:pt x="6727" y="9942"/>
                  </a:cubicBezTo>
                  <a:cubicBezTo>
                    <a:pt x="6608" y="10109"/>
                    <a:pt x="6430" y="10216"/>
                    <a:pt x="6216" y="10216"/>
                  </a:cubicBezTo>
                  <a:cubicBezTo>
                    <a:pt x="6096" y="10216"/>
                    <a:pt x="6001" y="10180"/>
                    <a:pt x="5894" y="10109"/>
                  </a:cubicBezTo>
                  <a:cubicBezTo>
                    <a:pt x="5811" y="10055"/>
                    <a:pt x="5712" y="10028"/>
                    <a:pt x="5616" y="10028"/>
                  </a:cubicBezTo>
                  <a:cubicBezTo>
                    <a:pt x="5519" y="10028"/>
                    <a:pt x="5424" y="10055"/>
                    <a:pt x="5346" y="10109"/>
                  </a:cubicBezTo>
                  <a:cubicBezTo>
                    <a:pt x="5239" y="10168"/>
                    <a:pt x="5132" y="10216"/>
                    <a:pt x="5013" y="10216"/>
                  </a:cubicBezTo>
                  <a:cubicBezTo>
                    <a:pt x="4811" y="10216"/>
                    <a:pt x="4632" y="10109"/>
                    <a:pt x="4513" y="9942"/>
                  </a:cubicBezTo>
                  <a:cubicBezTo>
                    <a:pt x="4482" y="9896"/>
                    <a:pt x="4427" y="9875"/>
                    <a:pt x="4373" y="9875"/>
                  </a:cubicBezTo>
                  <a:cubicBezTo>
                    <a:pt x="4343" y="9875"/>
                    <a:pt x="4312" y="9882"/>
                    <a:pt x="4287" y="9894"/>
                  </a:cubicBezTo>
                  <a:cubicBezTo>
                    <a:pt x="4215" y="9942"/>
                    <a:pt x="4203" y="10049"/>
                    <a:pt x="4239" y="10121"/>
                  </a:cubicBezTo>
                  <a:cubicBezTo>
                    <a:pt x="4275" y="10168"/>
                    <a:pt x="4299" y="10216"/>
                    <a:pt x="4346" y="10240"/>
                  </a:cubicBezTo>
                  <a:cubicBezTo>
                    <a:pt x="3763" y="10109"/>
                    <a:pt x="3263" y="9882"/>
                    <a:pt x="2810" y="9573"/>
                  </a:cubicBezTo>
                  <a:cubicBezTo>
                    <a:pt x="3441" y="9406"/>
                    <a:pt x="3918" y="9323"/>
                    <a:pt x="3930" y="9323"/>
                  </a:cubicBezTo>
                  <a:cubicBezTo>
                    <a:pt x="4025" y="9299"/>
                    <a:pt x="4072" y="9216"/>
                    <a:pt x="4060" y="9120"/>
                  </a:cubicBezTo>
                  <a:cubicBezTo>
                    <a:pt x="4050" y="9044"/>
                    <a:pt x="3969" y="8988"/>
                    <a:pt x="3892" y="8988"/>
                  </a:cubicBezTo>
                  <a:cubicBezTo>
                    <a:pt x="3884" y="8988"/>
                    <a:pt x="3877" y="8988"/>
                    <a:pt x="3870" y="8990"/>
                  </a:cubicBezTo>
                  <a:cubicBezTo>
                    <a:pt x="3822" y="8990"/>
                    <a:pt x="3227" y="9109"/>
                    <a:pt x="2501" y="9323"/>
                  </a:cubicBezTo>
                  <a:cubicBezTo>
                    <a:pt x="2406" y="9240"/>
                    <a:pt x="2334" y="9168"/>
                    <a:pt x="2263" y="9085"/>
                  </a:cubicBezTo>
                  <a:cubicBezTo>
                    <a:pt x="2167" y="8990"/>
                    <a:pt x="2096" y="8882"/>
                    <a:pt x="2025" y="8787"/>
                  </a:cubicBezTo>
                  <a:cubicBezTo>
                    <a:pt x="2298" y="8775"/>
                    <a:pt x="2558" y="8771"/>
                    <a:pt x="2783" y="8771"/>
                  </a:cubicBezTo>
                  <a:cubicBezTo>
                    <a:pt x="3232" y="8771"/>
                    <a:pt x="3545" y="8787"/>
                    <a:pt x="3560" y="8787"/>
                  </a:cubicBezTo>
                  <a:cubicBezTo>
                    <a:pt x="3644" y="8787"/>
                    <a:pt x="3715" y="8728"/>
                    <a:pt x="3715" y="8632"/>
                  </a:cubicBezTo>
                  <a:cubicBezTo>
                    <a:pt x="3715" y="8549"/>
                    <a:pt x="3656" y="8466"/>
                    <a:pt x="3572" y="8466"/>
                  </a:cubicBezTo>
                  <a:cubicBezTo>
                    <a:pt x="3533" y="8466"/>
                    <a:pt x="3160" y="8450"/>
                    <a:pt x="2651" y="8450"/>
                  </a:cubicBezTo>
                  <a:cubicBezTo>
                    <a:pt x="2396" y="8450"/>
                    <a:pt x="2108" y="8454"/>
                    <a:pt x="1810" y="8466"/>
                  </a:cubicBezTo>
                  <a:cubicBezTo>
                    <a:pt x="1596" y="8073"/>
                    <a:pt x="1477" y="7632"/>
                    <a:pt x="1477" y="7204"/>
                  </a:cubicBezTo>
                  <a:cubicBezTo>
                    <a:pt x="1477" y="5965"/>
                    <a:pt x="1929" y="4679"/>
                    <a:pt x="2751" y="3667"/>
                  </a:cubicBezTo>
                  <a:cubicBezTo>
                    <a:pt x="3572" y="2655"/>
                    <a:pt x="4608" y="2072"/>
                    <a:pt x="5620" y="2072"/>
                  </a:cubicBezTo>
                  <a:close/>
                  <a:moveTo>
                    <a:pt x="5605" y="10335"/>
                  </a:moveTo>
                  <a:cubicBezTo>
                    <a:pt x="5641" y="10335"/>
                    <a:pt x="5680" y="10347"/>
                    <a:pt x="5715" y="10371"/>
                  </a:cubicBezTo>
                  <a:cubicBezTo>
                    <a:pt x="5858" y="10478"/>
                    <a:pt x="6037" y="10525"/>
                    <a:pt x="6216" y="10525"/>
                  </a:cubicBezTo>
                  <a:cubicBezTo>
                    <a:pt x="6311" y="10525"/>
                    <a:pt x="6394" y="10502"/>
                    <a:pt x="6477" y="10478"/>
                  </a:cubicBezTo>
                  <a:lnTo>
                    <a:pt x="6477" y="10478"/>
                  </a:lnTo>
                  <a:cubicBezTo>
                    <a:pt x="6204" y="10644"/>
                    <a:pt x="5906" y="10716"/>
                    <a:pt x="5608" y="10716"/>
                  </a:cubicBezTo>
                  <a:cubicBezTo>
                    <a:pt x="5311" y="10716"/>
                    <a:pt x="5013" y="10644"/>
                    <a:pt x="4751" y="10478"/>
                  </a:cubicBezTo>
                  <a:lnTo>
                    <a:pt x="4751" y="10478"/>
                  </a:lnTo>
                  <a:cubicBezTo>
                    <a:pt x="4834" y="10502"/>
                    <a:pt x="4918" y="10525"/>
                    <a:pt x="5001" y="10525"/>
                  </a:cubicBezTo>
                  <a:cubicBezTo>
                    <a:pt x="5180" y="10525"/>
                    <a:pt x="5358" y="10478"/>
                    <a:pt x="5513" y="10371"/>
                  </a:cubicBezTo>
                  <a:cubicBezTo>
                    <a:pt x="5537" y="10347"/>
                    <a:pt x="5570" y="10335"/>
                    <a:pt x="5605" y="10335"/>
                  </a:cubicBezTo>
                  <a:close/>
                  <a:moveTo>
                    <a:pt x="2035" y="1"/>
                  </a:moveTo>
                  <a:cubicBezTo>
                    <a:pt x="1822" y="1"/>
                    <a:pt x="1610" y="39"/>
                    <a:pt x="1405" y="119"/>
                  </a:cubicBezTo>
                  <a:cubicBezTo>
                    <a:pt x="846" y="310"/>
                    <a:pt x="429" y="738"/>
                    <a:pt x="215" y="1358"/>
                  </a:cubicBezTo>
                  <a:cubicBezTo>
                    <a:pt x="0" y="1929"/>
                    <a:pt x="0" y="2620"/>
                    <a:pt x="227" y="3239"/>
                  </a:cubicBezTo>
                  <a:cubicBezTo>
                    <a:pt x="477" y="3953"/>
                    <a:pt x="989" y="4537"/>
                    <a:pt x="1608" y="4822"/>
                  </a:cubicBezTo>
                  <a:cubicBezTo>
                    <a:pt x="1263" y="5584"/>
                    <a:pt x="1084" y="6406"/>
                    <a:pt x="1084" y="7204"/>
                  </a:cubicBezTo>
                  <a:cubicBezTo>
                    <a:pt x="1084" y="7632"/>
                    <a:pt x="1191" y="8085"/>
                    <a:pt x="1382" y="8489"/>
                  </a:cubicBezTo>
                  <a:cubicBezTo>
                    <a:pt x="953" y="8513"/>
                    <a:pt x="524" y="8561"/>
                    <a:pt x="167" y="8644"/>
                  </a:cubicBezTo>
                  <a:cubicBezTo>
                    <a:pt x="72" y="8668"/>
                    <a:pt x="36" y="8751"/>
                    <a:pt x="48" y="8847"/>
                  </a:cubicBezTo>
                  <a:cubicBezTo>
                    <a:pt x="60" y="8918"/>
                    <a:pt x="131" y="8966"/>
                    <a:pt x="215" y="8966"/>
                  </a:cubicBezTo>
                  <a:lnTo>
                    <a:pt x="239" y="8966"/>
                  </a:lnTo>
                  <a:cubicBezTo>
                    <a:pt x="608" y="8870"/>
                    <a:pt x="1084" y="8823"/>
                    <a:pt x="1560" y="8799"/>
                  </a:cubicBezTo>
                  <a:cubicBezTo>
                    <a:pt x="1667" y="8978"/>
                    <a:pt x="1798" y="9144"/>
                    <a:pt x="1953" y="9287"/>
                  </a:cubicBezTo>
                  <a:lnTo>
                    <a:pt x="2072" y="9406"/>
                  </a:lnTo>
                  <a:cubicBezTo>
                    <a:pt x="1667" y="9525"/>
                    <a:pt x="1239" y="9680"/>
                    <a:pt x="834" y="9859"/>
                  </a:cubicBezTo>
                  <a:cubicBezTo>
                    <a:pt x="762" y="9882"/>
                    <a:pt x="715" y="9990"/>
                    <a:pt x="762" y="10061"/>
                  </a:cubicBezTo>
                  <a:cubicBezTo>
                    <a:pt x="786" y="10121"/>
                    <a:pt x="846" y="10156"/>
                    <a:pt x="905" y="10156"/>
                  </a:cubicBezTo>
                  <a:cubicBezTo>
                    <a:pt x="929" y="10156"/>
                    <a:pt x="953" y="10156"/>
                    <a:pt x="965" y="10132"/>
                  </a:cubicBezTo>
                  <a:cubicBezTo>
                    <a:pt x="1417" y="9942"/>
                    <a:pt x="1905" y="9775"/>
                    <a:pt x="2358" y="9644"/>
                  </a:cubicBezTo>
                  <a:cubicBezTo>
                    <a:pt x="2870" y="10061"/>
                    <a:pt x="3501" y="10359"/>
                    <a:pt x="4227" y="10525"/>
                  </a:cubicBezTo>
                  <a:cubicBezTo>
                    <a:pt x="4596" y="10835"/>
                    <a:pt x="5073" y="11014"/>
                    <a:pt x="5573" y="11014"/>
                  </a:cubicBezTo>
                  <a:cubicBezTo>
                    <a:pt x="6061" y="11014"/>
                    <a:pt x="6537" y="10835"/>
                    <a:pt x="6906" y="10525"/>
                  </a:cubicBezTo>
                  <a:cubicBezTo>
                    <a:pt x="7620" y="10359"/>
                    <a:pt x="8263" y="10061"/>
                    <a:pt x="8787" y="9644"/>
                  </a:cubicBezTo>
                  <a:cubicBezTo>
                    <a:pt x="9240" y="9775"/>
                    <a:pt x="9740" y="9942"/>
                    <a:pt x="10168" y="10132"/>
                  </a:cubicBezTo>
                  <a:cubicBezTo>
                    <a:pt x="10180" y="10156"/>
                    <a:pt x="10216" y="10156"/>
                    <a:pt x="10228" y="10156"/>
                  </a:cubicBezTo>
                  <a:cubicBezTo>
                    <a:pt x="10287" y="10156"/>
                    <a:pt x="10347" y="10121"/>
                    <a:pt x="10371" y="10061"/>
                  </a:cubicBezTo>
                  <a:cubicBezTo>
                    <a:pt x="10407" y="9990"/>
                    <a:pt x="10371" y="9882"/>
                    <a:pt x="10299" y="9859"/>
                  </a:cubicBezTo>
                  <a:cubicBezTo>
                    <a:pt x="9918" y="9680"/>
                    <a:pt x="9478" y="9525"/>
                    <a:pt x="9061" y="9406"/>
                  </a:cubicBezTo>
                  <a:lnTo>
                    <a:pt x="9180" y="9287"/>
                  </a:lnTo>
                  <a:cubicBezTo>
                    <a:pt x="9335" y="9144"/>
                    <a:pt x="9466" y="8966"/>
                    <a:pt x="9573" y="8799"/>
                  </a:cubicBezTo>
                  <a:cubicBezTo>
                    <a:pt x="10049" y="8823"/>
                    <a:pt x="10526" y="8870"/>
                    <a:pt x="10895" y="8966"/>
                  </a:cubicBezTo>
                  <a:lnTo>
                    <a:pt x="10930" y="8966"/>
                  </a:lnTo>
                  <a:cubicBezTo>
                    <a:pt x="11002" y="8966"/>
                    <a:pt x="11061" y="8918"/>
                    <a:pt x="11085" y="8847"/>
                  </a:cubicBezTo>
                  <a:cubicBezTo>
                    <a:pt x="11133" y="8751"/>
                    <a:pt x="11085" y="8680"/>
                    <a:pt x="11002" y="8644"/>
                  </a:cubicBezTo>
                  <a:cubicBezTo>
                    <a:pt x="10645" y="8573"/>
                    <a:pt x="10216" y="8513"/>
                    <a:pt x="9775" y="8489"/>
                  </a:cubicBezTo>
                  <a:cubicBezTo>
                    <a:pt x="9978" y="8085"/>
                    <a:pt x="10073" y="7644"/>
                    <a:pt x="10073" y="7204"/>
                  </a:cubicBezTo>
                  <a:cubicBezTo>
                    <a:pt x="10073" y="6406"/>
                    <a:pt x="9895" y="5584"/>
                    <a:pt x="9561" y="4822"/>
                  </a:cubicBezTo>
                  <a:cubicBezTo>
                    <a:pt x="10168" y="4525"/>
                    <a:pt x="10692" y="3941"/>
                    <a:pt x="10942" y="3239"/>
                  </a:cubicBezTo>
                  <a:cubicBezTo>
                    <a:pt x="11169" y="2608"/>
                    <a:pt x="11180" y="1929"/>
                    <a:pt x="10954" y="1358"/>
                  </a:cubicBezTo>
                  <a:cubicBezTo>
                    <a:pt x="10728" y="762"/>
                    <a:pt x="10311" y="334"/>
                    <a:pt x="9764" y="119"/>
                  </a:cubicBezTo>
                  <a:cubicBezTo>
                    <a:pt x="9561" y="49"/>
                    <a:pt x="9352" y="14"/>
                    <a:pt x="9141" y="14"/>
                  </a:cubicBezTo>
                  <a:cubicBezTo>
                    <a:pt x="8782" y="14"/>
                    <a:pt x="8418" y="115"/>
                    <a:pt x="8073" y="310"/>
                  </a:cubicBezTo>
                  <a:cubicBezTo>
                    <a:pt x="7537" y="631"/>
                    <a:pt x="7120" y="1155"/>
                    <a:pt x="6882" y="1786"/>
                  </a:cubicBezTo>
                  <a:cubicBezTo>
                    <a:pt x="6858" y="1846"/>
                    <a:pt x="6835" y="1905"/>
                    <a:pt x="6823" y="1977"/>
                  </a:cubicBezTo>
                  <a:cubicBezTo>
                    <a:pt x="6418" y="1810"/>
                    <a:pt x="6001" y="1727"/>
                    <a:pt x="5584" y="1727"/>
                  </a:cubicBezTo>
                  <a:cubicBezTo>
                    <a:pt x="5168" y="1727"/>
                    <a:pt x="4763" y="1822"/>
                    <a:pt x="4346" y="1977"/>
                  </a:cubicBezTo>
                  <a:cubicBezTo>
                    <a:pt x="4334" y="1917"/>
                    <a:pt x="4299" y="1858"/>
                    <a:pt x="4287" y="1786"/>
                  </a:cubicBezTo>
                  <a:cubicBezTo>
                    <a:pt x="4060" y="1143"/>
                    <a:pt x="3632" y="619"/>
                    <a:pt x="3096" y="310"/>
                  </a:cubicBezTo>
                  <a:cubicBezTo>
                    <a:pt x="2753" y="109"/>
                    <a:pt x="2392" y="1"/>
                    <a:pt x="20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4" name="Google Shape;12034;p81"/>
          <p:cNvGrpSpPr/>
          <p:nvPr/>
        </p:nvGrpSpPr>
        <p:grpSpPr>
          <a:xfrm>
            <a:off x="7435629" y="1964690"/>
            <a:ext cx="367712" cy="353248"/>
            <a:chOff x="7435629" y="1964690"/>
            <a:chExt cx="367712" cy="353248"/>
          </a:xfrm>
        </p:grpSpPr>
        <p:sp>
          <p:nvSpPr>
            <p:cNvPr id="12035" name="Google Shape;12035;p81"/>
            <p:cNvSpPr/>
            <p:nvPr/>
          </p:nvSpPr>
          <p:spPr>
            <a:xfrm>
              <a:off x="7586125" y="2054258"/>
              <a:ext cx="65952" cy="62880"/>
            </a:xfrm>
            <a:custGeom>
              <a:avLst/>
              <a:gdLst/>
              <a:ahLst/>
              <a:cxnLst/>
              <a:rect l="l" t="t" r="r" b="b"/>
              <a:pathLst>
                <a:path w="2061" h="1965" extrusionOk="0">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81"/>
            <p:cNvSpPr/>
            <p:nvPr/>
          </p:nvSpPr>
          <p:spPr>
            <a:xfrm>
              <a:off x="7553357" y="2030994"/>
              <a:ext cx="32416" cy="38144"/>
            </a:xfrm>
            <a:custGeom>
              <a:avLst/>
              <a:gdLst/>
              <a:ahLst/>
              <a:cxnLst/>
              <a:rect l="l" t="t" r="r" b="b"/>
              <a:pathLst>
                <a:path w="1013" h="1192" extrusionOk="0">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81"/>
            <p:cNvSpPr/>
            <p:nvPr/>
          </p:nvSpPr>
          <p:spPr>
            <a:xfrm>
              <a:off x="7652429" y="2030994"/>
              <a:ext cx="32416" cy="38144"/>
            </a:xfrm>
            <a:custGeom>
              <a:avLst/>
              <a:gdLst/>
              <a:ahLst/>
              <a:cxnLst/>
              <a:rect l="l" t="t" r="r" b="b"/>
              <a:pathLst>
                <a:path w="1013" h="1192" extrusionOk="0">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81"/>
            <p:cNvSpPr/>
            <p:nvPr/>
          </p:nvSpPr>
          <p:spPr>
            <a:xfrm>
              <a:off x="7435629" y="1964690"/>
              <a:ext cx="367712" cy="353248"/>
            </a:xfrm>
            <a:custGeom>
              <a:avLst/>
              <a:gdLst/>
              <a:ahLst/>
              <a:cxnLst/>
              <a:rect l="l" t="t" r="r" b="b"/>
              <a:pathLst>
                <a:path w="11491" h="11039" extrusionOk="0">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9" name="Google Shape;12039;p81"/>
          <p:cNvGrpSpPr/>
          <p:nvPr/>
        </p:nvGrpSpPr>
        <p:grpSpPr>
          <a:xfrm>
            <a:off x="2512749" y="1965042"/>
            <a:ext cx="333024" cy="352896"/>
            <a:chOff x="2512749" y="1965042"/>
            <a:chExt cx="333024" cy="352896"/>
          </a:xfrm>
        </p:grpSpPr>
        <p:sp>
          <p:nvSpPr>
            <p:cNvPr id="12040" name="Google Shape;12040;p81"/>
            <p:cNvSpPr/>
            <p:nvPr/>
          </p:nvSpPr>
          <p:spPr>
            <a:xfrm>
              <a:off x="2590829" y="2129682"/>
              <a:ext cx="49568" cy="60224"/>
            </a:xfrm>
            <a:custGeom>
              <a:avLst/>
              <a:gdLst/>
              <a:ahLst/>
              <a:cxnLst/>
              <a:rect l="l" t="t" r="r" b="b"/>
              <a:pathLst>
                <a:path w="1549" h="1882" extrusionOk="0">
                  <a:moveTo>
                    <a:pt x="775" y="1"/>
                  </a:moveTo>
                  <a:cubicBezTo>
                    <a:pt x="358" y="1"/>
                    <a:pt x="1" y="346"/>
                    <a:pt x="1" y="775"/>
                  </a:cubicBezTo>
                  <a:lnTo>
                    <a:pt x="1" y="1120"/>
                  </a:lnTo>
                  <a:cubicBezTo>
                    <a:pt x="1" y="1537"/>
                    <a:pt x="346" y="1882"/>
                    <a:pt x="775" y="1882"/>
                  </a:cubicBezTo>
                  <a:cubicBezTo>
                    <a:pt x="1203" y="1882"/>
                    <a:pt x="1549" y="1548"/>
                    <a:pt x="1549" y="1120"/>
                  </a:cubicBezTo>
                  <a:lnTo>
                    <a:pt x="1549" y="775"/>
                  </a:lnTo>
                  <a:cubicBezTo>
                    <a:pt x="1537" y="667"/>
                    <a:pt x="1525" y="548"/>
                    <a:pt x="1465" y="441"/>
                  </a:cubicBezTo>
                  <a:cubicBezTo>
                    <a:pt x="1431" y="390"/>
                    <a:pt x="1372" y="351"/>
                    <a:pt x="1315" y="351"/>
                  </a:cubicBezTo>
                  <a:cubicBezTo>
                    <a:pt x="1293" y="351"/>
                    <a:pt x="1271" y="356"/>
                    <a:pt x="1251" y="370"/>
                  </a:cubicBezTo>
                  <a:cubicBezTo>
                    <a:pt x="1180" y="417"/>
                    <a:pt x="1132" y="501"/>
                    <a:pt x="1180" y="584"/>
                  </a:cubicBezTo>
                  <a:cubicBezTo>
                    <a:pt x="1203" y="644"/>
                    <a:pt x="1227" y="703"/>
                    <a:pt x="1227" y="775"/>
                  </a:cubicBezTo>
                  <a:lnTo>
                    <a:pt x="1227" y="1120"/>
                  </a:lnTo>
                  <a:cubicBezTo>
                    <a:pt x="1227" y="1358"/>
                    <a:pt x="1025" y="1560"/>
                    <a:pt x="775" y="1560"/>
                  </a:cubicBezTo>
                  <a:cubicBezTo>
                    <a:pt x="525" y="1560"/>
                    <a:pt x="334" y="1370"/>
                    <a:pt x="334" y="1120"/>
                  </a:cubicBezTo>
                  <a:lnTo>
                    <a:pt x="334" y="775"/>
                  </a:lnTo>
                  <a:cubicBezTo>
                    <a:pt x="334" y="536"/>
                    <a:pt x="525" y="322"/>
                    <a:pt x="775" y="322"/>
                  </a:cubicBezTo>
                  <a:cubicBezTo>
                    <a:pt x="870" y="322"/>
                    <a:pt x="942" y="251"/>
                    <a:pt x="942" y="167"/>
                  </a:cubicBezTo>
                  <a:cubicBezTo>
                    <a:pt x="942" y="72"/>
                    <a:pt x="870" y="1"/>
                    <a:pt x="7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1"/>
            <p:cNvSpPr/>
            <p:nvPr/>
          </p:nvSpPr>
          <p:spPr>
            <a:xfrm>
              <a:off x="2718477" y="2129682"/>
              <a:ext cx="49568" cy="60224"/>
            </a:xfrm>
            <a:custGeom>
              <a:avLst/>
              <a:gdLst/>
              <a:ahLst/>
              <a:cxnLst/>
              <a:rect l="l" t="t" r="r" b="b"/>
              <a:pathLst>
                <a:path w="1549" h="1882" extrusionOk="0">
                  <a:moveTo>
                    <a:pt x="774" y="1"/>
                  </a:moveTo>
                  <a:cubicBezTo>
                    <a:pt x="358" y="1"/>
                    <a:pt x="1" y="346"/>
                    <a:pt x="1" y="775"/>
                  </a:cubicBezTo>
                  <a:lnTo>
                    <a:pt x="1" y="1120"/>
                  </a:lnTo>
                  <a:cubicBezTo>
                    <a:pt x="1" y="1537"/>
                    <a:pt x="346" y="1882"/>
                    <a:pt x="774" y="1882"/>
                  </a:cubicBezTo>
                  <a:cubicBezTo>
                    <a:pt x="1191" y="1882"/>
                    <a:pt x="1548" y="1548"/>
                    <a:pt x="1548" y="1120"/>
                  </a:cubicBezTo>
                  <a:lnTo>
                    <a:pt x="1548" y="775"/>
                  </a:lnTo>
                  <a:cubicBezTo>
                    <a:pt x="1536" y="667"/>
                    <a:pt x="1501" y="548"/>
                    <a:pt x="1465" y="441"/>
                  </a:cubicBezTo>
                  <a:cubicBezTo>
                    <a:pt x="1431" y="390"/>
                    <a:pt x="1372" y="351"/>
                    <a:pt x="1315" y="351"/>
                  </a:cubicBezTo>
                  <a:cubicBezTo>
                    <a:pt x="1292" y="351"/>
                    <a:pt x="1271" y="356"/>
                    <a:pt x="1251" y="370"/>
                  </a:cubicBezTo>
                  <a:cubicBezTo>
                    <a:pt x="1179" y="417"/>
                    <a:pt x="1132" y="501"/>
                    <a:pt x="1179" y="584"/>
                  </a:cubicBezTo>
                  <a:cubicBezTo>
                    <a:pt x="1203" y="644"/>
                    <a:pt x="1215" y="703"/>
                    <a:pt x="1215" y="775"/>
                  </a:cubicBezTo>
                  <a:lnTo>
                    <a:pt x="1215" y="1120"/>
                  </a:lnTo>
                  <a:cubicBezTo>
                    <a:pt x="1215" y="1358"/>
                    <a:pt x="1024" y="1560"/>
                    <a:pt x="774" y="1560"/>
                  </a:cubicBezTo>
                  <a:cubicBezTo>
                    <a:pt x="536" y="1560"/>
                    <a:pt x="322" y="1370"/>
                    <a:pt x="322" y="1120"/>
                  </a:cubicBezTo>
                  <a:lnTo>
                    <a:pt x="322" y="775"/>
                  </a:lnTo>
                  <a:cubicBezTo>
                    <a:pt x="322" y="536"/>
                    <a:pt x="524" y="322"/>
                    <a:pt x="774" y="322"/>
                  </a:cubicBezTo>
                  <a:cubicBezTo>
                    <a:pt x="870" y="322"/>
                    <a:pt x="941" y="251"/>
                    <a:pt x="941" y="167"/>
                  </a:cubicBezTo>
                  <a:cubicBezTo>
                    <a:pt x="941" y="72"/>
                    <a:pt x="870" y="1"/>
                    <a:pt x="7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81"/>
            <p:cNvSpPr/>
            <p:nvPr/>
          </p:nvSpPr>
          <p:spPr>
            <a:xfrm>
              <a:off x="2624365" y="2242994"/>
              <a:ext cx="110528" cy="52064"/>
            </a:xfrm>
            <a:custGeom>
              <a:avLst/>
              <a:gdLst/>
              <a:ahLst/>
              <a:cxnLst/>
              <a:rect l="l" t="t" r="r" b="b"/>
              <a:pathLst>
                <a:path w="3454" h="1627" extrusionOk="0">
                  <a:moveTo>
                    <a:pt x="1870" y="365"/>
                  </a:moveTo>
                  <a:cubicBezTo>
                    <a:pt x="1882" y="365"/>
                    <a:pt x="1882" y="389"/>
                    <a:pt x="1906" y="389"/>
                  </a:cubicBezTo>
                  <a:cubicBezTo>
                    <a:pt x="2001" y="460"/>
                    <a:pt x="2120" y="508"/>
                    <a:pt x="2239" y="555"/>
                  </a:cubicBezTo>
                  <a:lnTo>
                    <a:pt x="2239" y="793"/>
                  </a:lnTo>
                  <a:cubicBezTo>
                    <a:pt x="2239" y="1091"/>
                    <a:pt x="2001" y="1329"/>
                    <a:pt x="1703" y="1329"/>
                  </a:cubicBezTo>
                  <a:cubicBezTo>
                    <a:pt x="1406" y="1329"/>
                    <a:pt x="1168" y="1091"/>
                    <a:pt x="1168" y="793"/>
                  </a:cubicBezTo>
                  <a:lnTo>
                    <a:pt x="1168" y="555"/>
                  </a:lnTo>
                  <a:cubicBezTo>
                    <a:pt x="1287" y="520"/>
                    <a:pt x="1406" y="460"/>
                    <a:pt x="1513" y="389"/>
                  </a:cubicBezTo>
                  <a:cubicBezTo>
                    <a:pt x="1525" y="389"/>
                    <a:pt x="1525" y="365"/>
                    <a:pt x="1537" y="365"/>
                  </a:cubicBezTo>
                  <a:lnTo>
                    <a:pt x="1537" y="603"/>
                  </a:lnTo>
                  <a:cubicBezTo>
                    <a:pt x="1537" y="698"/>
                    <a:pt x="1620" y="770"/>
                    <a:pt x="1703" y="770"/>
                  </a:cubicBezTo>
                  <a:cubicBezTo>
                    <a:pt x="1799" y="770"/>
                    <a:pt x="1870" y="698"/>
                    <a:pt x="1870" y="603"/>
                  </a:cubicBezTo>
                  <a:lnTo>
                    <a:pt x="1870" y="365"/>
                  </a:lnTo>
                  <a:close/>
                  <a:moveTo>
                    <a:pt x="173" y="0"/>
                  </a:moveTo>
                  <a:cubicBezTo>
                    <a:pt x="132" y="0"/>
                    <a:pt x="91" y="18"/>
                    <a:pt x="60" y="55"/>
                  </a:cubicBezTo>
                  <a:cubicBezTo>
                    <a:pt x="1" y="115"/>
                    <a:pt x="1" y="222"/>
                    <a:pt x="72" y="282"/>
                  </a:cubicBezTo>
                  <a:cubicBezTo>
                    <a:pt x="298" y="472"/>
                    <a:pt x="572" y="591"/>
                    <a:pt x="870" y="591"/>
                  </a:cubicBezTo>
                  <a:lnTo>
                    <a:pt x="894" y="591"/>
                  </a:lnTo>
                  <a:lnTo>
                    <a:pt x="894" y="770"/>
                  </a:lnTo>
                  <a:cubicBezTo>
                    <a:pt x="894" y="1246"/>
                    <a:pt x="1275" y="1627"/>
                    <a:pt x="1739" y="1627"/>
                  </a:cubicBezTo>
                  <a:cubicBezTo>
                    <a:pt x="2203" y="1627"/>
                    <a:pt x="2584" y="1234"/>
                    <a:pt x="2584" y="770"/>
                  </a:cubicBezTo>
                  <a:lnTo>
                    <a:pt x="2584" y="591"/>
                  </a:lnTo>
                  <a:lnTo>
                    <a:pt x="2596" y="591"/>
                  </a:lnTo>
                  <a:cubicBezTo>
                    <a:pt x="2894" y="591"/>
                    <a:pt x="3180" y="496"/>
                    <a:pt x="3406" y="282"/>
                  </a:cubicBezTo>
                  <a:cubicBezTo>
                    <a:pt x="3454" y="234"/>
                    <a:pt x="3454" y="139"/>
                    <a:pt x="3394" y="55"/>
                  </a:cubicBezTo>
                  <a:cubicBezTo>
                    <a:pt x="3361" y="23"/>
                    <a:pt x="3314" y="4"/>
                    <a:pt x="3268" y="4"/>
                  </a:cubicBezTo>
                  <a:cubicBezTo>
                    <a:pt x="3231" y="4"/>
                    <a:pt x="3195" y="17"/>
                    <a:pt x="3168" y="43"/>
                  </a:cubicBezTo>
                  <a:cubicBezTo>
                    <a:pt x="3001" y="198"/>
                    <a:pt x="2799" y="270"/>
                    <a:pt x="2584" y="270"/>
                  </a:cubicBezTo>
                  <a:cubicBezTo>
                    <a:pt x="2406" y="270"/>
                    <a:pt x="2239" y="210"/>
                    <a:pt x="2096" y="115"/>
                  </a:cubicBezTo>
                  <a:cubicBezTo>
                    <a:pt x="1983" y="43"/>
                    <a:pt x="1852" y="8"/>
                    <a:pt x="1721" y="8"/>
                  </a:cubicBezTo>
                  <a:cubicBezTo>
                    <a:pt x="1590" y="8"/>
                    <a:pt x="1459" y="43"/>
                    <a:pt x="1346" y="115"/>
                  </a:cubicBezTo>
                  <a:cubicBezTo>
                    <a:pt x="1203" y="222"/>
                    <a:pt x="1037" y="270"/>
                    <a:pt x="858" y="270"/>
                  </a:cubicBezTo>
                  <a:cubicBezTo>
                    <a:pt x="656" y="270"/>
                    <a:pt x="441" y="198"/>
                    <a:pt x="275" y="43"/>
                  </a:cubicBezTo>
                  <a:cubicBezTo>
                    <a:pt x="246" y="15"/>
                    <a:pt x="210"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81"/>
            <p:cNvSpPr/>
            <p:nvPr/>
          </p:nvSpPr>
          <p:spPr>
            <a:xfrm>
              <a:off x="2654477" y="2194834"/>
              <a:ext cx="49184" cy="38144"/>
            </a:xfrm>
            <a:custGeom>
              <a:avLst/>
              <a:gdLst/>
              <a:ahLst/>
              <a:cxnLst/>
              <a:rect l="l" t="t" r="r" b="b"/>
              <a:pathLst>
                <a:path w="1537" h="1192" extrusionOk="0">
                  <a:moveTo>
                    <a:pt x="1131" y="346"/>
                  </a:moveTo>
                  <a:cubicBezTo>
                    <a:pt x="1155" y="346"/>
                    <a:pt x="1167" y="346"/>
                    <a:pt x="1167" y="358"/>
                  </a:cubicBezTo>
                  <a:cubicBezTo>
                    <a:pt x="1203" y="358"/>
                    <a:pt x="1203" y="370"/>
                    <a:pt x="1179" y="393"/>
                  </a:cubicBezTo>
                  <a:lnTo>
                    <a:pt x="798" y="870"/>
                  </a:lnTo>
                  <a:cubicBezTo>
                    <a:pt x="786" y="882"/>
                    <a:pt x="786" y="882"/>
                    <a:pt x="762" y="882"/>
                  </a:cubicBezTo>
                  <a:cubicBezTo>
                    <a:pt x="750" y="882"/>
                    <a:pt x="750" y="882"/>
                    <a:pt x="738" y="870"/>
                  </a:cubicBezTo>
                  <a:lnTo>
                    <a:pt x="346" y="393"/>
                  </a:lnTo>
                  <a:cubicBezTo>
                    <a:pt x="334" y="370"/>
                    <a:pt x="334" y="358"/>
                    <a:pt x="346" y="358"/>
                  </a:cubicBezTo>
                  <a:cubicBezTo>
                    <a:pt x="357" y="358"/>
                    <a:pt x="357" y="346"/>
                    <a:pt x="381" y="346"/>
                  </a:cubicBezTo>
                  <a:close/>
                  <a:moveTo>
                    <a:pt x="393" y="1"/>
                  </a:moveTo>
                  <a:cubicBezTo>
                    <a:pt x="262" y="1"/>
                    <a:pt x="131" y="72"/>
                    <a:pt x="60" y="215"/>
                  </a:cubicBezTo>
                  <a:cubicBezTo>
                    <a:pt x="0" y="334"/>
                    <a:pt x="24" y="477"/>
                    <a:pt x="107" y="584"/>
                  </a:cubicBezTo>
                  <a:lnTo>
                    <a:pt x="500" y="1060"/>
                  </a:lnTo>
                  <a:cubicBezTo>
                    <a:pt x="572" y="1144"/>
                    <a:pt x="655" y="1191"/>
                    <a:pt x="774" y="1191"/>
                  </a:cubicBezTo>
                  <a:cubicBezTo>
                    <a:pt x="881" y="1191"/>
                    <a:pt x="989" y="1144"/>
                    <a:pt x="1060" y="1060"/>
                  </a:cubicBezTo>
                  <a:lnTo>
                    <a:pt x="1453" y="584"/>
                  </a:lnTo>
                  <a:cubicBezTo>
                    <a:pt x="1524" y="477"/>
                    <a:pt x="1536" y="334"/>
                    <a:pt x="1477" y="215"/>
                  </a:cubicBezTo>
                  <a:cubicBezTo>
                    <a:pt x="1417" y="96"/>
                    <a:pt x="1298" y="1"/>
                    <a:pt x="1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1"/>
            <p:cNvSpPr/>
            <p:nvPr/>
          </p:nvSpPr>
          <p:spPr>
            <a:xfrm>
              <a:off x="2512749" y="1965042"/>
              <a:ext cx="333024" cy="352896"/>
            </a:xfrm>
            <a:custGeom>
              <a:avLst/>
              <a:gdLst/>
              <a:ahLst/>
              <a:cxnLst/>
              <a:rect l="l" t="t" r="r" b="b"/>
              <a:pathLst>
                <a:path w="10407" h="11028" extrusionOk="0">
                  <a:moveTo>
                    <a:pt x="1038" y="321"/>
                  </a:moveTo>
                  <a:cubicBezTo>
                    <a:pt x="1078" y="321"/>
                    <a:pt x="1119" y="335"/>
                    <a:pt x="1155" y="371"/>
                  </a:cubicBezTo>
                  <a:lnTo>
                    <a:pt x="3108" y="1955"/>
                  </a:lnTo>
                  <a:cubicBezTo>
                    <a:pt x="2881" y="2062"/>
                    <a:pt x="2667" y="2181"/>
                    <a:pt x="2441" y="2300"/>
                  </a:cubicBezTo>
                  <a:lnTo>
                    <a:pt x="846" y="502"/>
                  </a:lnTo>
                  <a:cubicBezTo>
                    <a:pt x="869" y="431"/>
                    <a:pt x="905" y="371"/>
                    <a:pt x="965" y="335"/>
                  </a:cubicBezTo>
                  <a:cubicBezTo>
                    <a:pt x="988" y="326"/>
                    <a:pt x="1012" y="321"/>
                    <a:pt x="1038" y="321"/>
                  </a:cubicBezTo>
                  <a:close/>
                  <a:moveTo>
                    <a:pt x="869" y="990"/>
                  </a:moveTo>
                  <a:lnTo>
                    <a:pt x="2191" y="2479"/>
                  </a:lnTo>
                  <a:cubicBezTo>
                    <a:pt x="2012" y="2610"/>
                    <a:pt x="1834" y="2752"/>
                    <a:pt x="1667" y="2907"/>
                  </a:cubicBezTo>
                  <a:cubicBezTo>
                    <a:pt x="1357" y="3205"/>
                    <a:pt x="1084" y="3538"/>
                    <a:pt x="869" y="3895"/>
                  </a:cubicBezTo>
                  <a:lnTo>
                    <a:pt x="869" y="990"/>
                  </a:lnTo>
                  <a:close/>
                  <a:moveTo>
                    <a:pt x="9373" y="324"/>
                  </a:moveTo>
                  <a:cubicBezTo>
                    <a:pt x="9394" y="324"/>
                    <a:pt x="9414" y="328"/>
                    <a:pt x="9430" y="335"/>
                  </a:cubicBezTo>
                  <a:cubicBezTo>
                    <a:pt x="9489" y="371"/>
                    <a:pt x="9537" y="431"/>
                    <a:pt x="9537" y="502"/>
                  </a:cubicBezTo>
                  <a:lnTo>
                    <a:pt x="9228" y="859"/>
                  </a:lnTo>
                  <a:cubicBezTo>
                    <a:pt x="9168" y="919"/>
                    <a:pt x="9168" y="1026"/>
                    <a:pt x="9239" y="1086"/>
                  </a:cubicBezTo>
                  <a:cubicBezTo>
                    <a:pt x="9275" y="1109"/>
                    <a:pt x="9323" y="1121"/>
                    <a:pt x="9347" y="1121"/>
                  </a:cubicBezTo>
                  <a:cubicBezTo>
                    <a:pt x="9394" y="1121"/>
                    <a:pt x="9442" y="1109"/>
                    <a:pt x="9466" y="1062"/>
                  </a:cubicBezTo>
                  <a:lnTo>
                    <a:pt x="9537" y="990"/>
                  </a:lnTo>
                  <a:lnTo>
                    <a:pt x="9537" y="3895"/>
                  </a:lnTo>
                  <a:cubicBezTo>
                    <a:pt x="9323" y="3538"/>
                    <a:pt x="9049" y="3205"/>
                    <a:pt x="8739" y="2907"/>
                  </a:cubicBezTo>
                  <a:cubicBezTo>
                    <a:pt x="8573" y="2764"/>
                    <a:pt x="8394" y="2610"/>
                    <a:pt x="8215" y="2479"/>
                  </a:cubicBezTo>
                  <a:lnTo>
                    <a:pt x="9001" y="1586"/>
                  </a:lnTo>
                  <a:cubicBezTo>
                    <a:pt x="9061" y="1526"/>
                    <a:pt x="9061" y="1419"/>
                    <a:pt x="8989" y="1359"/>
                  </a:cubicBezTo>
                  <a:cubicBezTo>
                    <a:pt x="8962" y="1332"/>
                    <a:pt x="8925" y="1317"/>
                    <a:pt x="8887" y="1317"/>
                  </a:cubicBezTo>
                  <a:cubicBezTo>
                    <a:pt x="8842" y="1317"/>
                    <a:pt x="8795" y="1338"/>
                    <a:pt x="8763" y="1383"/>
                  </a:cubicBezTo>
                  <a:lnTo>
                    <a:pt x="7942" y="2300"/>
                  </a:lnTo>
                  <a:cubicBezTo>
                    <a:pt x="7739" y="2169"/>
                    <a:pt x="7513" y="2050"/>
                    <a:pt x="7275" y="1955"/>
                  </a:cubicBezTo>
                  <a:lnTo>
                    <a:pt x="9239" y="371"/>
                  </a:lnTo>
                  <a:cubicBezTo>
                    <a:pt x="9279" y="339"/>
                    <a:pt x="9329" y="324"/>
                    <a:pt x="9373" y="324"/>
                  </a:cubicBezTo>
                  <a:close/>
                  <a:moveTo>
                    <a:pt x="5191" y="1859"/>
                  </a:moveTo>
                  <a:cubicBezTo>
                    <a:pt x="7787" y="1859"/>
                    <a:pt x="9882" y="3836"/>
                    <a:pt x="9882" y="6277"/>
                  </a:cubicBezTo>
                  <a:cubicBezTo>
                    <a:pt x="9882" y="6753"/>
                    <a:pt x="9811" y="7217"/>
                    <a:pt x="9656" y="7646"/>
                  </a:cubicBezTo>
                  <a:cubicBezTo>
                    <a:pt x="8940" y="7550"/>
                    <a:pt x="8096" y="7537"/>
                    <a:pt x="7673" y="7537"/>
                  </a:cubicBezTo>
                  <a:cubicBezTo>
                    <a:pt x="7520" y="7537"/>
                    <a:pt x="7422" y="7539"/>
                    <a:pt x="7406" y="7539"/>
                  </a:cubicBezTo>
                  <a:cubicBezTo>
                    <a:pt x="7323" y="7539"/>
                    <a:pt x="7251" y="7610"/>
                    <a:pt x="7251" y="7705"/>
                  </a:cubicBezTo>
                  <a:cubicBezTo>
                    <a:pt x="7251" y="7789"/>
                    <a:pt x="7323" y="7872"/>
                    <a:pt x="7406" y="7872"/>
                  </a:cubicBezTo>
                  <a:cubicBezTo>
                    <a:pt x="7415" y="7872"/>
                    <a:pt x="7581" y="7867"/>
                    <a:pt x="7836" y="7867"/>
                  </a:cubicBezTo>
                  <a:cubicBezTo>
                    <a:pt x="8260" y="7867"/>
                    <a:pt x="8930" y="7881"/>
                    <a:pt x="9525" y="7955"/>
                  </a:cubicBezTo>
                  <a:cubicBezTo>
                    <a:pt x="9418" y="8194"/>
                    <a:pt x="9287" y="8432"/>
                    <a:pt x="9156" y="8646"/>
                  </a:cubicBezTo>
                  <a:cubicBezTo>
                    <a:pt x="8204" y="8289"/>
                    <a:pt x="7203" y="8086"/>
                    <a:pt x="7156" y="8075"/>
                  </a:cubicBezTo>
                  <a:cubicBezTo>
                    <a:pt x="7149" y="8074"/>
                    <a:pt x="7141" y="8073"/>
                    <a:pt x="7134" y="8073"/>
                  </a:cubicBezTo>
                  <a:cubicBezTo>
                    <a:pt x="7057" y="8073"/>
                    <a:pt x="6976" y="8129"/>
                    <a:pt x="6965" y="8206"/>
                  </a:cubicBezTo>
                  <a:cubicBezTo>
                    <a:pt x="6953" y="8301"/>
                    <a:pt x="7013" y="8384"/>
                    <a:pt x="7096" y="8408"/>
                  </a:cubicBezTo>
                  <a:cubicBezTo>
                    <a:pt x="7120" y="8408"/>
                    <a:pt x="8049" y="8598"/>
                    <a:pt x="8966" y="8920"/>
                  </a:cubicBezTo>
                  <a:cubicBezTo>
                    <a:pt x="8108" y="10015"/>
                    <a:pt x="6739" y="10706"/>
                    <a:pt x="5191" y="10706"/>
                  </a:cubicBezTo>
                  <a:cubicBezTo>
                    <a:pt x="3667" y="10706"/>
                    <a:pt x="2298" y="10015"/>
                    <a:pt x="1429" y="8920"/>
                  </a:cubicBezTo>
                  <a:cubicBezTo>
                    <a:pt x="2334" y="8598"/>
                    <a:pt x="3274" y="8420"/>
                    <a:pt x="3286" y="8408"/>
                  </a:cubicBezTo>
                  <a:cubicBezTo>
                    <a:pt x="3382" y="8384"/>
                    <a:pt x="3441" y="8301"/>
                    <a:pt x="3429" y="8206"/>
                  </a:cubicBezTo>
                  <a:cubicBezTo>
                    <a:pt x="3407" y="8129"/>
                    <a:pt x="3336" y="8073"/>
                    <a:pt x="3251" y="8073"/>
                  </a:cubicBezTo>
                  <a:cubicBezTo>
                    <a:pt x="3243" y="8073"/>
                    <a:pt x="3235" y="8074"/>
                    <a:pt x="3227" y="8075"/>
                  </a:cubicBezTo>
                  <a:cubicBezTo>
                    <a:pt x="3167" y="8086"/>
                    <a:pt x="2191" y="8289"/>
                    <a:pt x="1238" y="8646"/>
                  </a:cubicBezTo>
                  <a:cubicBezTo>
                    <a:pt x="1084" y="8420"/>
                    <a:pt x="965" y="8194"/>
                    <a:pt x="869" y="7955"/>
                  </a:cubicBezTo>
                  <a:cubicBezTo>
                    <a:pt x="1465" y="7881"/>
                    <a:pt x="2134" y="7867"/>
                    <a:pt x="2556" y="7867"/>
                  </a:cubicBezTo>
                  <a:cubicBezTo>
                    <a:pt x="2809" y="7867"/>
                    <a:pt x="2972" y="7872"/>
                    <a:pt x="2977" y="7872"/>
                  </a:cubicBezTo>
                  <a:cubicBezTo>
                    <a:pt x="3072" y="7872"/>
                    <a:pt x="3143" y="7789"/>
                    <a:pt x="3143" y="7705"/>
                  </a:cubicBezTo>
                  <a:cubicBezTo>
                    <a:pt x="3143" y="7610"/>
                    <a:pt x="3072" y="7539"/>
                    <a:pt x="2977" y="7539"/>
                  </a:cubicBezTo>
                  <a:cubicBezTo>
                    <a:pt x="2961" y="7539"/>
                    <a:pt x="2865" y="7537"/>
                    <a:pt x="2713" y="7537"/>
                  </a:cubicBezTo>
                  <a:cubicBezTo>
                    <a:pt x="2296" y="7537"/>
                    <a:pt x="1460" y="7550"/>
                    <a:pt x="726" y="7646"/>
                  </a:cubicBezTo>
                  <a:cubicBezTo>
                    <a:pt x="584" y="7217"/>
                    <a:pt x="512" y="6753"/>
                    <a:pt x="512" y="6277"/>
                  </a:cubicBezTo>
                  <a:cubicBezTo>
                    <a:pt x="512" y="3836"/>
                    <a:pt x="2608" y="1859"/>
                    <a:pt x="5191" y="1859"/>
                  </a:cubicBezTo>
                  <a:close/>
                  <a:moveTo>
                    <a:pt x="1042" y="0"/>
                  </a:moveTo>
                  <a:cubicBezTo>
                    <a:pt x="968" y="0"/>
                    <a:pt x="893" y="17"/>
                    <a:pt x="822" y="50"/>
                  </a:cubicBezTo>
                  <a:cubicBezTo>
                    <a:pt x="643" y="145"/>
                    <a:pt x="536" y="324"/>
                    <a:pt x="536" y="514"/>
                  </a:cubicBezTo>
                  <a:lnTo>
                    <a:pt x="536" y="4538"/>
                  </a:lnTo>
                  <a:cubicBezTo>
                    <a:pt x="310" y="5086"/>
                    <a:pt x="191" y="5669"/>
                    <a:pt x="191" y="6277"/>
                  </a:cubicBezTo>
                  <a:cubicBezTo>
                    <a:pt x="191" y="6765"/>
                    <a:pt x="262" y="7241"/>
                    <a:pt x="417" y="7705"/>
                  </a:cubicBezTo>
                  <a:cubicBezTo>
                    <a:pt x="310" y="7717"/>
                    <a:pt x="226" y="7753"/>
                    <a:pt x="131" y="7765"/>
                  </a:cubicBezTo>
                  <a:cubicBezTo>
                    <a:pt x="48" y="7789"/>
                    <a:pt x="0" y="7884"/>
                    <a:pt x="12" y="7955"/>
                  </a:cubicBezTo>
                  <a:cubicBezTo>
                    <a:pt x="36" y="8027"/>
                    <a:pt x="107" y="8075"/>
                    <a:pt x="167" y="8075"/>
                  </a:cubicBezTo>
                  <a:lnTo>
                    <a:pt x="203" y="8075"/>
                  </a:lnTo>
                  <a:cubicBezTo>
                    <a:pt x="310" y="8051"/>
                    <a:pt x="417" y="8027"/>
                    <a:pt x="524" y="8003"/>
                  </a:cubicBezTo>
                  <a:cubicBezTo>
                    <a:pt x="631" y="8265"/>
                    <a:pt x="762" y="8527"/>
                    <a:pt x="929" y="8765"/>
                  </a:cubicBezTo>
                  <a:cubicBezTo>
                    <a:pt x="762" y="8837"/>
                    <a:pt x="595" y="8908"/>
                    <a:pt x="453" y="8979"/>
                  </a:cubicBezTo>
                  <a:cubicBezTo>
                    <a:pt x="369" y="9027"/>
                    <a:pt x="345" y="9122"/>
                    <a:pt x="369" y="9206"/>
                  </a:cubicBezTo>
                  <a:cubicBezTo>
                    <a:pt x="405" y="9265"/>
                    <a:pt x="465" y="9301"/>
                    <a:pt x="524" y="9301"/>
                  </a:cubicBezTo>
                  <a:cubicBezTo>
                    <a:pt x="548" y="9301"/>
                    <a:pt x="560" y="9301"/>
                    <a:pt x="595" y="9277"/>
                  </a:cubicBezTo>
                  <a:cubicBezTo>
                    <a:pt x="762" y="9194"/>
                    <a:pt x="941" y="9122"/>
                    <a:pt x="1119" y="9039"/>
                  </a:cubicBezTo>
                  <a:cubicBezTo>
                    <a:pt x="1286" y="9253"/>
                    <a:pt x="1453" y="9456"/>
                    <a:pt x="1655" y="9634"/>
                  </a:cubicBezTo>
                  <a:cubicBezTo>
                    <a:pt x="2608" y="10527"/>
                    <a:pt x="3858" y="11027"/>
                    <a:pt x="5191" y="11027"/>
                  </a:cubicBezTo>
                  <a:cubicBezTo>
                    <a:pt x="6537" y="11027"/>
                    <a:pt x="7787" y="10527"/>
                    <a:pt x="8739" y="9634"/>
                  </a:cubicBezTo>
                  <a:cubicBezTo>
                    <a:pt x="8930" y="9444"/>
                    <a:pt x="9108" y="9253"/>
                    <a:pt x="9275" y="9039"/>
                  </a:cubicBezTo>
                  <a:cubicBezTo>
                    <a:pt x="9454" y="9122"/>
                    <a:pt x="9632" y="9194"/>
                    <a:pt x="9787" y="9277"/>
                  </a:cubicBezTo>
                  <a:cubicBezTo>
                    <a:pt x="9823" y="9301"/>
                    <a:pt x="9835" y="9301"/>
                    <a:pt x="9870" y="9301"/>
                  </a:cubicBezTo>
                  <a:cubicBezTo>
                    <a:pt x="9930" y="9301"/>
                    <a:pt x="9990" y="9265"/>
                    <a:pt x="10013" y="9206"/>
                  </a:cubicBezTo>
                  <a:cubicBezTo>
                    <a:pt x="10061" y="9134"/>
                    <a:pt x="10025" y="9027"/>
                    <a:pt x="9942" y="8979"/>
                  </a:cubicBezTo>
                  <a:cubicBezTo>
                    <a:pt x="9787" y="8908"/>
                    <a:pt x="9632" y="8837"/>
                    <a:pt x="9466" y="8765"/>
                  </a:cubicBezTo>
                  <a:cubicBezTo>
                    <a:pt x="9632" y="8527"/>
                    <a:pt x="9763" y="8265"/>
                    <a:pt x="9870" y="8003"/>
                  </a:cubicBezTo>
                  <a:cubicBezTo>
                    <a:pt x="9978" y="8015"/>
                    <a:pt x="10073" y="8051"/>
                    <a:pt x="10180" y="8075"/>
                  </a:cubicBezTo>
                  <a:lnTo>
                    <a:pt x="10228" y="8075"/>
                  </a:lnTo>
                  <a:cubicBezTo>
                    <a:pt x="10299" y="8075"/>
                    <a:pt x="10359" y="8027"/>
                    <a:pt x="10371" y="7955"/>
                  </a:cubicBezTo>
                  <a:cubicBezTo>
                    <a:pt x="10406" y="7872"/>
                    <a:pt x="10347" y="7777"/>
                    <a:pt x="10275" y="7765"/>
                  </a:cubicBezTo>
                  <a:cubicBezTo>
                    <a:pt x="10180" y="7729"/>
                    <a:pt x="10085" y="7717"/>
                    <a:pt x="9990" y="7705"/>
                  </a:cubicBezTo>
                  <a:cubicBezTo>
                    <a:pt x="10132" y="7241"/>
                    <a:pt x="10216" y="6765"/>
                    <a:pt x="10216" y="6277"/>
                  </a:cubicBezTo>
                  <a:cubicBezTo>
                    <a:pt x="10216" y="5669"/>
                    <a:pt x="10097" y="5086"/>
                    <a:pt x="9870" y="4538"/>
                  </a:cubicBezTo>
                  <a:lnTo>
                    <a:pt x="9870" y="514"/>
                  </a:lnTo>
                  <a:cubicBezTo>
                    <a:pt x="9870" y="324"/>
                    <a:pt x="9763" y="145"/>
                    <a:pt x="9585" y="50"/>
                  </a:cubicBezTo>
                  <a:cubicBezTo>
                    <a:pt x="9514" y="17"/>
                    <a:pt x="9439" y="0"/>
                    <a:pt x="9365" y="0"/>
                  </a:cubicBezTo>
                  <a:cubicBezTo>
                    <a:pt x="9253" y="0"/>
                    <a:pt x="9142" y="38"/>
                    <a:pt x="9049" y="109"/>
                  </a:cubicBezTo>
                  <a:lnTo>
                    <a:pt x="6942" y="1812"/>
                  </a:lnTo>
                  <a:cubicBezTo>
                    <a:pt x="6382" y="1621"/>
                    <a:pt x="5810" y="1514"/>
                    <a:pt x="5191" y="1514"/>
                  </a:cubicBezTo>
                  <a:cubicBezTo>
                    <a:pt x="4584" y="1514"/>
                    <a:pt x="4001" y="1621"/>
                    <a:pt x="3453" y="1812"/>
                  </a:cubicBezTo>
                  <a:lnTo>
                    <a:pt x="1357" y="109"/>
                  </a:lnTo>
                  <a:cubicBezTo>
                    <a:pt x="1264" y="38"/>
                    <a:pt x="1154" y="0"/>
                    <a:pt x="10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5" name="Google Shape;12045;p81"/>
          <p:cNvGrpSpPr/>
          <p:nvPr/>
        </p:nvGrpSpPr>
        <p:grpSpPr>
          <a:xfrm>
            <a:off x="1398317" y="1981778"/>
            <a:ext cx="365792" cy="335392"/>
            <a:chOff x="1398317" y="1981778"/>
            <a:chExt cx="365792" cy="335392"/>
          </a:xfrm>
        </p:grpSpPr>
        <p:sp>
          <p:nvSpPr>
            <p:cNvPr id="12046" name="Google Shape;12046;p81"/>
            <p:cNvSpPr/>
            <p:nvPr/>
          </p:nvSpPr>
          <p:spPr>
            <a:xfrm>
              <a:off x="1398317" y="1981778"/>
              <a:ext cx="365792" cy="335392"/>
            </a:xfrm>
            <a:custGeom>
              <a:avLst/>
              <a:gdLst/>
              <a:ahLst/>
              <a:cxnLst/>
              <a:rect l="l" t="t" r="r" b="b"/>
              <a:pathLst>
                <a:path w="11431" h="10481" extrusionOk="0">
                  <a:moveTo>
                    <a:pt x="1882" y="717"/>
                  </a:moveTo>
                  <a:cubicBezTo>
                    <a:pt x="1905" y="801"/>
                    <a:pt x="1929" y="848"/>
                    <a:pt x="1965" y="932"/>
                  </a:cubicBezTo>
                  <a:cubicBezTo>
                    <a:pt x="2132" y="1277"/>
                    <a:pt x="2441" y="1706"/>
                    <a:pt x="3084" y="1944"/>
                  </a:cubicBezTo>
                  <a:cubicBezTo>
                    <a:pt x="2917" y="2146"/>
                    <a:pt x="2775" y="2372"/>
                    <a:pt x="2655" y="2610"/>
                  </a:cubicBezTo>
                  <a:cubicBezTo>
                    <a:pt x="1739" y="2003"/>
                    <a:pt x="1739" y="1217"/>
                    <a:pt x="1882" y="717"/>
                  </a:cubicBezTo>
                  <a:close/>
                  <a:moveTo>
                    <a:pt x="9573" y="717"/>
                  </a:moveTo>
                  <a:cubicBezTo>
                    <a:pt x="9597" y="836"/>
                    <a:pt x="9633" y="955"/>
                    <a:pt x="9633" y="1110"/>
                  </a:cubicBezTo>
                  <a:cubicBezTo>
                    <a:pt x="9656" y="1717"/>
                    <a:pt x="9383" y="2229"/>
                    <a:pt x="8799" y="2610"/>
                  </a:cubicBezTo>
                  <a:cubicBezTo>
                    <a:pt x="8680" y="2372"/>
                    <a:pt x="8549" y="2146"/>
                    <a:pt x="8370" y="1944"/>
                  </a:cubicBezTo>
                  <a:cubicBezTo>
                    <a:pt x="9002" y="1694"/>
                    <a:pt x="9323" y="1277"/>
                    <a:pt x="9478" y="932"/>
                  </a:cubicBezTo>
                  <a:cubicBezTo>
                    <a:pt x="9513" y="860"/>
                    <a:pt x="9537" y="777"/>
                    <a:pt x="9573" y="717"/>
                  </a:cubicBezTo>
                  <a:close/>
                  <a:moveTo>
                    <a:pt x="548" y="2658"/>
                  </a:moveTo>
                  <a:lnTo>
                    <a:pt x="2358" y="3563"/>
                  </a:lnTo>
                  <a:cubicBezTo>
                    <a:pt x="2310" y="3837"/>
                    <a:pt x="2298" y="4134"/>
                    <a:pt x="2322" y="4432"/>
                  </a:cubicBezTo>
                  <a:cubicBezTo>
                    <a:pt x="2163" y="4457"/>
                    <a:pt x="2014" y="4470"/>
                    <a:pt x="1875" y="4470"/>
                  </a:cubicBezTo>
                  <a:cubicBezTo>
                    <a:pt x="1483" y="4470"/>
                    <a:pt x="1173" y="4369"/>
                    <a:pt x="953" y="4158"/>
                  </a:cubicBezTo>
                  <a:cubicBezTo>
                    <a:pt x="524" y="3742"/>
                    <a:pt x="524" y="3015"/>
                    <a:pt x="548" y="2658"/>
                  </a:cubicBezTo>
                  <a:close/>
                  <a:moveTo>
                    <a:pt x="10895" y="2646"/>
                  </a:moveTo>
                  <a:lnTo>
                    <a:pt x="10895" y="2646"/>
                  </a:lnTo>
                  <a:cubicBezTo>
                    <a:pt x="10930" y="3015"/>
                    <a:pt x="10930" y="3742"/>
                    <a:pt x="10490" y="4158"/>
                  </a:cubicBezTo>
                  <a:cubicBezTo>
                    <a:pt x="10270" y="4369"/>
                    <a:pt x="9960" y="4470"/>
                    <a:pt x="9568" y="4470"/>
                  </a:cubicBezTo>
                  <a:cubicBezTo>
                    <a:pt x="9429" y="4470"/>
                    <a:pt x="9280" y="4457"/>
                    <a:pt x="9121" y="4432"/>
                  </a:cubicBezTo>
                  <a:cubicBezTo>
                    <a:pt x="9156" y="4134"/>
                    <a:pt x="9144" y="3849"/>
                    <a:pt x="9097" y="3551"/>
                  </a:cubicBezTo>
                  <a:lnTo>
                    <a:pt x="10895" y="2646"/>
                  </a:lnTo>
                  <a:close/>
                  <a:moveTo>
                    <a:pt x="5727" y="1003"/>
                  </a:moveTo>
                  <a:cubicBezTo>
                    <a:pt x="6644" y="1003"/>
                    <a:pt x="7489" y="1396"/>
                    <a:pt x="8085" y="2087"/>
                  </a:cubicBezTo>
                  <a:cubicBezTo>
                    <a:pt x="8668" y="2777"/>
                    <a:pt x="8918" y="3682"/>
                    <a:pt x="8787" y="4575"/>
                  </a:cubicBezTo>
                  <a:lnTo>
                    <a:pt x="8347" y="7409"/>
                  </a:lnTo>
                  <a:cubicBezTo>
                    <a:pt x="8251" y="8064"/>
                    <a:pt x="7906" y="8635"/>
                    <a:pt x="7394" y="9052"/>
                  </a:cubicBezTo>
                  <a:cubicBezTo>
                    <a:pt x="7275" y="8504"/>
                    <a:pt x="6799" y="8099"/>
                    <a:pt x="6227" y="8099"/>
                  </a:cubicBezTo>
                  <a:lnTo>
                    <a:pt x="5215" y="8099"/>
                  </a:lnTo>
                  <a:cubicBezTo>
                    <a:pt x="4644" y="8099"/>
                    <a:pt x="4156" y="8504"/>
                    <a:pt x="4037" y="9052"/>
                  </a:cubicBezTo>
                  <a:cubicBezTo>
                    <a:pt x="3525" y="8635"/>
                    <a:pt x="3191" y="8064"/>
                    <a:pt x="3084" y="7409"/>
                  </a:cubicBezTo>
                  <a:lnTo>
                    <a:pt x="2655" y="4575"/>
                  </a:lnTo>
                  <a:cubicBezTo>
                    <a:pt x="2548" y="3932"/>
                    <a:pt x="2655" y="3301"/>
                    <a:pt x="2929" y="2730"/>
                  </a:cubicBezTo>
                  <a:cubicBezTo>
                    <a:pt x="2964" y="2730"/>
                    <a:pt x="3169" y="2755"/>
                    <a:pt x="3475" y="2755"/>
                  </a:cubicBezTo>
                  <a:cubicBezTo>
                    <a:pt x="3589" y="2755"/>
                    <a:pt x="3718" y="2751"/>
                    <a:pt x="3858" y="2741"/>
                  </a:cubicBezTo>
                  <a:cubicBezTo>
                    <a:pt x="4418" y="2718"/>
                    <a:pt x="4894" y="2646"/>
                    <a:pt x="5299" y="2491"/>
                  </a:cubicBezTo>
                  <a:lnTo>
                    <a:pt x="5299" y="2491"/>
                  </a:lnTo>
                  <a:lnTo>
                    <a:pt x="5215" y="2860"/>
                  </a:lnTo>
                  <a:cubicBezTo>
                    <a:pt x="5192" y="2920"/>
                    <a:pt x="5215" y="2968"/>
                    <a:pt x="5239" y="3015"/>
                  </a:cubicBezTo>
                  <a:cubicBezTo>
                    <a:pt x="5275" y="3039"/>
                    <a:pt x="5311" y="3075"/>
                    <a:pt x="5358" y="3075"/>
                  </a:cubicBezTo>
                  <a:lnTo>
                    <a:pt x="5394" y="3075"/>
                  </a:lnTo>
                  <a:cubicBezTo>
                    <a:pt x="5430" y="3075"/>
                    <a:pt x="6644" y="2896"/>
                    <a:pt x="7370" y="2360"/>
                  </a:cubicBezTo>
                  <a:cubicBezTo>
                    <a:pt x="7442" y="2301"/>
                    <a:pt x="7454" y="2206"/>
                    <a:pt x="7394" y="2134"/>
                  </a:cubicBezTo>
                  <a:cubicBezTo>
                    <a:pt x="7360" y="2094"/>
                    <a:pt x="7319" y="2072"/>
                    <a:pt x="7276" y="2072"/>
                  </a:cubicBezTo>
                  <a:cubicBezTo>
                    <a:pt x="7244" y="2072"/>
                    <a:pt x="7211" y="2085"/>
                    <a:pt x="7180" y="2110"/>
                  </a:cubicBezTo>
                  <a:cubicBezTo>
                    <a:pt x="6716" y="2468"/>
                    <a:pt x="5965" y="2646"/>
                    <a:pt x="5596" y="2718"/>
                  </a:cubicBezTo>
                  <a:lnTo>
                    <a:pt x="5715" y="2265"/>
                  </a:lnTo>
                  <a:cubicBezTo>
                    <a:pt x="5727" y="2206"/>
                    <a:pt x="5715" y="2146"/>
                    <a:pt x="5656" y="2110"/>
                  </a:cubicBezTo>
                  <a:cubicBezTo>
                    <a:pt x="5628" y="2082"/>
                    <a:pt x="5592" y="2071"/>
                    <a:pt x="5555" y="2071"/>
                  </a:cubicBezTo>
                  <a:cubicBezTo>
                    <a:pt x="5529" y="2071"/>
                    <a:pt x="5502" y="2077"/>
                    <a:pt x="5477" y="2087"/>
                  </a:cubicBezTo>
                  <a:cubicBezTo>
                    <a:pt x="4891" y="2384"/>
                    <a:pt x="4113" y="2450"/>
                    <a:pt x="3585" y="2450"/>
                  </a:cubicBezTo>
                  <a:cubicBezTo>
                    <a:pt x="3394" y="2450"/>
                    <a:pt x="3236" y="2441"/>
                    <a:pt x="3132" y="2432"/>
                  </a:cubicBezTo>
                  <a:cubicBezTo>
                    <a:pt x="3203" y="2313"/>
                    <a:pt x="3287" y="2206"/>
                    <a:pt x="3382" y="2087"/>
                  </a:cubicBezTo>
                  <a:cubicBezTo>
                    <a:pt x="3977" y="1408"/>
                    <a:pt x="4822" y="1003"/>
                    <a:pt x="5727" y="1003"/>
                  </a:cubicBezTo>
                  <a:close/>
                  <a:moveTo>
                    <a:pt x="6215" y="8421"/>
                  </a:moveTo>
                  <a:cubicBezTo>
                    <a:pt x="6656" y="8421"/>
                    <a:pt x="7013" y="8730"/>
                    <a:pt x="7085" y="9147"/>
                  </a:cubicBezTo>
                  <a:lnTo>
                    <a:pt x="7108" y="9349"/>
                  </a:lnTo>
                  <a:cubicBezTo>
                    <a:pt x="7156" y="9564"/>
                    <a:pt x="7097" y="9766"/>
                    <a:pt x="6966" y="9921"/>
                  </a:cubicBezTo>
                  <a:cubicBezTo>
                    <a:pt x="6835" y="10088"/>
                    <a:pt x="6644" y="10171"/>
                    <a:pt x="6430" y="10171"/>
                  </a:cubicBezTo>
                  <a:lnTo>
                    <a:pt x="5013" y="10171"/>
                  </a:lnTo>
                  <a:cubicBezTo>
                    <a:pt x="4811" y="10171"/>
                    <a:pt x="4608" y="10076"/>
                    <a:pt x="4477" y="9921"/>
                  </a:cubicBezTo>
                  <a:cubicBezTo>
                    <a:pt x="4346" y="9754"/>
                    <a:pt x="4287" y="9552"/>
                    <a:pt x="4310" y="9349"/>
                  </a:cubicBezTo>
                  <a:lnTo>
                    <a:pt x="4346" y="9147"/>
                  </a:lnTo>
                  <a:cubicBezTo>
                    <a:pt x="4418" y="8730"/>
                    <a:pt x="4775" y="8421"/>
                    <a:pt x="5203" y="8421"/>
                  </a:cubicBezTo>
                  <a:close/>
                  <a:moveTo>
                    <a:pt x="1937" y="1"/>
                  </a:moveTo>
                  <a:cubicBezTo>
                    <a:pt x="1876" y="1"/>
                    <a:pt x="1817" y="34"/>
                    <a:pt x="1786" y="86"/>
                  </a:cubicBezTo>
                  <a:cubicBezTo>
                    <a:pt x="1774" y="98"/>
                    <a:pt x="1524" y="527"/>
                    <a:pt x="1489" y="1098"/>
                  </a:cubicBezTo>
                  <a:cubicBezTo>
                    <a:pt x="1465" y="1610"/>
                    <a:pt x="1620" y="2337"/>
                    <a:pt x="2513" y="2908"/>
                  </a:cubicBezTo>
                  <a:cubicBezTo>
                    <a:pt x="2477" y="3015"/>
                    <a:pt x="2441" y="3111"/>
                    <a:pt x="2417" y="3218"/>
                  </a:cubicBezTo>
                  <a:lnTo>
                    <a:pt x="477" y="2253"/>
                  </a:lnTo>
                  <a:cubicBezTo>
                    <a:pt x="453" y="2241"/>
                    <a:pt x="426" y="2235"/>
                    <a:pt x="401" y="2235"/>
                  </a:cubicBezTo>
                  <a:cubicBezTo>
                    <a:pt x="375" y="2235"/>
                    <a:pt x="352" y="2241"/>
                    <a:pt x="334" y="2253"/>
                  </a:cubicBezTo>
                  <a:cubicBezTo>
                    <a:pt x="286" y="2289"/>
                    <a:pt x="250" y="2313"/>
                    <a:pt x="239" y="2372"/>
                  </a:cubicBezTo>
                  <a:cubicBezTo>
                    <a:pt x="227" y="2432"/>
                    <a:pt x="0" y="3694"/>
                    <a:pt x="715" y="4384"/>
                  </a:cubicBezTo>
                  <a:cubicBezTo>
                    <a:pt x="1001" y="4646"/>
                    <a:pt x="1370" y="4789"/>
                    <a:pt x="1846" y="4789"/>
                  </a:cubicBezTo>
                  <a:cubicBezTo>
                    <a:pt x="2013" y="4789"/>
                    <a:pt x="2179" y="4765"/>
                    <a:pt x="2370" y="4742"/>
                  </a:cubicBezTo>
                  <a:lnTo>
                    <a:pt x="2786" y="7444"/>
                  </a:lnTo>
                  <a:cubicBezTo>
                    <a:pt x="2906" y="8242"/>
                    <a:pt x="3346" y="8956"/>
                    <a:pt x="3989" y="9409"/>
                  </a:cubicBezTo>
                  <a:cubicBezTo>
                    <a:pt x="3977" y="9659"/>
                    <a:pt x="4060" y="9921"/>
                    <a:pt x="4227" y="10123"/>
                  </a:cubicBezTo>
                  <a:cubicBezTo>
                    <a:pt x="4418" y="10349"/>
                    <a:pt x="4703" y="10480"/>
                    <a:pt x="5013" y="10480"/>
                  </a:cubicBezTo>
                  <a:lnTo>
                    <a:pt x="6430" y="10480"/>
                  </a:lnTo>
                  <a:cubicBezTo>
                    <a:pt x="6727" y="10480"/>
                    <a:pt x="7013" y="10349"/>
                    <a:pt x="7216" y="10123"/>
                  </a:cubicBezTo>
                  <a:cubicBezTo>
                    <a:pt x="7382" y="9933"/>
                    <a:pt x="7478" y="9683"/>
                    <a:pt x="7454" y="9409"/>
                  </a:cubicBezTo>
                  <a:cubicBezTo>
                    <a:pt x="8109" y="8945"/>
                    <a:pt x="8549" y="8242"/>
                    <a:pt x="8668" y="7444"/>
                  </a:cubicBezTo>
                  <a:lnTo>
                    <a:pt x="9085" y="4742"/>
                  </a:lnTo>
                  <a:cubicBezTo>
                    <a:pt x="9263" y="4765"/>
                    <a:pt x="9442" y="4789"/>
                    <a:pt x="9597" y="4789"/>
                  </a:cubicBezTo>
                  <a:cubicBezTo>
                    <a:pt x="10073" y="4789"/>
                    <a:pt x="10454" y="4646"/>
                    <a:pt x="10728" y="4384"/>
                  </a:cubicBezTo>
                  <a:cubicBezTo>
                    <a:pt x="11430" y="3694"/>
                    <a:pt x="11204" y="2420"/>
                    <a:pt x="11192" y="2372"/>
                  </a:cubicBezTo>
                  <a:cubicBezTo>
                    <a:pt x="11180" y="2325"/>
                    <a:pt x="11145" y="2289"/>
                    <a:pt x="11109" y="2253"/>
                  </a:cubicBezTo>
                  <a:cubicBezTo>
                    <a:pt x="11085" y="2241"/>
                    <a:pt x="11058" y="2235"/>
                    <a:pt x="11032" y="2235"/>
                  </a:cubicBezTo>
                  <a:cubicBezTo>
                    <a:pt x="11005" y="2235"/>
                    <a:pt x="10978" y="2241"/>
                    <a:pt x="10954" y="2253"/>
                  </a:cubicBezTo>
                  <a:lnTo>
                    <a:pt x="9025" y="3218"/>
                  </a:lnTo>
                  <a:cubicBezTo>
                    <a:pt x="8990" y="3122"/>
                    <a:pt x="8966" y="3015"/>
                    <a:pt x="8918" y="2908"/>
                  </a:cubicBezTo>
                  <a:cubicBezTo>
                    <a:pt x="9811" y="2337"/>
                    <a:pt x="9978" y="1610"/>
                    <a:pt x="9942" y="1098"/>
                  </a:cubicBezTo>
                  <a:cubicBezTo>
                    <a:pt x="9918" y="527"/>
                    <a:pt x="9656" y="98"/>
                    <a:pt x="9644" y="86"/>
                  </a:cubicBezTo>
                  <a:cubicBezTo>
                    <a:pt x="9624" y="34"/>
                    <a:pt x="9558" y="1"/>
                    <a:pt x="9494" y="1"/>
                  </a:cubicBezTo>
                  <a:cubicBezTo>
                    <a:pt x="9484" y="1"/>
                    <a:pt x="9475" y="1"/>
                    <a:pt x="9466" y="3"/>
                  </a:cubicBezTo>
                  <a:cubicBezTo>
                    <a:pt x="9394" y="27"/>
                    <a:pt x="9347" y="86"/>
                    <a:pt x="9347" y="158"/>
                  </a:cubicBezTo>
                  <a:cubicBezTo>
                    <a:pt x="9347" y="158"/>
                    <a:pt x="9347" y="467"/>
                    <a:pt x="9168" y="813"/>
                  </a:cubicBezTo>
                  <a:cubicBezTo>
                    <a:pt x="8966" y="1241"/>
                    <a:pt x="8609" y="1527"/>
                    <a:pt x="8132" y="1682"/>
                  </a:cubicBezTo>
                  <a:cubicBezTo>
                    <a:pt x="7489" y="1051"/>
                    <a:pt x="6620" y="694"/>
                    <a:pt x="5715" y="694"/>
                  </a:cubicBezTo>
                  <a:cubicBezTo>
                    <a:pt x="4811" y="694"/>
                    <a:pt x="3941" y="1051"/>
                    <a:pt x="3310" y="1682"/>
                  </a:cubicBezTo>
                  <a:cubicBezTo>
                    <a:pt x="2810" y="1527"/>
                    <a:pt x="2453" y="1241"/>
                    <a:pt x="2263" y="813"/>
                  </a:cubicBezTo>
                  <a:cubicBezTo>
                    <a:pt x="2096" y="467"/>
                    <a:pt x="2084" y="170"/>
                    <a:pt x="2084" y="158"/>
                  </a:cubicBezTo>
                  <a:cubicBezTo>
                    <a:pt x="2084" y="86"/>
                    <a:pt x="2036" y="27"/>
                    <a:pt x="1965" y="3"/>
                  </a:cubicBezTo>
                  <a:cubicBezTo>
                    <a:pt x="1956" y="1"/>
                    <a:pt x="1946" y="1"/>
                    <a:pt x="19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81"/>
            <p:cNvSpPr/>
            <p:nvPr/>
          </p:nvSpPr>
          <p:spPr>
            <a:xfrm>
              <a:off x="1498893"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72" y="1549"/>
                    <a:pt x="1370" y="1251"/>
                    <a:pt x="1370" y="858"/>
                  </a:cubicBezTo>
                  <a:lnTo>
                    <a:pt x="1370" y="680"/>
                  </a:lnTo>
                  <a:cubicBezTo>
                    <a:pt x="1370" y="596"/>
                    <a:pt x="1298" y="513"/>
                    <a:pt x="1203" y="513"/>
                  </a:cubicBezTo>
                  <a:cubicBezTo>
                    <a:pt x="1120" y="513"/>
                    <a:pt x="1036" y="596"/>
                    <a:pt x="1036" y="680"/>
                  </a:cubicBezTo>
                  <a:lnTo>
                    <a:pt x="1036" y="858"/>
                  </a:lnTo>
                  <a:cubicBezTo>
                    <a:pt x="1036"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81"/>
            <p:cNvSpPr/>
            <p:nvPr/>
          </p:nvSpPr>
          <p:spPr>
            <a:xfrm>
              <a:off x="1620429" y="2108338"/>
              <a:ext cx="43840" cy="49568"/>
            </a:xfrm>
            <a:custGeom>
              <a:avLst/>
              <a:gdLst/>
              <a:ahLst/>
              <a:cxnLst/>
              <a:rect l="l" t="t" r="r" b="b"/>
              <a:pathLst>
                <a:path w="1370" h="1549" extrusionOk="0">
                  <a:moveTo>
                    <a:pt x="679" y="1"/>
                  </a:moveTo>
                  <a:cubicBezTo>
                    <a:pt x="310" y="1"/>
                    <a:pt x="1" y="299"/>
                    <a:pt x="1" y="680"/>
                  </a:cubicBezTo>
                  <a:lnTo>
                    <a:pt x="1" y="858"/>
                  </a:lnTo>
                  <a:cubicBezTo>
                    <a:pt x="1" y="1227"/>
                    <a:pt x="298" y="1549"/>
                    <a:pt x="679" y="1549"/>
                  </a:cubicBezTo>
                  <a:cubicBezTo>
                    <a:pt x="1048" y="1549"/>
                    <a:pt x="1370" y="1251"/>
                    <a:pt x="1370" y="858"/>
                  </a:cubicBezTo>
                  <a:lnTo>
                    <a:pt x="1370" y="680"/>
                  </a:lnTo>
                  <a:cubicBezTo>
                    <a:pt x="1370" y="596"/>
                    <a:pt x="1287" y="513"/>
                    <a:pt x="1203" y="513"/>
                  </a:cubicBezTo>
                  <a:cubicBezTo>
                    <a:pt x="1108" y="513"/>
                    <a:pt x="1037" y="596"/>
                    <a:pt x="1037" y="680"/>
                  </a:cubicBezTo>
                  <a:lnTo>
                    <a:pt x="1037" y="858"/>
                  </a:lnTo>
                  <a:cubicBezTo>
                    <a:pt x="1037" y="1049"/>
                    <a:pt x="870" y="1215"/>
                    <a:pt x="679" y="1215"/>
                  </a:cubicBezTo>
                  <a:cubicBezTo>
                    <a:pt x="489" y="1215"/>
                    <a:pt x="322" y="1049"/>
                    <a:pt x="322" y="858"/>
                  </a:cubicBezTo>
                  <a:lnTo>
                    <a:pt x="322" y="680"/>
                  </a:lnTo>
                  <a:cubicBezTo>
                    <a:pt x="322" y="489"/>
                    <a:pt x="489" y="322"/>
                    <a:pt x="679" y="322"/>
                  </a:cubicBezTo>
                  <a:cubicBezTo>
                    <a:pt x="775" y="322"/>
                    <a:pt x="846" y="251"/>
                    <a:pt x="846" y="156"/>
                  </a:cubicBezTo>
                  <a:cubicBezTo>
                    <a:pt x="846" y="72"/>
                    <a:pt x="775"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81"/>
            <p:cNvSpPr/>
            <p:nvPr/>
          </p:nvSpPr>
          <p:spPr>
            <a:xfrm>
              <a:off x="1548813" y="2263314"/>
              <a:ext cx="15264" cy="21088"/>
            </a:xfrm>
            <a:custGeom>
              <a:avLst/>
              <a:gdLst/>
              <a:ahLst/>
              <a:cxnLst/>
              <a:rect l="l" t="t" r="r" b="b"/>
              <a:pathLst>
                <a:path w="477" h="659" extrusionOk="0">
                  <a:moveTo>
                    <a:pt x="283" y="0"/>
                  </a:moveTo>
                  <a:cubicBezTo>
                    <a:pt x="240" y="0"/>
                    <a:pt x="200" y="19"/>
                    <a:pt x="167" y="51"/>
                  </a:cubicBezTo>
                  <a:cubicBezTo>
                    <a:pt x="48" y="182"/>
                    <a:pt x="0" y="337"/>
                    <a:pt x="0" y="492"/>
                  </a:cubicBezTo>
                  <a:cubicBezTo>
                    <a:pt x="0" y="587"/>
                    <a:pt x="72" y="659"/>
                    <a:pt x="167" y="659"/>
                  </a:cubicBezTo>
                  <a:cubicBezTo>
                    <a:pt x="250" y="659"/>
                    <a:pt x="334" y="587"/>
                    <a:pt x="334" y="492"/>
                  </a:cubicBezTo>
                  <a:cubicBezTo>
                    <a:pt x="334" y="408"/>
                    <a:pt x="358" y="337"/>
                    <a:pt x="417" y="254"/>
                  </a:cubicBezTo>
                  <a:cubicBezTo>
                    <a:pt x="477" y="194"/>
                    <a:pt x="465" y="99"/>
                    <a:pt x="393" y="39"/>
                  </a:cubicBezTo>
                  <a:cubicBezTo>
                    <a:pt x="356" y="13"/>
                    <a:pt x="318" y="0"/>
                    <a:pt x="2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81"/>
            <p:cNvSpPr/>
            <p:nvPr/>
          </p:nvSpPr>
          <p:spPr>
            <a:xfrm>
              <a:off x="1599469" y="2263186"/>
              <a:ext cx="15296" cy="21216"/>
            </a:xfrm>
            <a:custGeom>
              <a:avLst/>
              <a:gdLst/>
              <a:ahLst/>
              <a:cxnLst/>
              <a:rect l="l" t="t" r="r" b="b"/>
              <a:pathLst>
                <a:path w="478" h="663" extrusionOk="0">
                  <a:moveTo>
                    <a:pt x="180" y="0"/>
                  </a:moveTo>
                  <a:cubicBezTo>
                    <a:pt x="140" y="0"/>
                    <a:pt x="101" y="15"/>
                    <a:pt x="72" y="43"/>
                  </a:cubicBezTo>
                  <a:cubicBezTo>
                    <a:pt x="1" y="91"/>
                    <a:pt x="1" y="198"/>
                    <a:pt x="60" y="258"/>
                  </a:cubicBezTo>
                  <a:cubicBezTo>
                    <a:pt x="120" y="341"/>
                    <a:pt x="144" y="412"/>
                    <a:pt x="144" y="496"/>
                  </a:cubicBezTo>
                  <a:cubicBezTo>
                    <a:pt x="144" y="591"/>
                    <a:pt x="215" y="663"/>
                    <a:pt x="310" y="663"/>
                  </a:cubicBezTo>
                  <a:cubicBezTo>
                    <a:pt x="394" y="663"/>
                    <a:pt x="477" y="591"/>
                    <a:pt x="477" y="496"/>
                  </a:cubicBezTo>
                  <a:cubicBezTo>
                    <a:pt x="453" y="353"/>
                    <a:pt x="394" y="186"/>
                    <a:pt x="299" y="55"/>
                  </a:cubicBezTo>
                  <a:cubicBezTo>
                    <a:pt x="267" y="18"/>
                    <a:pt x="223"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81"/>
            <p:cNvSpPr/>
            <p:nvPr/>
          </p:nvSpPr>
          <p:spPr>
            <a:xfrm>
              <a:off x="1631117" y="2062130"/>
              <a:ext cx="22496" cy="23392"/>
            </a:xfrm>
            <a:custGeom>
              <a:avLst/>
              <a:gdLst/>
              <a:ahLst/>
              <a:cxnLst/>
              <a:rect l="l" t="t" r="r" b="b"/>
              <a:pathLst>
                <a:path w="703" h="731" extrusionOk="0">
                  <a:moveTo>
                    <a:pt x="521" y="0"/>
                  </a:moveTo>
                  <a:cubicBezTo>
                    <a:pt x="470" y="0"/>
                    <a:pt x="422" y="24"/>
                    <a:pt x="393" y="76"/>
                  </a:cubicBezTo>
                  <a:cubicBezTo>
                    <a:pt x="286" y="207"/>
                    <a:pt x="179" y="338"/>
                    <a:pt x="60" y="457"/>
                  </a:cubicBezTo>
                  <a:cubicBezTo>
                    <a:pt x="0" y="516"/>
                    <a:pt x="0" y="623"/>
                    <a:pt x="60" y="683"/>
                  </a:cubicBezTo>
                  <a:cubicBezTo>
                    <a:pt x="95" y="707"/>
                    <a:pt x="143" y="730"/>
                    <a:pt x="179" y="730"/>
                  </a:cubicBezTo>
                  <a:cubicBezTo>
                    <a:pt x="226" y="730"/>
                    <a:pt x="274" y="707"/>
                    <a:pt x="298" y="683"/>
                  </a:cubicBezTo>
                  <a:cubicBezTo>
                    <a:pt x="441" y="552"/>
                    <a:pt x="560" y="397"/>
                    <a:pt x="655" y="254"/>
                  </a:cubicBezTo>
                  <a:cubicBezTo>
                    <a:pt x="703" y="195"/>
                    <a:pt x="691" y="88"/>
                    <a:pt x="619" y="28"/>
                  </a:cubicBezTo>
                  <a:cubicBezTo>
                    <a:pt x="587" y="10"/>
                    <a:pt x="553" y="0"/>
                    <a:pt x="5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2" name="Google Shape;12052;p81"/>
          <p:cNvGrpSpPr/>
          <p:nvPr/>
        </p:nvGrpSpPr>
        <p:grpSpPr>
          <a:xfrm>
            <a:off x="3052237" y="2003570"/>
            <a:ext cx="353600" cy="314752"/>
            <a:chOff x="3052237" y="2003570"/>
            <a:chExt cx="353600" cy="314752"/>
          </a:xfrm>
        </p:grpSpPr>
        <p:sp>
          <p:nvSpPr>
            <p:cNvPr id="12053" name="Google Shape;12053;p81"/>
            <p:cNvSpPr/>
            <p:nvPr/>
          </p:nvSpPr>
          <p:spPr>
            <a:xfrm>
              <a:off x="3261773" y="2108338"/>
              <a:ext cx="48800" cy="59488"/>
            </a:xfrm>
            <a:custGeom>
              <a:avLst/>
              <a:gdLst/>
              <a:ahLst/>
              <a:cxnLst/>
              <a:rect l="l" t="t" r="r" b="b"/>
              <a:pathLst>
                <a:path w="1525" h="1859" extrusionOk="0">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68"/>
                    <a:pt x="1489" y="549"/>
                    <a:pt x="1453" y="441"/>
                  </a:cubicBezTo>
                  <a:cubicBezTo>
                    <a:pt x="1419" y="390"/>
                    <a:pt x="1360" y="351"/>
                    <a:pt x="1303" y="351"/>
                  </a:cubicBezTo>
                  <a:cubicBezTo>
                    <a:pt x="1281" y="351"/>
                    <a:pt x="1259" y="357"/>
                    <a:pt x="1239" y="370"/>
                  </a:cubicBezTo>
                  <a:cubicBezTo>
                    <a:pt x="1168" y="418"/>
                    <a:pt x="1120" y="501"/>
                    <a:pt x="1168" y="572"/>
                  </a:cubicBezTo>
                  <a:cubicBezTo>
                    <a:pt x="1191" y="632"/>
                    <a:pt x="1215" y="691"/>
                    <a:pt x="1215" y="775"/>
                  </a:cubicBezTo>
                  <a:lnTo>
                    <a:pt x="1215" y="1108"/>
                  </a:lnTo>
                  <a:cubicBezTo>
                    <a:pt x="1215" y="1346"/>
                    <a:pt x="1013" y="1561"/>
                    <a:pt x="763" y="1561"/>
                  </a:cubicBezTo>
                  <a:cubicBezTo>
                    <a:pt x="525" y="1561"/>
                    <a:pt x="322" y="1370"/>
                    <a:pt x="322" y="1108"/>
                  </a:cubicBezTo>
                  <a:lnTo>
                    <a:pt x="322" y="775"/>
                  </a:lnTo>
                  <a:cubicBezTo>
                    <a:pt x="322" y="537"/>
                    <a:pt x="513" y="322"/>
                    <a:pt x="763" y="322"/>
                  </a:cubicBezTo>
                  <a:cubicBezTo>
                    <a:pt x="858" y="322"/>
                    <a:pt x="930" y="251"/>
                    <a:pt x="930" y="156"/>
                  </a:cubicBezTo>
                  <a:cubicBezTo>
                    <a:pt x="930" y="72"/>
                    <a:pt x="858"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81"/>
            <p:cNvSpPr/>
            <p:nvPr/>
          </p:nvSpPr>
          <p:spPr>
            <a:xfrm>
              <a:off x="3146349" y="2108338"/>
              <a:ext cx="48416" cy="59488"/>
            </a:xfrm>
            <a:custGeom>
              <a:avLst/>
              <a:gdLst/>
              <a:ahLst/>
              <a:cxnLst/>
              <a:rect l="l" t="t" r="r" b="b"/>
              <a:pathLst>
                <a:path w="1513" h="1859" extrusionOk="0">
                  <a:moveTo>
                    <a:pt x="750" y="1"/>
                  </a:moveTo>
                  <a:cubicBezTo>
                    <a:pt x="334" y="1"/>
                    <a:pt x="0" y="334"/>
                    <a:pt x="0" y="751"/>
                  </a:cubicBezTo>
                  <a:lnTo>
                    <a:pt x="0" y="1096"/>
                  </a:lnTo>
                  <a:cubicBezTo>
                    <a:pt x="0" y="1513"/>
                    <a:pt x="334" y="1858"/>
                    <a:pt x="750" y="1858"/>
                  </a:cubicBezTo>
                  <a:cubicBezTo>
                    <a:pt x="1167" y="1858"/>
                    <a:pt x="1512" y="1513"/>
                    <a:pt x="1512" y="1096"/>
                  </a:cubicBezTo>
                  <a:lnTo>
                    <a:pt x="1512" y="751"/>
                  </a:lnTo>
                  <a:cubicBezTo>
                    <a:pt x="1512" y="668"/>
                    <a:pt x="1489" y="549"/>
                    <a:pt x="1441" y="441"/>
                  </a:cubicBezTo>
                  <a:cubicBezTo>
                    <a:pt x="1407" y="390"/>
                    <a:pt x="1354" y="351"/>
                    <a:pt x="1296" y="351"/>
                  </a:cubicBezTo>
                  <a:cubicBezTo>
                    <a:pt x="1273" y="351"/>
                    <a:pt x="1250" y="357"/>
                    <a:pt x="1227" y="370"/>
                  </a:cubicBezTo>
                  <a:cubicBezTo>
                    <a:pt x="1155" y="418"/>
                    <a:pt x="1108" y="501"/>
                    <a:pt x="1155" y="572"/>
                  </a:cubicBezTo>
                  <a:cubicBezTo>
                    <a:pt x="1191" y="632"/>
                    <a:pt x="1203" y="691"/>
                    <a:pt x="1203" y="775"/>
                  </a:cubicBezTo>
                  <a:lnTo>
                    <a:pt x="1203" y="1108"/>
                  </a:lnTo>
                  <a:cubicBezTo>
                    <a:pt x="1203" y="1346"/>
                    <a:pt x="1012" y="1561"/>
                    <a:pt x="750" y="1561"/>
                  </a:cubicBezTo>
                  <a:cubicBezTo>
                    <a:pt x="512" y="1561"/>
                    <a:pt x="310" y="1370"/>
                    <a:pt x="310" y="1108"/>
                  </a:cubicBezTo>
                  <a:lnTo>
                    <a:pt x="310" y="775"/>
                  </a:lnTo>
                  <a:cubicBezTo>
                    <a:pt x="310" y="537"/>
                    <a:pt x="500" y="322"/>
                    <a:pt x="750" y="322"/>
                  </a:cubicBezTo>
                  <a:cubicBezTo>
                    <a:pt x="846" y="322"/>
                    <a:pt x="917" y="251"/>
                    <a:pt x="917" y="156"/>
                  </a:cubicBezTo>
                  <a:cubicBezTo>
                    <a:pt x="917" y="72"/>
                    <a:pt x="846" y="1"/>
                    <a:pt x="7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81"/>
            <p:cNvSpPr/>
            <p:nvPr/>
          </p:nvSpPr>
          <p:spPr>
            <a:xfrm>
              <a:off x="3052237" y="2003570"/>
              <a:ext cx="353600" cy="314752"/>
            </a:xfrm>
            <a:custGeom>
              <a:avLst/>
              <a:gdLst/>
              <a:ahLst/>
              <a:cxnLst/>
              <a:rect l="l" t="t" r="r" b="b"/>
              <a:pathLst>
                <a:path w="11050" h="9836" extrusionOk="0">
                  <a:moveTo>
                    <a:pt x="2227" y="334"/>
                  </a:moveTo>
                  <a:cubicBezTo>
                    <a:pt x="2477" y="334"/>
                    <a:pt x="2786" y="429"/>
                    <a:pt x="3013" y="513"/>
                  </a:cubicBezTo>
                  <a:cubicBezTo>
                    <a:pt x="2144" y="989"/>
                    <a:pt x="2013" y="2049"/>
                    <a:pt x="1882" y="3061"/>
                  </a:cubicBezTo>
                  <a:cubicBezTo>
                    <a:pt x="1786" y="3894"/>
                    <a:pt x="1667" y="4763"/>
                    <a:pt x="1179" y="5275"/>
                  </a:cubicBezTo>
                  <a:cubicBezTo>
                    <a:pt x="1138" y="5316"/>
                    <a:pt x="1091" y="5329"/>
                    <a:pt x="1054" y="5329"/>
                  </a:cubicBezTo>
                  <a:cubicBezTo>
                    <a:pt x="1038" y="5329"/>
                    <a:pt x="1023" y="5326"/>
                    <a:pt x="1012" y="5323"/>
                  </a:cubicBezTo>
                  <a:cubicBezTo>
                    <a:pt x="953" y="5311"/>
                    <a:pt x="893" y="5263"/>
                    <a:pt x="881" y="5204"/>
                  </a:cubicBezTo>
                  <a:cubicBezTo>
                    <a:pt x="798" y="4906"/>
                    <a:pt x="691" y="4418"/>
                    <a:pt x="703" y="3668"/>
                  </a:cubicBezTo>
                  <a:cubicBezTo>
                    <a:pt x="715" y="2918"/>
                    <a:pt x="512" y="2620"/>
                    <a:pt x="346" y="2513"/>
                  </a:cubicBezTo>
                  <a:cubicBezTo>
                    <a:pt x="465" y="2037"/>
                    <a:pt x="1012" y="334"/>
                    <a:pt x="2227" y="334"/>
                  </a:cubicBezTo>
                  <a:close/>
                  <a:moveTo>
                    <a:pt x="5513" y="5847"/>
                  </a:moveTo>
                  <a:cubicBezTo>
                    <a:pt x="5977" y="5847"/>
                    <a:pt x="6370" y="6085"/>
                    <a:pt x="6370" y="6382"/>
                  </a:cubicBezTo>
                  <a:cubicBezTo>
                    <a:pt x="6370" y="6632"/>
                    <a:pt x="6001" y="6811"/>
                    <a:pt x="5739" y="6930"/>
                  </a:cubicBezTo>
                  <a:lnTo>
                    <a:pt x="5715" y="6930"/>
                  </a:lnTo>
                  <a:cubicBezTo>
                    <a:pt x="5650" y="6960"/>
                    <a:pt x="5576" y="6975"/>
                    <a:pt x="5501" y="6975"/>
                  </a:cubicBezTo>
                  <a:cubicBezTo>
                    <a:pt x="5427" y="6975"/>
                    <a:pt x="5352" y="6960"/>
                    <a:pt x="5287" y="6930"/>
                  </a:cubicBezTo>
                  <a:lnTo>
                    <a:pt x="5275" y="6930"/>
                  </a:lnTo>
                  <a:cubicBezTo>
                    <a:pt x="5001" y="6811"/>
                    <a:pt x="4632" y="6632"/>
                    <a:pt x="4632" y="6382"/>
                  </a:cubicBezTo>
                  <a:cubicBezTo>
                    <a:pt x="4632" y="6097"/>
                    <a:pt x="5037" y="5847"/>
                    <a:pt x="5513" y="5847"/>
                  </a:cubicBezTo>
                  <a:close/>
                  <a:moveTo>
                    <a:pt x="8847" y="298"/>
                  </a:moveTo>
                  <a:cubicBezTo>
                    <a:pt x="10061" y="298"/>
                    <a:pt x="10597" y="1989"/>
                    <a:pt x="10716" y="2465"/>
                  </a:cubicBezTo>
                  <a:cubicBezTo>
                    <a:pt x="10502" y="2620"/>
                    <a:pt x="10276" y="2918"/>
                    <a:pt x="10287" y="3656"/>
                  </a:cubicBezTo>
                  <a:cubicBezTo>
                    <a:pt x="10299" y="4406"/>
                    <a:pt x="10204" y="4894"/>
                    <a:pt x="10109" y="5192"/>
                  </a:cubicBezTo>
                  <a:cubicBezTo>
                    <a:pt x="10097" y="5251"/>
                    <a:pt x="10037" y="5299"/>
                    <a:pt x="9978" y="5311"/>
                  </a:cubicBezTo>
                  <a:cubicBezTo>
                    <a:pt x="9968" y="5311"/>
                    <a:pt x="9955" y="5312"/>
                    <a:pt x="9940" y="5312"/>
                  </a:cubicBezTo>
                  <a:cubicBezTo>
                    <a:pt x="9902" y="5312"/>
                    <a:pt x="9854" y="5306"/>
                    <a:pt x="9811" y="5263"/>
                  </a:cubicBezTo>
                  <a:cubicBezTo>
                    <a:pt x="9311" y="4739"/>
                    <a:pt x="9204" y="3882"/>
                    <a:pt x="9097" y="3049"/>
                  </a:cubicBezTo>
                  <a:cubicBezTo>
                    <a:pt x="9025" y="2501"/>
                    <a:pt x="8966" y="1918"/>
                    <a:pt x="8763" y="1441"/>
                  </a:cubicBezTo>
                  <a:cubicBezTo>
                    <a:pt x="8745" y="1369"/>
                    <a:pt x="8678" y="1337"/>
                    <a:pt x="8616" y="1337"/>
                  </a:cubicBezTo>
                  <a:cubicBezTo>
                    <a:pt x="8597" y="1337"/>
                    <a:pt x="8578" y="1340"/>
                    <a:pt x="8561" y="1346"/>
                  </a:cubicBezTo>
                  <a:cubicBezTo>
                    <a:pt x="8466" y="1382"/>
                    <a:pt x="8442" y="1489"/>
                    <a:pt x="8466" y="1560"/>
                  </a:cubicBezTo>
                  <a:cubicBezTo>
                    <a:pt x="8656" y="1989"/>
                    <a:pt x="8716" y="2525"/>
                    <a:pt x="8787" y="3072"/>
                  </a:cubicBezTo>
                  <a:cubicBezTo>
                    <a:pt x="8871" y="3787"/>
                    <a:pt x="8966" y="4513"/>
                    <a:pt x="9311" y="5097"/>
                  </a:cubicBezTo>
                  <a:cubicBezTo>
                    <a:pt x="9228" y="5739"/>
                    <a:pt x="8966" y="6251"/>
                    <a:pt x="8752" y="6561"/>
                  </a:cubicBezTo>
                  <a:cubicBezTo>
                    <a:pt x="8561" y="6847"/>
                    <a:pt x="8323" y="7085"/>
                    <a:pt x="8085" y="7263"/>
                  </a:cubicBezTo>
                  <a:cubicBezTo>
                    <a:pt x="8073" y="6978"/>
                    <a:pt x="7906" y="6704"/>
                    <a:pt x="7632" y="6513"/>
                  </a:cubicBezTo>
                  <a:cubicBezTo>
                    <a:pt x="7382" y="6323"/>
                    <a:pt x="7037" y="6216"/>
                    <a:pt x="6680" y="6204"/>
                  </a:cubicBezTo>
                  <a:cubicBezTo>
                    <a:pt x="6585" y="5799"/>
                    <a:pt x="6108" y="5513"/>
                    <a:pt x="5513" y="5513"/>
                  </a:cubicBezTo>
                  <a:cubicBezTo>
                    <a:pt x="4918" y="5513"/>
                    <a:pt x="4441" y="5811"/>
                    <a:pt x="4334" y="6204"/>
                  </a:cubicBezTo>
                  <a:cubicBezTo>
                    <a:pt x="4263" y="6204"/>
                    <a:pt x="4191" y="6216"/>
                    <a:pt x="4108" y="6216"/>
                  </a:cubicBezTo>
                  <a:cubicBezTo>
                    <a:pt x="4025" y="6228"/>
                    <a:pt x="3965" y="6311"/>
                    <a:pt x="3977" y="6394"/>
                  </a:cubicBezTo>
                  <a:cubicBezTo>
                    <a:pt x="3989" y="6466"/>
                    <a:pt x="4049" y="6525"/>
                    <a:pt x="4144" y="6525"/>
                  </a:cubicBezTo>
                  <a:lnTo>
                    <a:pt x="4168" y="6525"/>
                  </a:lnTo>
                  <a:cubicBezTo>
                    <a:pt x="4227" y="6513"/>
                    <a:pt x="4287" y="6513"/>
                    <a:pt x="4346" y="6513"/>
                  </a:cubicBezTo>
                  <a:cubicBezTo>
                    <a:pt x="4453" y="6871"/>
                    <a:pt x="4870" y="7061"/>
                    <a:pt x="5156" y="7192"/>
                  </a:cubicBezTo>
                  <a:lnTo>
                    <a:pt x="5168" y="7192"/>
                  </a:lnTo>
                  <a:cubicBezTo>
                    <a:pt x="5287" y="7240"/>
                    <a:pt x="5406" y="7275"/>
                    <a:pt x="5525" y="7275"/>
                  </a:cubicBezTo>
                  <a:cubicBezTo>
                    <a:pt x="5644" y="7275"/>
                    <a:pt x="5763" y="7240"/>
                    <a:pt x="5882" y="7192"/>
                  </a:cubicBezTo>
                  <a:lnTo>
                    <a:pt x="5894" y="7192"/>
                  </a:lnTo>
                  <a:cubicBezTo>
                    <a:pt x="6192" y="7061"/>
                    <a:pt x="6608" y="6871"/>
                    <a:pt x="6704" y="6513"/>
                  </a:cubicBezTo>
                  <a:cubicBezTo>
                    <a:pt x="7299" y="6525"/>
                    <a:pt x="7787" y="6882"/>
                    <a:pt x="7787" y="7299"/>
                  </a:cubicBezTo>
                  <a:cubicBezTo>
                    <a:pt x="7787" y="7728"/>
                    <a:pt x="7287" y="8085"/>
                    <a:pt x="6656" y="8085"/>
                  </a:cubicBezTo>
                  <a:cubicBezTo>
                    <a:pt x="6346" y="8085"/>
                    <a:pt x="6049" y="8002"/>
                    <a:pt x="5834" y="7835"/>
                  </a:cubicBezTo>
                  <a:cubicBezTo>
                    <a:pt x="5745" y="7769"/>
                    <a:pt x="5641" y="7737"/>
                    <a:pt x="5537" y="7737"/>
                  </a:cubicBezTo>
                  <a:cubicBezTo>
                    <a:pt x="5433" y="7737"/>
                    <a:pt x="5328" y="7769"/>
                    <a:pt x="5239" y="7835"/>
                  </a:cubicBezTo>
                  <a:cubicBezTo>
                    <a:pt x="5025" y="8002"/>
                    <a:pt x="4739" y="8085"/>
                    <a:pt x="4430" y="8085"/>
                  </a:cubicBezTo>
                  <a:cubicBezTo>
                    <a:pt x="3799" y="8085"/>
                    <a:pt x="3298" y="7740"/>
                    <a:pt x="3298" y="7299"/>
                  </a:cubicBezTo>
                  <a:cubicBezTo>
                    <a:pt x="3298" y="7109"/>
                    <a:pt x="3394" y="6930"/>
                    <a:pt x="3572" y="6775"/>
                  </a:cubicBezTo>
                  <a:cubicBezTo>
                    <a:pt x="3656" y="6716"/>
                    <a:pt x="3656" y="6621"/>
                    <a:pt x="3608" y="6561"/>
                  </a:cubicBezTo>
                  <a:cubicBezTo>
                    <a:pt x="3578" y="6523"/>
                    <a:pt x="3519" y="6500"/>
                    <a:pt x="3465" y="6500"/>
                  </a:cubicBezTo>
                  <a:cubicBezTo>
                    <a:pt x="3434" y="6500"/>
                    <a:pt x="3404" y="6508"/>
                    <a:pt x="3382" y="6525"/>
                  </a:cubicBezTo>
                  <a:cubicBezTo>
                    <a:pt x="3132" y="6716"/>
                    <a:pt x="2989" y="6978"/>
                    <a:pt x="2977" y="7240"/>
                  </a:cubicBezTo>
                  <a:cubicBezTo>
                    <a:pt x="2739" y="7061"/>
                    <a:pt x="2501" y="6823"/>
                    <a:pt x="2310" y="6549"/>
                  </a:cubicBezTo>
                  <a:cubicBezTo>
                    <a:pt x="2096" y="6228"/>
                    <a:pt x="1834" y="5739"/>
                    <a:pt x="1763" y="5085"/>
                  </a:cubicBezTo>
                  <a:cubicBezTo>
                    <a:pt x="2096" y="4513"/>
                    <a:pt x="2191" y="3775"/>
                    <a:pt x="2275" y="3061"/>
                  </a:cubicBezTo>
                  <a:cubicBezTo>
                    <a:pt x="2358" y="2489"/>
                    <a:pt x="2417" y="1953"/>
                    <a:pt x="2596" y="1513"/>
                  </a:cubicBezTo>
                  <a:cubicBezTo>
                    <a:pt x="2786" y="1048"/>
                    <a:pt x="3072" y="786"/>
                    <a:pt x="3489" y="632"/>
                  </a:cubicBezTo>
                  <a:cubicBezTo>
                    <a:pt x="3627" y="681"/>
                    <a:pt x="3748" y="700"/>
                    <a:pt x="3863" y="700"/>
                  </a:cubicBezTo>
                  <a:cubicBezTo>
                    <a:pt x="4027" y="700"/>
                    <a:pt x="4178" y="662"/>
                    <a:pt x="4346" y="620"/>
                  </a:cubicBezTo>
                  <a:cubicBezTo>
                    <a:pt x="4620" y="548"/>
                    <a:pt x="4953" y="453"/>
                    <a:pt x="5573" y="453"/>
                  </a:cubicBezTo>
                  <a:cubicBezTo>
                    <a:pt x="6180" y="453"/>
                    <a:pt x="6501" y="548"/>
                    <a:pt x="6787" y="620"/>
                  </a:cubicBezTo>
                  <a:cubicBezTo>
                    <a:pt x="6954" y="667"/>
                    <a:pt x="7120" y="715"/>
                    <a:pt x="7275" y="715"/>
                  </a:cubicBezTo>
                  <a:cubicBezTo>
                    <a:pt x="7394" y="715"/>
                    <a:pt x="7525" y="691"/>
                    <a:pt x="7656" y="632"/>
                  </a:cubicBezTo>
                  <a:cubicBezTo>
                    <a:pt x="7870" y="715"/>
                    <a:pt x="8073" y="834"/>
                    <a:pt x="8216" y="989"/>
                  </a:cubicBezTo>
                  <a:cubicBezTo>
                    <a:pt x="8245" y="1019"/>
                    <a:pt x="8287" y="1034"/>
                    <a:pt x="8329" y="1034"/>
                  </a:cubicBezTo>
                  <a:cubicBezTo>
                    <a:pt x="8371" y="1034"/>
                    <a:pt x="8412" y="1019"/>
                    <a:pt x="8442" y="989"/>
                  </a:cubicBezTo>
                  <a:cubicBezTo>
                    <a:pt x="8501" y="929"/>
                    <a:pt x="8501" y="822"/>
                    <a:pt x="8442" y="763"/>
                  </a:cubicBezTo>
                  <a:cubicBezTo>
                    <a:pt x="8323" y="644"/>
                    <a:pt x="8192" y="548"/>
                    <a:pt x="8049" y="465"/>
                  </a:cubicBezTo>
                  <a:cubicBezTo>
                    <a:pt x="8287" y="382"/>
                    <a:pt x="8585" y="298"/>
                    <a:pt x="8847" y="298"/>
                  </a:cubicBezTo>
                  <a:close/>
                  <a:moveTo>
                    <a:pt x="3929" y="8395"/>
                  </a:moveTo>
                  <a:lnTo>
                    <a:pt x="3929" y="8395"/>
                  </a:lnTo>
                  <a:cubicBezTo>
                    <a:pt x="4072" y="8418"/>
                    <a:pt x="4215" y="8430"/>
                    <a:pt x="4382" y="8430"/>
                  </a:cubicBezTo>
                  <a:lnTo>
                    <a:pt x="4489" y="8430"/>
                  </a:lnTo>
                  <a:lnTo>
                    <a:pt x="4489" y="8787"/>
                  </a:lnTo>
                  <a:lnTo>
                    <a:pt x="4489" y="8906"/>
                  </a:lnTo>
                  <a:cubicBezTo>
                    <a:pt x="4227" y="8764"/>
                    <a:pt x="4049" y="8585"/>
                    <a:pt x="3929" y="8395"/>
                  </a:cubicBezTo>
                  <a:close/>
                  <a:moveTo>
                    <a:pt x="7061" y="8395"/>
                  </a:moveTo>
                  <a:lnTo>
                    <a:pt x="7061" y="8395"/>
                  </a:lnTo>
                  <a:cubicBezTo>
                    <a:pt x="6942" y="8585"/>
                    <a:pt x="6763" y="8764"/>
                    <a:pt x="6513" y="8906"/>
                  </a:cubicBezTo>
                  <a:lnTo>
                    <a:pt x="6513" y="8787"/>
                  </a:lnTo>
                  <a:lnTo>
                    <a:pt x="6513" y="8430"/>
                  </a:lnTo>
                  <a:lnTo>
                    <a:pt x="6608" y="8430"/>
                  </a:lnTo>
                  <a:cubicBezTo>
                    <a:pt x="6763" y="8430"/>
                    <a:pt x="6906" y="8418"/>
                    <a:pt x="7061" y="8395"/>
                  </a:cubicBezTo>
                  <a:close/>
                  <a:moveTo>
                    <a:pt x="5656" y="8168"/>
                  </a:moveTo>
                  <a:cubicBezTo>
                    <a:pt x="5823" y="8275"/>
                    <a:pt x="6001" y="8347"/>
                    <a:pt x="6192" y="8395"/>
                  </a:cubicBezTo>
                  <a:lnTo>
                    <a:pt x="6192" y="8787"/>
                  </a:lnTo>
                  <a:cubicBezTo>
                    <a:pt x="6192" y="9180"/>
                    <a:pt x="5882" y="9490"/>
                    <a:pt x="5489" y="9490"/>
                  </a:cubicBezTo>
                  <a:cubicBezTo>
                    <a:pt x="5108" y="9490"/>
                    <a:pt x="4799" y="9180"/>
                    <a:pt x="4799" y="8787"/>
                  </a:cubicBezTo>
                  <a:lnTo>
                    <a:pt x="4799" y="8395"/>
                  </a:lnTo>
                  <a:cubicBezTo>
                    <a:pt x="4989" y="8347"/>
                    <a:pt x="5180" y="8275"/>
                    <a:pt x="5334" y="8168"/>
                  </a:cubicBezTo>
                  <a:lnTo>
                    <a:pt x="5334" y="8633"/>
                  </a:lnTo>
                  <a:cubicBezTo>
                    <a:pt x="5334" y="8716"/>
                    <a:pt x="5406" y="8787"/>
                    <a:pt x="5489" y="8787"/>
                  </a:cubicBezTo>
                  <a:cubicBezTo>
                    <a:pt x="5584" y="8787"/>
                    <a:pt x="5656" y="8716"/>
                    <a:pt x="5656" y="8633"/>
                  </a:cubicBezTo>
                  <a:lnTo>
                    <a:pt x="5656" y="8168"/>
                  </a:lnTo>
                  <a:close/>
                  <a:moveTo>
                    <a:pt x="2239" y="1"/>
                  </a:moveTo>
                  <a:cubicBezTo>
                    <a:pt x="1536" y="1"/>
                    <a:pt x="929" y="441"/>
                    <a:pt x="477" y="1287"/>
                  </a:cubicBezTo>
                  <a:cubicBezTo>
                    <a:pt x="155" y="1906"/>
                    <a:pt x="24" y="2513"/>
                    <a:pt x="24" y="2537"/>
                  </a:cubicBezTo>
                  <a:cubicBezTo>
                    <a:pt x="0" y="2584"/>
                    <a:pt x="0" y="2632"/>
                    <a:pt x="36" y="2680"/>
                  </a:cubicBezTo>
                  <a:cubicBezTo>
                    <a:pt x="60" y="2703"/>
                    <a:pt x="96" y="2727"/>
                    <a:pt x="143" y="2727"/>
                  </a:cubicBezTo>
                  <a:cubicBezTo>
                    <a:pt x="167" y="2751"/>
                    <a:pt x="405" y="2882"/>
                    <a:pt x="393" y="3656"/>
                  </a:cubicBezTo>
                  <a:cubicBezTo>
                    <a:pt x="381" y="4430"/>
                    <a:pt x="477" y="4977"/>
                    <a:pt x="584" y="5287"/>
                  </a:cubicBezTo>
                  <a:cubicBezTo>
                    <a:pt x="643" y="5466"/>
                    <a:pt x="774" y="5585"/>
                    <a:pt x="953" y="5632"/>
                  </a:cubicBezTo>
                  <a:cubicBezTo>
                    <a:pt x="1001" y="5656"/>
                    <a:pt x="1036" y="5656"/>
                    <a:pt x="1072" y="5656"/>
                  </a:cubicBezTo>
                  <a:cubicBezTo>
                    <a:pt x="1215" y="5656"/>
                    <a:pt x="1334" y="5597"/>
                    <a:pt x="1429" y="5501"/>
                  </a:cubicBezTo>
                  <a:lnTo>
                    <a:pt x="1453" y="5489"/>
                  </a:lnTo>
                  <a:cubicBezTo>
                    <a:pt x="1667" y="6549"/>
                    <a:pt x="2370" y="7371"/>
                    <a:pt x="3037" y="7716"/>
                  </a:cubicBezTo>
                  <a:cubicBezTo>
                    <a:pt x="3120" y="7871"/>
                    <a:pt x="3239" y="8014"/>
                    <a:pt x="3394" y="8133"/>
                  </a:cubicBezTo>
                  <a:lnTo>
                    <a:pt x="3537" y="8228"/>
                  </a:lnTo>
                  <a:cubicBezTo>
                    <a:pt x="3668" y="8633"/>
                    <a:pt x="4037" y="9121"/>
                    <a:pt x="4668" y="9347"/>
                  </a:cubicBezTo>
                  <a:cubicBezTo>
                    <a:pt x="4846" y="9645"/>
                    <a:pt x="5168" y="9835"/>
                    <a:pt x="5537" y="9835"/>
                  </a:cubicBezTo>
                  <a:cubicBezTo>
                    <a:pt x="5918" y="9835"/>
                    <a:pt x="6239" y="9645"/>
                    <a:pt x="6418" y="9347"/>
                  </a:cubicBezTo>
                  <a:cubicBezTo>
                    <a:pt x="7049" y="9121"/>
                    <a:pt x="7406" y="8633"/>
                    <a:pt x="7549" y="8228"/>
                  </a:cubicBezTo>
                  <a:lnTo>
                    <a:pt x="7680" y="8133"/>
                  </a:lnTo>
                  <a:cubicBezTo>
                    <a:pt x="7847" y="8014"/>
                    <a:pt x="7966" y="7883"/>
                    <a:pt x="8037" y="7716"/>
                  </a:cubicBezTo>
                  <a:cubicBezTo>
                    <a:pt x="8692" y="7371"/>
                    <a:pt x="9406" y="6549"/>
                    <a:pt x="9633" y="5489"/>
                  </a:cubicBezTo>
                  <a:lnTo>
                    <a:pt x="9644" y="5501"/>
                  </a:lnTo>
                  <a:cubicBezTo>
                    <a:pt x="9740" y="5608"/>
                    <a:pt x="9871" y="5656"/>
                    <a:pt x="10002" y="5656"/>
                  </a:cubicBezTo>
                  <a:cubicBezTo>
                    <a:pt x="10049" y="5656"/>
                    <a:pt x="10085" y="5656"/>
                    <a:pt x="10121" y="5632"/>
                  </a:cubicBezTo>
                  <a:cubicBezTo>
                    <a:pt x="10299" y="5585"/>
                    <a:pt x="10442" y="5454"/>
                    <a:pt x="10502" y="5287"/>
                  </a:cubicBezTo>
                  <a:cubicBezTo>
                    <a:pt x="10585" y="4977"/>
                    <a:pt x="10704" y="4442"/>
                    <a:pt x="10692" y="3656"/>
                  </a:cubicBezTo>
                  <a:cubicBezTo>
                    <a:pt x="10680" y="2882"/>
                    <a:pt x="10918" y="2751"/>
                    <a:pt x="10942" y="2727"/>
                  </a:cubicBezTo>
                  <a:cubicBezTo>
                    <a:pt x="10990" y="2727"/>
                    <a:pt x="11014" y="2703"/>
                    <a:pt x="11049" y="2680"/>
                  </a:cubicBezTo>
                  <a:cubicBezTo>
                    <a:pt x="11002" y="2644"/>
                    <a:pt x="11014" y="2596"/>
                    <a:pt x="11002" y="2537"/>
                  </a:cubicBezTo>
                  <a:cubicBezTo>
                    <a:pt x="11002" y="2513"/>
                    <a:pt x="10871" y="1906"/>
                    <a:pt x="10537" y="1287"/>
                  </a:cubicBezTo>
                  <a:cubicBezTo>
                    <a:pt x="10097" y="441"/>
                    <a:pt x="9490" y="1"/>
                    <a:pt x="8787" y="1"/>
                  </a:cubicBezTo>
                  <a:cubicBezTo>
                    <a:pt x="8263" y="1"/>
                    <a:pt x="7597" y="310"/>
                    <a:pt x="7525" y="358"/>
                  </a:cubicBezTo>
                  <a:cubicBezTo>
                    <a:pt x="7410" y="398"/>
                    <a:pt x="7314" y="415"/>
                    <a:pt x="7221" y="415"/>
                  </a:cubicBezTo>
                  <a:cubicBezTo>
                    <a:pt x="7093" y="415"/>
                    <a:pt x="6970" y="382"/>
                    <a:pt x="6811" y="334"/>
                  </a:cubicBezTo>
                  <a:cubicBezTo>
                    <a:pt x="6537" y="263"/>
                    <a:pt x="6156" y="155"/>
                    <a:pt x="5513" y="155"/>
                  </a:cubicBezTo>
                  <a:cubicBezTo>
                    <a:pt x="4870" y="155"/>
                    <a:pt x="4489" y="263"/>
                    <a:pt x="4215" y="334"/>
                  </a:cubicBezTo>
                  <a:cubicBezTo>
                    <a:pt x="4049" y="382"/>
                    <a:pt x="3932" y="415"/>
                    <a:pt x="3806" y="415"/>
                  </a:cubicBezTo>
                  <a:cubicBezTo>
                    <a:pt x="3716" y="415"/>
                    <a:pt x="3621" y="398"/>
                    <a:pt x="3501" y="358"/>
                  </a:cubicBezTo>
                  <a:cubicBezTo>
                    <a:pt x="3429" y="310"/>
                    <a:pt x="2763" y="1"/>
                    <a:pt x="2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6" name="Google Shape;12056;p81"/>
          <p:cNvGrpSpPr/>
          <p:nvPr/>
        </p:nvGrpSpPr>
        <p:grpSpPr>
          <a:xfrm>
            <a:off x="1404013" y="2958066"/>
            <a:ext cx="368096" cy="223968"/>
            <a:chOff x="1404013" y="2958066"/>
            <a:chExt cx="368096" cy="223968"/>
          </a:xfrm>
        </p:grpSpPr>
        <p:sp>
          <p:nvSpPr>
            <p:cNvPr id="12057" name="Google Shape;12057;p81"/>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81"/>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9" name="Google Shape;12059;p81"/>
          <p:cNvSpPr/>
          <p:nvPr/>
        </p:nvSpPr>
        <p:spPr>
          <a:xfrm>
            <a:off x="4147597" y="2886354"/>
            <a:ext cx="367712" cy="367680"/>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81"/>
          <p:cNvSpPr/>
          <p:nvPr/>
        </p:nvSpPr>
        <p:spPr>
          <a:xfrm>
            <a:off x="880141" y="2886290"/>
            <a:ext cx="323520" cy="367360"/>
          </a:xfrm>
          <a:custGeom>
            <a:avLst/>
            <a:gdLst/>
            <a:ahLst/>
            <a:cxnLst/>
            <a:rect l="l" t="t" r="r" b="b"/>
            <a:pathLst>
              <a:path w="10110" h="11480" extrusionOk="0">
                <a:moveTo>
                  <a:pt x="4240" y="2681"/>
                </a:moveTo>
                <a:cubicBezTo>
                  <a:pt x="4347" y="2681"/>
                  <a:pt x="4442" y="2777"/>
                  <a:pt x="4442" y="2872"/>
                </a:cubicBezTo>
                <a:cubicBezTo>
                  <a:pt x="4442" y="2979"/>
                  <a:pt x="4347" y="3062"/>
                  <a:pt x="4240" y="3062"/>
                </a:cubicBezTo>
                <a:cubicBezTo>
                  <a:pt x="4144" y="3050"/>
                  <a:pt x="4049" y="2979"/>
                  <a:pt x="4049" y="2872"/>
                </a:cubicBezTo>
                <a:cubicBezTo>
                  <a:pt x="4049" y="2765"/>
                  <a:pt x="4144" y="2681"/>
                  <a:pt x="4240" y="2681"/>
                </a:cubicBezTo>
                <a:close/>
                <a:moveTo>
                  <a:pt x="5692" y="2681"/>
                </a:moveTo>
                <a:cubicBezTo>
                  <a:pt x="5787" y="2681"/>
                  <a:pt x="5883" y="2777"/>
                  <a:pt x="5883" y="2872"/>
                </a:cubicBezTo>
                <a:cubicBezTo>
                  <a:pt x="5883" y="2979"/>
                  <a:pt x="5787" y="3062"/>
                  <a:pt x="5692" y="3062"/>
                </a:cubicBezTo>
                <a:cubicBezTo>
                  <a:pt x="5585" y="3062"/>
                  <a:pt x="5490" y="2979"/>
                  <a:pt x="5490" y="2872"/>
                </a:cubicBezTo>
                <a:cubicBezTo>
                  <a:pt x="5490" y="2777"/>
                  <a:pt x="5585" y="2681"/>
                  <a:pt x="5692" y="2681"/>
                </a:cubicBezTo>
                <a:close/>
                <a:moveTo>
                  <a:pt x="4978" y="1788"/>
                </a:moveTo>
                <a:cubicBezTo>
                  <a:pt x="5299" y="1788"/>
                  <a:pt x="5585" y="2038"/>
                  <a:pt x="5752" y="2348"/>
                </a:cubicBezTo>
                <a:lnTo>
                  <a:pt x="5692" y="2348"/>
                </a:lnTo>
                <a:cubicBezTo>
                  <a:pt x="5394" y="2348"/>
                  <a:pt x="5168" y="2598"/>
                  <a:pt x="5168" y="2872"/>
                </a:cubicBezTo>
                <a:cubicBezTo>
                  <a:pt x="5168" y="3158"/>
                  <a:pt x="5371" y="3384"/>
                  <a:pt x="5656" y="3396"/>
                </a:cubicBezTo>
                <a:cubicBezTo>
                  <a:pt x="5478" y="3539"/>
                  <a:pt x="5228" y="3598"/>
                  <a:pt x="4990" y="3598"/>
                </a:cubicBezTo>
                <a:cubicBezTo>
                  <a:pt x="4751" y="3598"/>
                  <a:pt x="4466" y="3539"/>
                  <a:pt x="4287" y="3396"/>
                </a:cubicBezTo>
                <a:cubicBezTo>
                  <a:pt x="4561" y="3384"/>
                  <a:pt x="4775" y="3146"/>
                  <a:pt x="4775" y="2872"/>
                </a:cubicBezTo>
                <a:cubicBezTo>
                  <a:pt x="4775" y="2574"/>
                  <a:pt x="4537" y="2348"/>
                  <a:pt x="4263" y="2348"/>
                </a:cubicBezTo>
                <a:lnTo>
                  <a:pt x="4204" y="2348"/>
                </a:lnTo>
                <a:cubicBezTo>
                  <a:pt x="4359" y="2038"/>
                  <a:pt x="4644" y="1788"/>
                  <a:pt x="4978" y="1788"/>
                </a:cubicBezTo>
                <a:close/>
                <a:moveTo>
                  <a:pt x="4978" y="3943"/>
                </a:moveTo>
                <a:cubicBezTo>
                  <a:pt x="5275" y="3943"/>
                  <a:pt x="5525" y="4455"/>
                  <a:pt x="5525" y="5039"/>
                </a:cubicBezTo>
                <a:cubicBezTo>
                  <a:pt x="5525" y="5610"/>
                  <a:pt x="5252" y="6122"/>
                  <a:pt x="4978" y="6122"/>
                </a:cubicBezTo>
                <a:cubicBezTo>
                  <a:pt x="4680" y="6122"/>
                  <a:pt x="4418" y="5610"/>
                  <a:pt x="4418" y="5039"/>
                </a:cubicBezTo>
                <a:cubicBezTo>
                  <a:pt x="4418" y="4455"/>
                  <a:pt x="4680" y="3943"/>
                  <a:pt x="4978" y="3943"/>
                </a:cubicBezTo>
                <a:close/>
                <a:moveTo>
                  <a:pt x="5064" y="6488"/>
                </a:moveTo>
                <a:cubicBezTo>
                  <a:pt x="5446" y="6488"/>
                  <a:pt x="5749" y="6618"/>
                  <a:pt x="6002" y="6848"/>
                </a:cubicBezTo>
                <a:cubicBezTo>
                  <a:pt x="6204" y="7063"/>
                  <a:pt x="6347" y="7360"/>
                  <a:pt x="6406" y="7706"/>
                </a:cubicBezTo>
                <a:cubicBezTo>
                  <a:pt x="6311" y="7789"/>
                  <a:pt x="6192" y="7860"/>
                  <a:pt x="6049" y="7920"/>
                </a:cubicBezTo>
                <a:cubicBezTo>
                  <a:pt x="5954" y="7956"/>
                  <a:pt x="5906" y="8051"/>
                  <a:pt x="5954" y="8146"/>
                </a:cubicBezTo>
                <a:cubicBezTo>
                  <a:pt x="5990" y="8206"/>
                  <a:pt x="6049" y="8253"/>
                  <a:pt x="6109" y="8253"/>
                </a:cubicBezTo>
                <a:cubicBezTo>
                  <a:pt x="6121" y="8253"/>
                  <a:pt x="6145" y="8253"/>
                  <a:pt x="6168" y="8230"/>
                </a:cubicBezTo>
                <a:cubicBezTo>
                  <a:pt x="6252" y="8194"/>
                  <a:pt x="6347" y="8158"/>
                  <a:pt x="6418" y="8111"/>
                </a:cubicBezTo>
                <a:lnTo>
                  <a:pt x="6418" y="8111"/>
                </a:lnTo>
                <a:cubicBezTo>
                  <a:pt x="6418" y="8408"/>
                  <a:pt x="6347" y="8753"/>
                  <a:pt x="6216" y="9063"/>
                </a:cubicBezTo>
                <a:cubicBezTo>
                  <a:pt x="6073" y="9158"/>
                  <a:pt x="5894" y="9230"/>
                  <a:pt x="5692" y="9289"/>
                </a:cubicBezTo>
                <a:cubicBezTo>
                  <a:pt x="5597" y="9325"/>
                  <a:pt x="5537" y="9408"/>
                  <a:pt x="5561" y="9492"/>
                </a:cubicBezTo>
                <a:cubicBezTo>
                  <a:pt x="5585" y="9575"/>
                  <a:pt x="5656" y="9611"/>
                  <a:pt x="5728" y="9611"/>
                </a:cubicBezTo>
                <a:lnTo>
                  <a:pt x="5775" y="9611"/>
                </a:lnTo>
                <a:cubicBezTo>
                  <a:pt x="5847" y="9599"/>
                  <a:pt x="5918" y="9575"/>
                  <a:pt x="6002" y="9539"/>
                </a:cubicBezTo>
                <a:lnTo>
                  <a:pt x="6002" y="9539"/>
                </a:lnTo>
                <a:cubicBezTo>
                  <a:pt x="5966" y="9599"/>
                  <a:pt x="5942" y="9646"/>
                  <a:pt x="5906" y="9706"/>
                </a:cubicBezTo>
                <a:cubicBezTo>
                  <a:pt x="5609" y="10170"/>
                  <a:pt x="5252" y="10444"/>
                  <a:pt x="4966" y="10444"/>
                </a:cubicBezTo>
                <a:cubicBezTo>
                  <a:pt x="4692" y="10444"/>
                  <a:pt x="4335" y="10170"/>
                  <a:pt x="4037" y="9706"/>
                </a:cubicBezTo>
                <a:cubicBezTo>
                  <a:pt x="4001" y="9646"/>
                  <a:pt x="3978" y="9599"/>
                  <a:pt x="3942" y="9539"/>
                </a:cubicBezTo>
                <a:lnTo>
                  <a:pt x="3942" y="9539"/>
                </a:lnTo>
                <a:cubicBezTo>
                  <a:pt x="4251" y="9646"/>
                  <a:pt x="4609" y="9706"/>
                  <a:pt x="4966" y="9706"/>
                </a:cubicBezTo>
                <a:cubicBezTo>
                  <a:pt x="5061" y="9706"/>
                  <a:pt x="5132" y="9634"/>
                  <a:pt x="5132" y="9539"/>
                </a:cubicBezTo>
                <a:cubicBezTo>
                  <a:pt x="5132" y="9456"/>
                  <a:pt x="5061" y="9373"/>
                  <a:pt x="4966" y="9373"/>
                </a:cubicBezTo>
                <a:cubicBezTo>
                  <a:pt x="4478" y="9373"/>
                  <a:pt x="4037" y="9277"/>
                  <a:pt x="3716" y="9063"/>
                </a:cubicBezTo>
                <a:cubicBezTo>
                  <a:pt x="3597" y="8753"/>
                  <a:pt x="3525" y="8408"/>
                  <a:pt x="3525" y="8111"/>
                </a:cubicBezTo>
                <a:lnTo>
                  <a:pt x="3525" y="8111"/>
                </a:lnTo>
                <a:cubicBezTo>
                  <a:pt x="3882" y="8325"/>
                  <a:pt x="4418" y="8456"/>
                  <a:pt x="4966" y="8456"/>
                </a:cubicBezTo>
                <a:cubicBezTo>
                  <a:pt x="5085" y="8456"/>
                  <a:pt x="5228" y="8456"/>
                  <a:pt x="5347" y="8444"/>
                </a:cubicBezTo>
                <a:cubicBezTo>
                  <a:pt x="5430" y="8420"/>
                  <a:pt x="5502" y="8349"/>
                  <a:pt x="5490" y="8265"/>
                </a:cubicBezTo>
                <a:cubicBezTo>
                  <a:pt x="5479" y="8177"/>
                  <a:pt x="5416" y="8109"/>
                  <a:pt x="5332" y="8109"/>
                </a:cubicBezTo>
                <a:cubicBezTo>
                  <a:pt x="5325" y="8109"/>
                  <a:pt x="5318" y="8110"/>
                  <a:pt x="5311" y="8111"/>
                </a:cubicBezTo>
                <a:cubicBezTo>
                  <a:pt x="5192" y="8122"/>
                  <a:pt x="5085" y="8122"/>
                  <a:pt x="4966" y="8122"/>
                </a:cubicBezTo>
                <a:cubicBezTo>
                  <a:pt x="4394" y="8122"/>
                  <a:pt x="3835" y="7980"/>
                  <a:pt x="3537" y="7741"/>
                </a:cubicBezTo>
                <a:cubicBezTo>
                  <a:pt x="3597" y="7384"/>
                  <a:pt x="3739" y="7087"/>
                  <a:pt x="3942" y="6872"/>
                </a:cubicBezTo>
                <a:cubicBezTo>
                  <a:pt x="4192" y="6622"/>
                  <a:pt x="4549" y="6491"/>
                  <a:pt x="4966" y="6491"/>
                </a:cubicBezTo>
                <a:cubicBezTo>
                  <a:pt x="4999" y="6489"/>
                  <a:pt x="5032" y="6488"/>
                  <a:pt x="5064" y="6488"/>
                </a:cubicBezTo>
                <a:close/>
                <a:moveTo>
                  <a:pt x="2134" y="1"/>
                </a:moveTo>
                <a:cubicBezTo>
                  <a:pt x="2057" y="1"/>
                  <a:pt x="1976" y="57"/>
                  <a:pt x="1965" y="133"/>
                </a:cubicBezTo>
                <a:cubicBezTo>
                  <a:pt x="1954" y="229"/>
                  <a:pt x="2013" y="312"/>
                  <a:pt x="2096" y="324"/>
                </a:cubicBezTo>
                <a:cubicBezTo>
                  <a:pt x="2644" y="431"/>
                  <a:pt x="3216" y="1145"/>
                  <a:pt x="3561" y="1776"/>
                </a:cubicBezTo>
                <a:cubicBezTo>
                  <a:pt x="3620" y="1884"/>
                  <a:pt x="3739" y="1955"/>
                  <a:pt x="3859" y="1955"/>
                </a:cubicBezTo>
                <a:lnTo>
                  <a:pt x="4085" y="1955"/>
                </a:lnTo>
                <a:cubicBezTo>
                  <a:pt x="3870" y="2217"/>
                  <a:pt x="3763" y="2550"/>
                  <a:pt x="3763" y="2860"/>
                </a:cubicBezTo>
                <a:cubicBezTo>
                  <a:pt x="3763" y="3205"/>
                  <a:pt x="3906" y="3467"/>
                  <a:pt x="4156" y="3669"/>
                </a:cubicBezTo>
                <a:cubicBezTo>
                  <a:pt x="4263" y="3741"/>
                  <a:pt x="4382" y="3800"/>
                  <a:pt x="4513" y="3848"/>
                </a:cubicBezTo>
                <a:cubicBezTo>
                  <a:pt x="4406" y="3967"/>
                  <a:pt x="4323" y="4110"/>
                  <a:pt x="4263" y="4289"/>
                </a:cubicBezTo>
                <a:lnTo>
                  <a:pt x="2513" y="3812"/>
                </a:lnTo>
                <a:cubicBezTo>
                  <a:pt x="2454" y="3800"/>
                  <a:pt x="2394" y="3765"/>
                  <a:pt x="2358" y="3729"/>
                </a:cubicBezTo>
                <a:lnTo>
                  <a:pt x="834" y="2205"/>
                </a:lnTo>
                <a:cubicBezTo>
                  <a:pt x="805" y="2175"/>
                  <a:pt x="760" y="2160"/>
                  <a:pt x="715" y="2160"/>
                </a:cubicBezTo>
                <a:cubicBezTo>
                  <a:pt x="671" y="2160"/>
                  <a:pt x="626" y="2175"/>
                  <a:pt x="596" y="2205"/>
                </a:cubicBezTo>
                <a:cubicBezTo>
                  <a:pt x="537" y="2265"/>
                  <a:pt x="537" y="2384"/>
                  <a:pt x="596" y="2443"/>
                </a:cubicBezTo>
                <a:lnTo>
                  <a:pt x="2120" y="3967"/>
                </a:lnTo>
                <a:cubicBezTo>
                  <a:pt x="2204" y="4050"/>
                  <a:pt x="2311" y="4110"/>
                  <a:pt x="2430" y="4146"/>
                </a:cubicBezTo>
                <a:lnTo>
                  <a:pt x="4180" y="4622"/>
                </a:lnTo>
                <a:cubicBezTo>
                  <a:pt x="4156" y="4753"/>
                  <a:pt x="4156" y="4884"/>
                  <a:pt x="4156" y="5015"/>
                </a:cubicBezTo>
                <a:cubicBezTo>
                  <a:pt x="4156" y="5074"/>
                  <a:pt x="4156" y="5158"/>
                  <a:pt x="4168" y="5217"/>
                </a:cubicBezTo>
                <a:lnTo>
                  <a:pt x="2501" y="5217"/>
                </a:lnTo>
                <a:cubicBezTo>
                  <a:pt x="2382" y="5217"/>
                  <a:pt x="2251" y="5241"/>
                  <a:pt x="2144" y="5301"/>
                </a:cubicBezTo>
                <a:lnTo>
                  <a:pt x="108" y="6491"/>
                </a:lnTo>
                <a:cubicBezTo>
                  <a:pt x="37" y="6539"/>
                  <a:pt x="1" y="6646"/>
                  <a:pt x="49" y="6717"/>
                </a:cubicBezTo>
                <a:cubicBezTo>
                  <a:pt x="72" y="6777"/>
                  <a:pt x="132" y="6801"/>
                  <a:pt x="191" y="6801"/>
                </a:cubicBezTo>
                <a:cubicBezTo>
                  <a:pt x="227" y="6801"/>
                  <a:pt x="251" y="6801"/>
                  <a:pt x="287" y="6777"/>
                </a:cubicBezTo>
                <a:lnTo>
                  <a:pt x="2323" y="5586"/>
                </a:lnTo>
                <a:cubicBezTo>
                  <a:pt x="2382" y="5551"/>
                  <a:pt x="2442" y="5539"/>
                  <a:pt x="2513" y="5539"/>
                </a:cubicBezTo>
                <a:lnTo>
                  <a:pt x="4240" y="5539"/>
                </a:lnTo>
                <a:cubicBezTo>
                  <a:pt x="4299" y="5789"/>
                  <a:pt x="4406" y="6015"/>
                  <a:pt x="4537" y="6170"/>
                </a:cubicBezTo>
                <a:cubicBezTo>
                  <a:pt x="4263" y="6241"/>
                  <a:pt x="4001" y="6384"/>
                  <a:pt x="3799" y="6587"/>
                </a:cubicBezTo>
                <a:cubicBezTo>
                  <a:pt x="3668" y="6717"/>
                  <a:pt x="3549" y="6884"/>
                  <a:pt x="3466" y="7075"/>
                </a:cubicBezTo>
                <a:lnTo>
                  <a:pt x="2418" y="7837"/>
                </a:lnTo>
                <a:cubicBezTo>
                  <a:pt x="2299" y="7920"/>
                  <a:pt x="2204" y="8039"/>
                  <a:pt x="2156" y="8194"/>
                </a:cubicBezTo>
                <a:lnTo>
                  <a:pt x="1132" y="11254"/>
                </a:lnTo>
                <a:cubicBezTo>
                  <a:pt x="1108" y="11349"/>
                  <a:pt x="1144" y="11432"/>
                  <a:pt x="1239" y="11468"/>
                </a:cubicBezTo>
                <a:cubicBezTo>
                  <a:pt x="1251" y="11468"/>
                  <a:pt x="1263" y="11480"/>
                  <a:pt x="1299" y="11480"/>
                </a:cubicBezTo>
                <a:cubicBezTo>
                  <a:pt x="1370" y="11480"/>
                  <a:pt x="1430" y="11432"/>
                  <a:pt x="1465" y="11361"/>
                </a:cubicBezTo>
                <a:lnTo>
                  <a:pt x="2489" y="8289"/>
                </a:lnTo>
                <a:cubicBezTo>
                  <a:pt x="2513" y="8218"/>
                  <a:pt x="2561" y="8158"/>
                  <a:pt x="2620" y="8111"/>
                </a:cubicBezTo>
                <a:lnTo>
                  <a:pt x="3323" y="7610"/>
                </a:lnTo>
                <a:lnTo>
                  <a:pt x="3323" y="7610"/>
                </a:lnTo>
                <a:cubicBezTo>
                  <a:pt x="3287" y="7741"/>
                  <a:pt x="3287" y="7896"/>
                  <a:pt x="3287" y="8039"/>
                </a:cubicBezTo>
                <a:cubicBezTo>
                  <a:pt x="3287" y="9301"/>
                  <a:pt x="4240" y="10766"/>
                  <a:pt x="5073" y="10766"/>
                </a:cubicBezTo>
                <a:cubicBezTo>
                  <a:pt x="5906" y="10766"/>
                  <a:pt x="6859" y="9325"/>
                  <a:pt x="6859" y="8039"/>
                </a:cubicBezTo>
                <a:cubicBezTo>
                  <a:pt x="6859" y="7896"/>
                  <a:pt x="6847" y="7741"/>
                  <a:pt x="6835" y="7610"/>
                </a:cubicBezTo>
                <a:lnTo>
                  <a:pt x="6835" y="7610"/>
                </a:lnTo>
                <a:lnTo>
                  <a:pt x="7538" y="8111"/>
                </a:lnTo>
                <a:cubicBezTo>
                  <a:pt x="7597" y="8158"/>
                  <a:pt x="7633" y="8218"/>
                  <a:pt x="7669" y="8289"/>
                </a:cubicBezTo>
                <a:lnTo>
                  <a:pt x="8692" y="11361"/>
                </a:lnTo>
                <a:cubicBezTo>
                  <a:pt x="8728" y="11432"/>
                  <a:pt x="8788" y="11480"/>
                  <a:pt x="8859" y="11480"/>
                </a:cubicBezTo>
                <a:cubicBezTo>
                  <a:pt x="8871" y="11480"/>
                  <a:pt x="8883" y="11480"/>
                  <a:pt x="8919" y="11468"/>
                </a:cubicBezTo>
                <a:cubicBezTo>
                  <a:pt x="9002" y="11432"/>
                  <a:pt x="9050" y="11349"/>
                  <a:pt x="9026" y="11254"/>
                </a:cubicBezTo>
                <a:lnTo>
                  <a:pt x="7990" y="8194"/>
                </a:lnTo>
                <a:cubicBezTo>
                  <a:pt x="7954" y="8039"/>
                  <a:pt x="7859" y="7920"/>
                  <a:pt x="7740" y="7837"/>
                </a:cubicBezTo>
                <a:lnTo>
                  <a:pt x="6680" y="7075"/>
                </a:lnTo>
                <a:cubicBezTo>
                  <a:pt x="6597" y="6884"/>
                  <a:pt x="6490" y="6717"/>
                  <a:pt x="6359" y="6587"/>
                </a:cubicBezTo>
                <a:cubicBezTo>
                  <a:pt x="6145" y="6372"/>
                  <a:pt x="5906" y="6241"/>
                  <a:pt x="5609" y="6170"/>
                </a:cubicBezTo>
                <a:cubicBezTo>
                  <a:pt x="5752" y="6003"/>
                  <a:pt x="5847" y="5789"/>
                  <a:pt x="5906" y="5539"/>
                </a:cubicBezTo>
                <a:lnTo>
                  <a:pt x="7633" y="5539"/>
                </a:lnTo>
                <a:cubicBezTo>
                  <a:pt x="7692" y="5539"/>
                  <a:pt x="7776" y="5551"/>
                  <a:pt x="7835" y="5586"/>
                </a:cubicBezTo>
                <a:lnTo>
                  <a:pt x="9871" y="6777"/>
                </a:lnTo>
                <a:cubicBezTo>
                  <a:pt x="9895" y="6789"/>
                  <a:pt x="9931" y="6801"/>
                  <a:pt x="9955" y="6801"/>
                </a:cubicBezTo>
                <a:cubicBezTo>
                  <a:pt x="10014" y="6801"/>
                  <a:pt x="10074" y="6777"/>
                  <a:pt x="10109" y="6717"/>
                </a:cubicBezTo>
                <a:cubicBezTo>
                  <a:pt x="10014" y="6658"/>
                  <a:pt x="9990" y="6551"/>
                  <a:pt x="9919" y="6503"/>
                </a:cubicBezTo>
                <a:lnTo>
                  <a:pt x="7871" y="5313"/>
                </a:lnTo>
                <a:cubicBezTo>
                  <a:pt x="7776" y="5253"/>
                  <a:pt x="7633" y="5229"/>
                  <a:pt x="7514" y="5229"/>
                </a:cubicBezTo>
                <a:lnTo>
                  <a:pt x="5847" y="5229"/>
                </a:lnTo>
                <a:cubicBezTo>
                  <a:pt x="5847" y="5170"/>
                  <a:pt x="5871" y="5110"/>
                  <a:pt x="5871" y="5039"/>
                </a:cubicBezTo>
                <a:cubicBezTo>
                  <a:pt x="5871" y="4896"/>
                  <a:pt x="5847" y="4765"/>
                  <a:pt x="5835" y="4634"/>
                </a:cubicBezTo>
                <a:lnTo>
                  <a:pt x="7597" y="4158"/>
                </a:lnTo>
                <a:cubicBezTo>
                  <a:pt x="7716" y="4122"/>
                  <a:pt x="7811" y="4062"/>
                  <a:pt x="7907" y="3979"/>
                </a:cubicBezTo>
                <a:lnTo>
                  <a:pt x="9419" y="2455"/>
                </a:lnTo>
                <a:cubicBezTo>
                  <a:pt x="9478" y="2396"/>
                  <a:pt x="9478" y="2276"/>
                  <a:pt x="9419" y="2217"/>
                </a:cubicBezTo>
                <a:cubicBezTo>
                  <a:pt x="9389" y="2187"/>
                  <a:pt x="9344" y="2172"/>
                  <a:pt x="9300" y="2172"/>
                </a:cubicBezTo>
                <a:cubicBezTo>
                  <a:pt x="9255" y="2172"/>
                  <a:pt x="9210" y="2187"/>
                  <a:pt x="9181" y="2217"/>
                </a:cubicBezTo>
                <a:lnTo>
                  <a:pt x="7657" y="3729"/>
                </a:lnTo>
                <a:cubicBezTo>
                  <a:pt x="7609" y="3765"/>
                  <a:pt x="7549" y="3800"/>
                  <a:pt x="7490" y="3812"/>
                </a:cubicBezTo>
                <a:lnTo>
                  <a:pt x="5752" y="4289"/>
                </a:lnTo>
                <a:cubicBezTo>
                  <a:pt x="5692" y="4110"/>
                  <a:pt x="5597" y="3967"/>
                  <a:pt x="5490" y="3848"/>
                </a:cubicBezTo>
                <a:cubicBezTo>
                  <a:pt x="5633" y="3800"/>
                  <a:pt x="5752" y="3741"/>
                  <a:pt x="5847" y="3669"/>
                </a:cubicBezTo>
                <a:cubicBezTo>
                  <a:pt x="6109" y="3467"/>
                  <a:pt x="6240" y="3193"/>
                  <a:pt x="6240" y="2860"/>
                </a:cubicBezTo>
                <a:cubicBezTo>
                  <a:pt x="6240" y="2550"/>
                  <a:pt x="6121" y="2217"/>
                  <a:pt x="5930" y="1955"/>
                </a:cubicBezTo>
                <a:lnTo>
                  <a:pt x="6145" y="1955"/>
                </a:lnTo>
                <a:cubicBezTo>
                  <a:pt x="6287" y="1955"/>
                  <a:pt x="6383" y="1884"/>
                  <a:pt x="6442" y="1776"/>
                </a:cubicBezTo>
                <a:cubicBezTo>
                  <a:pt x="6787" y="1145"/>
                  <a:pt x="7359" y="431"/>
                  <a:pt x="7907" y="324"/>
                </a:cubicBezTo>
                <a:cubicBezTo>
                  <a:pt x="7990" y="312"/>
                  <a:pt x="8050" y="229"/>
                  <a:pt x="8038" y="133"/>
                </a:cubicBezTo>
                <a:cubicBezTo>
                  <a:pt x="8027" y="57"/>
                  <a:pt x="7946" y="1"/>
                  <a:pt x="7869" y="1"/>
                </a:cubicBezTo>
                <a:cubicBezTo>
                  <a:pt x="7861" y="1"/>
                  <a:pt x="7854" y="1"/>
                  <a:pt x="7847" y="2"/>
                </a:cubicBezTo>
                <a:cubicBezTo>
                  <a:pt x="7490" y="74"/>
                  <a:pt x="7121" y="336"/>
                  <a:pt x="6740" y="764"/>
                </a:cubicBezTo>
                <a:cubicBezTo>
                  <a:pt x="6466" y="1086"/>
                  <a:pt x="6252" y="1431"/>
                  <a:pt x="6168" y="1610"/>
                </a:cubicBezTo>
                <a:lnTo>
                  <a:pt x="5585" y="1610"/>
                </a:lnTo>
                <a:cubicBezTo>
                  <a:pt x="5406" y="1491"/>
                  <a:pt x="5216" y="1431"/>
                  <a:pt x="5002" y="1431"/>
                </a:cubicBezTo>
                <a:cubicBezTo>
                  <a:pt x="4799" y="1431"/>
                  <a:pt x="4597" y="1491"/>
                  <a:pt x="4418" y="1610"/>
                </a:cubicBezTo>
                <a:lnTo>
                  <a:pt x="3847" y="1610"/>
                </a:lnTo>
                <a:cubicBezTo>
                  <a:pt x="3739" y="1431"/>
                  <a:pt x="3549" y="1086"/>
                  <a:pt x="3263" y="764"/>
                </a:cubicBezTo>
                <a:cubicBezTo>
                  <a:pt x="2894" y="336"/>
                  <a:pt x="2537" y="74"/>
                  <a:pt x="2156" y="2"/>
                </a:cubicBezTo>
                <a:cubicBezTo>
                  <a:pt x="2149" y="1"/>
                  <a:pt x="2142" y="1"/>
                  <a:pt x="2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1" name="Google Shape;12061;p81"/>
          <p:cNvGrpSpPr/>
          <p:nvPr/>
        </p:nvGrpSpPr>
        <p:grpSpPr>
          <a:xfrm>
            <a:off x="1951149" y="2885202"/>
            <a:ext cx="370368" cy="367328"/>
            <a:chOff x="1951149" y="2885202"/>
            <a:chExt cx="370368" cy="367328"/>
          </a:xfrm>
        </p:grpSpPr>
        <p:sp>
          <p:nvSpPr>
            <p:cNvPr id="12062" name="Google Shape;12062;p81"/>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81"/>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81"/>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5" name="Google Shape;12065;p81"/>
          <p:cNvGrpSpPr/>
          <p:nvPr/>
        </p:nvGrpSpPr>
        <p:grpSpPr>
          <a:xfrm>
            <a:off x="2501677" y="2906162"/>
            <a:ext cx="367328" cy="327296"/>
            <a:chOff x="2501677" y="2906162"/>
            <a:chExt cx="367328" cy="327296"/>
          </a:xfrm>
        </p:grpSpPr>
        <p:sp>
          <p:nvSpPr>
            <p:cNvPr id="12066" name="Google Shape;12066;p81"/>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81"/>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81"/>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9" name="Google Shape;12069;p81"/>
          <p:cNvSpPr/>
          <p:nvPr/>
        </p:nvSpPr>
        <p:spPr>
          <a:xfrm>
            <a:off x="3597837" y="2929394"/>
            <a:ext cx="368832" cy="281600"/>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0" name="Google Shape;12070;p81"/>
          <p:cNvGrpSpPr/>
          <p:nvPr/>
        </p:nvGrpSpPr>
        <p:grpSpPr>
          <a:xfrm>
            <a:off x="3050317" y="2893714"/>
            <a:ext cx="367712" cy="354240"/>
            <a:chOff x="3050317" y="2893714"/>
            <a:chExt cx="367712" cy="354240"/>
          </a:xfrm>
        </p:grpSpPr>
        <p:sp>
          <p:nvSpPr>
            <p:cNvPr id="12071" name="Google Shape;12071;p81"/>
            <p:cNvSpPr/>
            <p:nvPr/>
          </p:nvSpPr>
          <p:spPr>
            <a:xfrm>
              <a:off x="3079661" y="2945010"/>
              <a:ext cx="33184" cy="33184"/>
            </a:xfrm>
            <a:custGeom>
              <a:avLst/>
              <a:gdLst/>
              <a:ahLst/>
              <a:cxnLst/>
              <a:rect l="l" t="t" r="r" b="b"/>
              <a:pathLst>
                <a:path w="1037" h="1037" extrusionOk="0">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81"/>
            <p:cNvSpPr/>
            <p:nvPr/>
          </p:nvSpPr>
          <p:spPr>
            <a:xfrm>
              <a:off x="3050317" y="2893714"/>
              <a:ext cx="367712" cy="354240"/>
            </a:xfrm>
            <a:custGeom>
              <a:avLst/>
              <a:gdLst/>
              <a:ahLst/>
              <a:cxnLst/>
              <a:rect l="l" t="t" r="r" b="b"/>
              <a:pathLst>
                <a:path w="11491" h="11070" extrusionOk="0">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73" name="Google Shape;12073;p81"/>
          <p:cNvSpPr/>
          <p:nvPr/>
        </p:nvSpPr>
        <p:spPr>
          <a:xfrm>
            <a:off x="4694733" y="2884434"/>
            <a:ext cx="370368" cy="368096"/>
          </a:xfrm>
          <a:custGeom>
            <a:avLst/>
            <a:gdLst/>
            <a:ahLst/>
            <a:cxnLst/>
            <a:rect l="l" t="t" r="r" b="b"/>
            <a:pathLst>
              <a:path w="11574" h="11503" extrusionOk="0">
                <a:moveTo>
                  <a:pt x="5799" y="4168"/>
                </a:moveTo>
                <a:cubicBezTo>
                  <a:pt x="6001" y="4168"/>
                  <a:pt x="6168" y="4335"/>
                  <a:pt x="6168" y="4537"/>
                </a:cubicBezTo>
                <a:cubicBezTo>
                  <a:pt x="6168" y="4632"/>
                  <a:pt x="6144" y="4704"/>
                  <a:pt x="6096" y="4775"/>
                </a:cubicBezTo>
                <a:cubicBezTo>
                  <a:pt x="6001" y="4751"/>
                  <a:pt x="5906" y="4740"/>
                  <a:pt x="5811" y="4740"/>
                </a:cubicBezTo>
                <a:cubicBezTo>
                  <a:pt x="5703" y="4740"/>
                  <a:pt x="5620" y="4751"/>
                  <a:pt x="5525" y="4775"/>
                </a:cubicBezTo>
                <a:cubicBezTo>
                  <a:pt x="5465" y="4716"/>
                  <a:pt x="5453" y="4632"/>
                  <a:pt x="5453" y="4537"/>
                </a:cubicBezTo>
                <a:cubicBezTo>
                  <a:pt x="5430" y="4347"/>
                  <a:pt x="5608" y="4168"/>
                  <a:pt x="5799" y="4168"/>
                </a:cubicBezTo>
                <a:close/>
                <a:moveTo>
                  <a:pt x="5822" y="5085"/>
                </a:moveTo>
                <a:cubicBezTo>
                  <a:pt x="6227" y="5085"/>
                  <a:pt x="6549" y="5418"/>
                  <a:pt x="6549" y="5823"/>
                </a:cubicBezTo>
                <a:cubicBezTo>
                  <a:pt x="6549" y="5942"/>
                  <a:pt x="6525" y="6037"/>
                  <a:pt x="6477" y="6144"/>
                </a:cubicBezTo>
                <a:cubicBezTo>
                  <a:pt x="6430" y="6168"/>
                  <a:pt x="6406" y="6192"/>
                  <a:pt x="6394" y="6240"/>
                </a:cubicBezTo>
                <a:cubicBezTo>
                  <a:pt x="6358" y="6323"/>
                  <a:pt x="6406" y="6418"/>
                  <a:pt x="6489" y="6466"/>
                </a:cubicBezTo>
                <a:cubicBezTo>
                  <a:pt x="6977" y="6645"/>
                  <a:pt x="7251" y="7026"/>
                  <a:pt x="7251" y="7549"/>
                </a:cubicBezTo>
                <a:cubicBezTo>
                  <a:pt x="7251" y="8323"/>
                  <a:pt x="6620" y="9228"/>
                  <a:pt x="5811" y="9228"/>
                </a:cubicBezTo>
                <a:cubicBezTo>
                  <a:pt x="5001" y="9228"/>
                  <a:pt x="4370" y="8323"/>
                  <a:pt x="4370" y="7549"/>
                </a:cubicBezTo>
                <a:cubicBezTo>
                  <a:pt x="4370" y="7168"/>
                  <a:pt x="4513" y="6859"/>
                  <a:pt x="4787" y="6656"/>
                </a:cubicBezTo>
                <a:cubicBezTo>
                  <a:pt x="5037" y="6442"/>
                  <a:pt x="5406" y="6323"/>
                  <a:pt x="5822" y="6323"/>
                </a:cubicBezTo>
                <a:cubicBezTo>
                  <a:pt x="5918" y="6323"/>
                  <a:pt x="5989" y="6252"/>
                  <a:pt x="5989" y="6156"/>
                </a:cubicBezTo>
                <a:cubicBezTo>
                  <a:pt x="5989" y="6073"/>
                  <a:pt x="5918" y="6002"/>
                  <a:pt x="5822" y="6002"/>
                </a:cubicBezTo>
                <a:cubicBezTo>
                  <a:pt x="5584" y="6002"/>
                  <a:pt x="5358" y="6025"/>
                  <a:pt x="5156" y="6097"/>
                </a:cubicBezTo>
                <a:cubicBezTo>
                  <a:pt x="5108" y="6013"/>
                  <a:pt x="5096" y="5906"/>
                  <a:pt x="5096" y="5823"/>
                </a:cubicBezTo>
                <a:cubicBezTo>
                  <a:pt x="5096" y="5418"/>
                  <a:pt x="5418" y="5085"/>
                  <a:pt x="5822" y="5085"/>
                </a:cubicBezTo>
                <a:close/>
                <a:moveTo>
                  <a:pt x="3798" y="1"/>
                </a:moveTo>
                <a:cubicBezTo>
                  <a:pt x="3715" y="1"/>
                  <a:pt x="3620" y="72"/>
                  <a:pt x="3620" y="168"/>
                </a:cubicBezTo>
                <a:lnTo>
                  <a:pt x="3620" y="2930"/>
                </a:lnTo>
                <a:cubicBezTo>
                  <a:pt x="3620" y="3037"/>
                  <a:pt x="3655" y="3120"/>
                  <a:pt x="3715" y="3216"/>
                </a:cubicBezTo>
                <a:lnTo>
                  <a:pt x="4918" y="5109"/>
                </a:lnTo>
                <a:cubicBezTo>
                  <a:pt x="4906" y="5121"/>
                  <a:pt x="4894" y="5132"/>
                  <a:pt x="4870" y="5168"/>
                </a:cubicBezTo>
                <a:lnTo>
                  <a:pt x="2536" y="3335"/>
                </a:lnTo>
                <a:cubicBezTo>
                  <a:pt x="2512" y="3323"/>
                  <a:pt x="2489" y="3287"/>
                  <a:pt x="2477" y="3263"/>
                </a:cubicBezTo>
                <a:lnTo>
                  <a:pt x="1620" y="1013"/>
                </a:lnTo>
                <a:cubicBezTo>
                  <a:pt x="1593" y="942"/>
                  <a:pt x="1527" y="904"/>
                  <a:pt x="1460" y="904"/>
                </a:cubicBezTo>
                <a:cubicBezTo>
                  <a:pt x="1437" y="904"/>
                  <a:pt x="1415" y="908"/>
                  <a:pt x="1393" y="918"/>
                </a:cubicBezTo>
                <a:cubicBezTo>
                  <a:pt x="1298" y="965"/>
                  <a:pt x="1262" y="1060"/>
                  <a:pt x="1298" y="1144"/>
                </a:cubicBezTo>
                <a:lnTo>
                  <a:pt x="2167" y="3394"/>
                </a:lnTo>
                <a:cubicBezTo>
                  <a:pt x="2191" y="3489"/>
                  <a:pt x="2251" y="3561"/>
                  <a:pt x="2334" y="3620"/>
                </a:cubicBezTo>
                <a:lnTo>
                  <a:pt x="4739" y="5513"/>
                </a:lnTo>
                <a:cubicBezTo>
                  <a:pt x="4739" y="5525"/>
                  <a:pt x="4727" y="5537"/>
                  <a:pt x="4727" y="5549"/>
                </a:cubicBezTo>
                <a:lnTo>
                  <a:pt x="3429" y="5275"/>
                </a:lnTo>
                <a:cubicBezTo>
                  <a:pt x="3384" y="5263"/>
                  <a:pt x="3339" y="5256"/>
                  <a:pt x="3294" y="5256"/>
                </a:cubicBezTo>
                <a:cubicBezTo>
                  <a:pt x="3209" y="5256"/>
                  <a:pt x="3126" y="5280"/>
                  <a:pt x="3048" y="5335"/>
                </a:cubicBezTo>
                <a:lnTo>
                  <a:pt x="1108" y="6466"/>
                </a:lnTo>
                <a:cubicBezTo>
                  <a:pt x="1000" y="6525"/>
                  <a:pt x="929" y="6609"/>
                  <a:pt x="881" y="6716"/>
                </a:cubicBezTo>
                <a:lnTo>
                  <a:pt x="36" y="8764"/>
                </a:lnTo>
                <a:cubicBezTo>
                  <a:pt x="0" y="8859"/>
                  <a:pt x="36" y="8942"/>
                  <a:pt x="131" y="8990"/>
                </a:cubicBezTo>
                <a:cubicBezTo>
                  <a:pt x="143" y="9002"/>
                  <a:pt x="167" y="9002"/>
                  <a:pt x="191" y="9002"/>
                </a:cubicBezTo>
                <a:cubicBezTo>
                  <a:pt x="250" y="9002"/>
                  <a:pt x="322" y="8966"/>
                  <a:pt x="334" y="8907"/>
                </a:cubicBezTo>
                <a:lnTo>
                  <a:pt x="1179" y="6847"/>
                </a:lnTo>
                <a:cubicBezTo>
                  <a:pt x="1203" y="6799"/>
                  <a:pt x="1227" y="6775"/>
                  <a:pt x="1262" y="6764"/>
                </a:cubicBezTo>
                <a:lnTo>
                  <a:pt x="3191" y="5632"/>
                </a:lnTo>
                <a:cubicBezTo>
                  <a:pt x="3221" y="5610"/>
                  <a:pt x="3252" y="5602"/>
                  <a:pt x="3279" y="5602"/>
                </a:cubicBezTo>
                <a:cubicBezTo>
                  <a:pt x="3294" y="5602"/>
                  <a:pt x="3309" y="5604"/>
                  <a:pt x="3322" y="5609"/>
                </a:cubicBezTo>
                <a:lnTo>
                  <a:pt x="4679" y="5906"/>
                </a:lnTo>
                <a:cubicBezTo>
                  <a:pt x="4679" y="5942"/>
                  <a:pt x="4691" y="5966"/>
                  <a:pt x="4691" y="6002"/>
                </a:cubicBezTo>
                <a:lnTo>
                  <a:pt x="3882" y="6264"/>
                </a:lnTo>
                <a:cubicBezTo>
                  <a:pt x="3727" y="6311"/>
                  <a:pt x="3596" y="6430"/>
                  <a:pt x="3548" y="6597"/>
                </a:cubicBezTo>
                <a:lnTo>
                  <a:pt x="2727" y="8871"/>
                </a:lnTo>
                <a:cubicBezTo>
                  <a:pt x="2703" y="8942"/>
                  <a:pt x="2703" y="9014"/>
                  <a:pt x="2703" y="9097"/>
                </a:cubicBezTo>
                <a:lnTo>
                  <a:pt x="2882" y="11359"/>
                </a:lnTo>
                <a:cubicBezTo>
                  <a:pt x="2882" y="11443"/>
                  <a:pt x="2953" y="11502"/>
                  <a:pt x="3048" y="11502"/>
                </a:cubicBezTo>
                <a:lnTo>
                  <a:pt x="3060" y="11502"/>
                </a:lnTo>
                <a:cubicBezTo>
                  <a:pt x="3144" y="11502"/>
                  <a:pt x="3227" y="11419"/>
                  <a:pt x="3203" y="11324"/>
                </a:cubicBezTo>
                <a:lnTo>
                  <a:pt x="3024" y="9061"/>
                </a:lnTo>
                <a:cubicBezTo>
                  <a:pt x="3024" y="9038"/>
                  <a:pt x="3024" y="9002"/>
                  <a:pt x="3048" y="8990"/>
                </a:cubicBezTo>
                <a:lnTo>
                  <a:pt x="3858" y="6716"/>
                </a:lnTo>
                <a:cubicBezTo>
                  <a:pt x="3882" y="6656"/>
                  <a:pt x="3917" y="6609"/>
                  <a:pt x="3977" y="6597"/>
                </a:cubicBezTo>
                <a:lnTo>
                  <a:pt x="4370" y="6466"/>
                </a:lnTo>
                <a:lnTo>
                  <a:pt x="4370" y="6466"/>
                </a:lnTo>
                <a:cubicBezTo>
                  <a:pt x="4096" y="6728"/>
                  <a:pt x="3953" y="7097"/>
                  <a:pt x="3953" y="7514"/>
                </a:cubicBezTo>
                <a:cubicBezTo>
                  <a:pt x="3953" y="7990"/>
                  <a:pt x="4144" y="8502"/>
                  <a:pt x="4453" y="8883"/>
                </a:cubicBezTo>
                <a:cubicBezTo>
                  <a:pt x="4810" y="9300"/>
                  <a:pt x="5263" y="9538"/>
                  <a:pt x="5739" y="9538"/>
                </a:cubicBezTo>
                <a:cubicBezTo>
                  <a:pt x="6215" y="9538"/>
                  <a:pt x="6656" y="9300"/>
                  <a:pt x="7013" y="8883"/>
                </a:cubicBezTo>
                <a:cubicBezTo>
                  <a:pt x="7346" y="8502"/>
                  <a:pt x="7525" y="7990"/>
                  <a:pt x="7525" y="7514"/>
                </a:cubicBezTo>
                <a:cubicBezTo>
                  <a:pt x="7525" y="7097"/>
                  <a:pt x="7370" y="6728"/>
                  <a:pt x="7108" y="6466"/>
                </a:cubicBezTo>
                <a:lnTo>
                  <a:pt x="7108" y="6466"/>
                </a:lnTo>
                <a:lnTo>
                  <a:pt x="7489" y="6597"/>
                </a:lnTo>
                <a:cubicBezTo>
                  <a:pt x="7549" y="6609"/>
                  <a:pt x="7596" y="6656"/>
                  <a:pt x="7608" y="6716"/>
                </a:cubicBezTo>
                <a:lnTo>
                  <a:pt x="8430" y="8990"/>
                </a:lnTo>
                <a:cubicBezTo>
                  <a:pt x="8442" y="9014"/>
                  <a:pt x="8442" y="9038"/>
                  <a:pt x="8442" y="9061"/>
                </a:cubicBezTo>
                <a:lnTo>
                  <a:pt x="8263" y="11324"/>
                </a:lnTo>
                <a:cubicBezTo>
                  <a:pt x="8263" y="11419"/>
                  <a:pt x="8323" y="11502"/>
                  <a:pt x="8418" y="11502"/>
                </a:cubicBezTo>
                <a:lnTo>
                  <a:pt x="8430" y="11502"/>
                </a:lnTo>
                <a:cubicBezTo>
                  <a:pt x="8513" y="11502"/>
                  <a:pt x="8597" y="11431"/>
                  <a:pt x="8597" y="11359"/>
                </a:cubicBezTo>
                <a:lnTo>
                  <a:pt x="8775" y="9097"/>
                </a:lnTo>
                <a:cubicBezTo>
                  <a:pt x="8775" y="9014"/>
                  <a:pt x="8775" y="8942"/>
                  <a:pt x="8739" y="8871"/>
                </a:cubicBezTo>
                <a:lnTo>
                  <a:pt x="7918" y="6597"/>
                </a:lnTo>
                <a:cubicBezTo>
                  <a:pt x="7858" y="6442"/>
                  <a:pt x="7739" y="6323"/>
                  <a:pt x="7596" y="6264"/>
                </a:cubicBezTo>
                <a:lnTo>
                  <a:pt x="6775" y="6002"/>
                </a:lnTo>
                <a:cubicBezTo>
                  <a:pt x="6775" y="5966"/>
                  <a:pt x="6787" y="5942"/>
                  <a:pt x="6787" y="5906"/>
                </a:cubicBezTo>
                <a:lnTo>
                  <a:pt x="8144" y="5609"/>
                </a:lnTo>
                <a:cubicBezTo>
                  <a:pt x="8157" y="5605"/>
                  <a:pt x="8170" y="5604"/>
                  <a:pt x="8182" y="5604"/>
                </a:cubicBezTo>
                <a:cubicBezTo>
                  <a:pt x="8216" y="5604"/>
                  <a:pt x="8249" y="5615"/>
                  <a:pt x="8275" y="5632"/>
                </a:cubicBezTo>
                <a:lnTo>
                  <a:pt x="10216" y="6764"/>
                </a:lnTo>
                <a:cubicBezTo>
                  <a:pt x="10240" y="6775"/>
                  <a:pt x="10275" y="6823"/>
                  <a:pt x="10287" y="6847"/>
                </a:cubicBezTo>
                <a:lnTo>
                  <a:pt x="11133" y="8907"/>
                </a:lnTo>
                <a:cubicBezTo>
                  <a:pt x="11168" y="8954"/>
                  <a:pt x="11228" y="9002"/>
                  <a:pt x="11287" y="9002"/>
                </a:cubicBezTo>
                <a:cubicBezTo>
                  <a:pt x="11299" y="9002"/>
                  <a:pt x="11335" y="9002"/>
                  <a:pt x="11347" y="8990"/>
                </a:cubicBezTo>
                <a:cubicBezTo>
                  <a:pt x="11526" y="8978"/>
                  <a:pt x="11573" y="8883"/>
                  <a:pt x="11526" y="8800"/>
                </a:cubicBezTo>
                <a:lnTo>
                  <a:pt x="10680" y="6740"/>
                </a:lnTo>
                <a:cubicBezTo>
                  <a:pt x="10633" y="6645"/>
                  <a:pt x="10561" y="6549"/>
                  <a:pt x="10454" y="6490"/>
                </a:cubicBezTo>
                <a:lnTo>
                  <a:pt x="8525" y="5359"/>
                </a:lnTo>
                <a:cubicBezTo>
                  <a:pt x="8442" y="5309"/>
                  <a:pt x="8348" y="5288"/>
                  <a:pt x="8253" y="5288"/>
                </a:cubicBezTo>
                <a:cubicBezTo>
                  <a:pt x="8213" y="5288"/>
                  <a:pt x="8172" y="5292"/>
                  <a:pt x="8132" y="5299"/>
                </a:cubicBezTo>
                <a:lnTo>
                  <a:pt x="6834" y="5585"/>
                </a:lnTo>
                <a:cubicBezTo>
                  <a:pt x="6834" y="5573"/>
                  <a:pt x="6834" y="5549"/>
                  <a:pt x="6823" y="5537"/>
                </a:cubicBezTo>
                <a:lnTo>
                  <a:pt x="9240" y="3644"/>
                </a:lnTo>
                <a:cubicBezTo>
                  <a:pt x="9311" y="3585"/>
                  <a:pt x="9370" y="3513"/>
                  <a:pt x="9394" y="3430"/>
                </a:cubicBezTo>
                <a:lnTo>
                  <a:pt x="10263" y="1180"/>
                </a:lnTo>
                <a:cubicBezTo>
                  <a:pt x="10287" y="1084"/>
                  <a:pt x="10252" y="1001"/>
                  <a:pt x="10168" y="953"/>
                </a:cubicBezTo>
                <a:cubicBezTo>
                  <a:pt x="10149" y="945"/>
                  <a:pt x="10129" y="941"/>
                  <a:pt x="10110" y="941"/>
                </a:cubicBezTo>
                <a:cubicBezTo>
                  <a:pt x="10044" y="941"/>
                  <a:pt x="9981" y="984"/>
                  <a:pt x="9954" y="1049"/>
                </a:cubicBezTo>
                <a:lnTo>
                  <a:pt x="9085" y="3287"/>
                </a:lnTo>
                <a:cubicBezTo>
                  <a:pt x="9073" y="3323"/>
                  <a:pt x="9061" y="3346"/>
                  <a:pt x="9025" y="3370"/>
                </a:cubicBezTo>
                <a:lnTo>
                  <a:pt x="6692" y="5192"/>
                </a:lnTo>
                <a:cubicBezTo>
                  <a:pt x="6680" y="5180"/>
                  <a:pt x="6656" y="5156"/>
                  <a:pt x="6644" y="5132"/>
                </a:cubicBezTo>
                <a:lnTo>
                  <a:pt x="7846" y="3251"/>
                </a:lnTo>
                <a:cubicBezTo>
                  <a:pt x="7906" y="3156"/>
                  <a:pt x="7942" y="3061"/>
                  <a:pt x="7942" y="2965"/>
                </a:cubicBezTo>
                <a:lnTo>
                  <a:pt x="7942" y="191"/>
                </a:lnTo>
                <a:cubicBezTo>
                  <a:pt x="7942" y="108"/>
                  <a:pt x="7858" y="13"/>
                  <a:pt x="7775" y="13"/>
                </a:cubicBezTo>
                <a:cubicBezTo>
                  <a:pt x="7692" y="13"/>
                  <a:pt x="7596" y="84"/>
                  <a:pt x="7596" y="179"/>
                </a:cubicBezTo>
                <a:lnTo>
                  <a:pt x="7596" y="2954"/>
                </a:lnTo>
                <a:cubicBezTo>
                  <a:pt x="7596" y="2977"/>
                  <a:pt x="7585" y="3025"/>
                  <a:pt x="7561" y="3049"/>
                </a:cubicBezTo>
                <a:lnTo>
                  <a:pt x="6406" y="4882"/>
                </a:lnTo>
                <a:lnTo>
                  <a:pt x="6394" y="4870"/>
                </a:lnTo>
                <a:cubicBezTo>
                  <a:pt x="6465" y="4751"/>
                  <a:pt x="6501" y="4632"/>
                  <a:pt x="6501" y="4489"/>
                </a:cubicBezTo>
                <a:lnTo>
                  <a:pt x="6501" y="3597"/>
                </a:lnTo>
                <a:cubicBezTo>
                  <a:pt x="6501" y="3466"/>
                  <a:pt x="6453" y="3346"/>
                  <a:pt x="6406" y="3275"/>
                </a:cubicBezTo>
                <a:cubicBezTo>
                  <a:pt x="6377" y="3223"/>
                  <a:pt x="6322" y="3196"/>
                  <a:pt x="6267" y="3196"/>
                </a:cubicBezTo>
                <a:cubicBezTo>
                  <a:pt x="6209" y="3196"/>
                  <a:pt x="6151" y="3226"/>
                  <a:pt x="6120" y="3287"/>
                </a:cubicBezTo>
                <a:cubicBezTo>
                  <a:pt x="6096" y="3335"/>
                  <a:pt x="6096" y="3406"/>
                  <a:pt x="6120" y="3454"/>
                </a:cubicBezTo>
                <a:cubicBezTo>
                  <a:pt x="6144" y="3489"/>
                  <a:pt x="6156" y="3525"/>
                  <a:pt x="6156" y="3597"/>
                </a:cubicBezTo>
                <a:lnTo>
                  <a:pt x="6156" y="3894"/>
                </a:lnTo>
                <a:cubicBezTo>
                  <a:pt x="6049" y="3847"/>
                  <a:pt x="5918" y="3799"/>
                  <a:pt x="5787" y="3799"/>
                </a:cubicBezTo>
                <a:cubicBezTo>
                  <a:pt x="5644" y="3799"/>
                  <a:pt x="5513" y="3835"/>
                  <a:pt x="5406" y="3894"/>
                </a:cubicBezTo>
                <a:lnTo>
                  <a:pt x="5406" y="3597"/>
                </a:lnTo>
                <a:cubicBezTo>
                  <a:pt x="5406" y="3525"/>
                  <a:pt x="5430" y="3489"/>
                  <a:pt x="5441" y="3454"/>
                </a:cubicBezTo>
                <a:cubicBezTo>
                  <a:pt x="5465" y="3406"/>
                  <a:pt x="5465" y="3346"/>
                  <a:pt x="5441" y="3287"/>
                </a:cubicBezTo>
                <a:cubicBezTo>
                  <a:pt x="5411" y="3226"/>
                  <a:pt x="5352" y="3196"/>
                  <a:pt x="5294" y="3196"/>
                </a:cubicBezTo>
                <a:cubicBezTo>
                  <a:pt x="5239" y="3196"/>
                  <a:pt x="5185" y="3223"/>
                  <a:pt x="5156" y="3275"/>
                </a:cubicBezTo>
                <a:cubicBezTo>
                  <a:pt x="5108" y="3358"/>
                  <a:pt x="5072" y="3466"/>
                  <a:pt x="5072" y="3597"/>
                </a:cubicBezTo>
                <a:lnTo>
                  <a:pt x="5072" y="4489"/>
                </a:lnTo>
                <a:cubicBezTo>
                  <a:pt x="5072" y="4632"/>
                  <a:pt x="5108" y="4763"/>
                  <a:pt x="5168" y="4870"/>
                </a:cubicBezTo>
                <a:lnTo>
                  <a:pt x="5156" y="4882"/>
                </a:lnTo>
                <a:lnTo>
                  <a:pt x="4001" y="3049"/>
                </a:lnTo>
                <a:cubicBezTo>
                  <a:pt x="3977" y="3025"/>
                  <a:pt x="3965" y="2989"/>
                  <a:pt x="3965" y="2954"/>
                </a:cubicBezTo>
                <a:lnTo>
                  <a:pt x="3965" y="179"/>
                </a:lnTo>
                <a:cubicBezTo>
                  <a:pt x="3965" y="84"/>
                  <a:pt x="3894" y="1"/>
                  <a:pt x="3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81"/>
          <p:cNvSpPr/>
          <p:nvPr/>
        </p:nvSpPr>
        <p:spPr>
          <a:xfrm>
            <a:off x="8046381" y="2886290"/>
            <a:ext cx="253408" cy="366240"/>
          </a:xfrm>
          <a:custGeom>
            <a:avLst/>
            <a:gdLst/>
            <a:ahLst/>
            <a:cxnLst/>
            <a:rect l="l" t="t" r="r" b="b"/>
            <a:pathLst>
              <a:path w="7919" h="11445" extrusionOk="0">
                <a:moveTo>
                  <a:pt x="3644" y="443"/>
                </a:moveTo>
                <a:lnTo>
                  <a:pt x="3644" y="443"/>
                </a:lnTo>
                <a:cubicBezTo>
                  <a:pt x="4001" y="586"/>
                  <a:pt x="4513" y="860"/>
                  <a:pt x="4787" y="1443"/>
                </a:cubicBezTo>
                <a:cubicBezTo>
                  <a:pt x="4823" y="1514"/>
                  <a:pt x="4846" y="1598"/>
                  <a:pt x="4870" y="1669"/>
                </a:cubicBezTo>
                <a:cubicBezTo>
                  <a:pt x="4727" y="1788"/>
                  <a:pt x="4608" y="1919"/>
                  <a:pt x="4513" y="2074"/>
                </a:cubicBezTo>
                <a:cubicBezTo>
                  <a:pt x="4346" y="2324"/>
                  <a:pt x="4227" y="2634"/>
                  <a:pt x="4168" y="2943"/>
                </a:cubicBezTo>
                <a:cubicBezTo>
                  <a:pt x="3180" y="1824"/>
                  <a:pt x="2025" y="1122"/>
                  <a:pt x="1417" y="812"/>
                </a:cubicBezTo>
                <a:cubicBezTo>
                  <a:pt x="1594" y="775"/>
                  <a:pt x="1818" y="743"/>
                  <a:pt x="2064" y="743"/>
                </a:cubicBezTo>
                <a:cubicBezTo>
                  <a:pt x="2446" y="743"/>
                  <a:pt x="2879" y="820"/>
                  <a:pt x="3263" y="1074"/>
                </a:cubicBezTo>
                <a:cubicBezTo>
                  <a:pt x="3525" y="1253"/>
                  <a:pt x="3799" y="1514"/>
                  <a:pt x="3953" y="1788"/>
                </a:cubicBezTo>
                <a:cubicBezTo>
                  <a:pt x="3986" y="1837"/>
                  <a:pt x="4047" y="1870"/>
                  <a:pt x="4109" y="1870"/>
                </a:cubicBezTo>
                <a:cubicBezTo>
                  <a:pt x="4137" y="1870"/>
                  <a:pt x="4165" y="1863"/>
                  <a:pt x="4192" y="1848"/>
                </a:cubicBezTo>
                <a:cubicBezTo>
                  <a:pt x="4275" y="1800"/>
                  <a:pt x="4299" y="1693"/>
                  <a:pt x="4251" y="1610"/>
                </a:cubicBezTo>
                <a:cubicBezTo>
                  <a:pt x="4192" y="1514"/>
                  <a:pt x="4120" y="1419"/>
                  <a:pt x="4049" y="1324"/>
                </a:cubicBezTo>
                <a:cubicBezTo>
                  <a:pt x="3918" y="955"/>
                  <a:pt x="3763" y="657"/>
                  <a:pt x="3644" y="443"/>
                </a:cubicBezTo>
                <a:close/>
                <a:moveTo>
                  <a:pt x="6120" y="1562"/>
                </a:moveTo>
                <a:cubicBezTo>
                  <a:pt x="6597" y="1562"/>
                  <a:pt x="7013" y="1741"/>
                  <a:pt x="7287" y="1895"/>
                </a:cubicBezTo>
                <a:cubicBezTo>
                  <a:pt x="6716" y="2015"/>
                  <a:pt x="5620" y="2336"/>
                  <a:pt x="4489" y="3038"/>
                </a:cubicBezTo>
                <a:cubicBezTo>
                  <a:pt x="4608" y="2241"/>
                  <a:pt x="5144" y="1753"/>
                  <a:pt x="5656" y="1622"/>
                </a:cubicBezTo>
                <a:cubicBezTo>
                  <a:pt x="5799" y="1586"/>
                  <a:pt x="5966" y="1562"/>
                  <a:pt x="6120" y="1562"/>
                </a:cubicBezTo>
                <a:close/>
                <a:moveTo>
                  <a:pt x="2565" y="2490"/>
                </a:moveTo>
                <a:cubicBezTo>
                  <a:pt x="2926" y="2490"/>
                  <a:pt x="3255" y="2578"/>
                  <a:pt x="3513" y="2753"/>
                </a:cubicBezTo>
                <a:cubicBezTo>
                  <a:pt x="3513" y="2753"/>
                  <a:pt x="3525" y="2753"/>
                  <a:pt x="3525" y="2777"/>
                </a:cubicBezTo>
                <a:cubicBezTo>
                  <a:pt x="3656" y="2907"/>
                  <a:pt x="3799" y="3050"/>
                  <a:pt x="3930" y="3205"/>
                </a:cubicBezTo>
                <a:cubicBezTo>
                  <a:pt x="3683" y="3183"/>
                  <a:pt x="3444" y="3173"/>
                  <a:pt x="3214" y="3173"/>
                </a:cubicBezTo>
                <a:cubicBezTo>
                  <a:pt x="2468" y="3173"/>
                  <a:pt x="1822" y="3277"/>
                  <a:pt x="1358" y="3396"/>
                </a:cubicBezTo>
                <a:cubicBezTo>
                  <a:pt x="1036" y="3467"/>
                  <a:pt x="774" y="3539"/>
                  <a:pt x="560" y="3622"/>
                </a:cubicBezTo>
                <a:cubicBezTo>
                  <a:pt x="834" y="3229"/>
                  <a:pt x="1334" y="2681"/>
                  <a:pt x="2084" y="2538"/>
                </a:cubicBezTo>
                <a:cubicBezTo>
                  <a:pt x="2248" y="2506"/>
                  <a:pt x="2410" y="2490"/>
                  <a:pt x="2565" y="2490"/>
                </a:cubicBezTo>
                <a:close/>
                <a:moveTo>
                  <a:pt x="3418" y="3515"/>
                </a:moveTo>
                <a:cubicBezTo>
                  <a:pt x="3691" y="3515"/>
                  <a:pt x="3989" y="3539"/>
                  <a:pt x="4275" y="3574"/>
                </a:cubicBezTo>
                <a:cubicBezTo>
                  <a:pt x="4477" y="3646"/>
                  <a:pt x="4668" y="3741"/>
                  <a:pt x="4846" y="3836"/>
                </a:cubicBezTo>
                <a:cubicBezTo>
                  <a:pt x="4704" y="4027"/>
                  <a:pt x="4465" y="4134"/>
                  <a:pt x="4227" y="4134"/>
                </a:cubicBezTo>
                <a:cubicBezTo>
                  <a:pt x="3834" y="4134"/>
                  <a:pt x="3513" y="3872"/>
                  <a:pt x="3418" y="3515"/>
                </a:cubicBezTo>
                <a:close/>
                <a:moveTo>
                  <a:pt x="5379" y="3205"/>
                </a:moveTo>
                <a:cubicBezTo>
                  <a:pt x="5749" y="3205"/>
                  <a:pt x="6090" y="3348"/>
                  <a:pt x="6394" y="3634"/>
                </a:cubicBezTo>
                <a:cubicBezTo>
                  <a:pt x="6859" y="4062"/>
                  <a:pt x="6966" y="4729"/>
                  <a:pt x="6978" y="5193"/>
                </a:cubicBezTo>
                <a:cubicBezTo>
                  <a:pt x="6597" y="4705"/>
                  <a:pt x="5835" y="3896"/>
                  <a:pt x="4692" y="3384"/>
                </a:cubicBezTo>
                <a:cubicBezTo>
                  <a:pt x="4787" y="3336"/>
                  <a:pt x="4906" y="3277"/>
                  <a:pt x="5049" y="3241"/>
                </a:cubicBezTo>
                <a:cubicBezTo>
                  <a:pt x="5161" y="3217"/>
                  <a:pt x="5271" y="3205"/>
                  <a:pt x="5379" y="3205"/>
                </a:cubicBezTo>
                <a:close/>
                <a:moveTo>
                  <a:pt x="3751" y="4360"/>
                </a:moveTo>
                <a:cubicBezTo>
                  <a:pt x="3834" y="4408"/>
                  <a:pt x="3942" y="4431"/>
                  <a:pt x="4049" y="4455"/>
                </a:cubicBezTo>
                <a:cubicBezTo>
                  <a:pt x="3691" y="5586"/>
                  <a:pt x="3537" y="7063"/>
                  <a:pt x="3584" y="8849"/>
                </a:cubicBezTo>
                <a:cubicBezTo>
                  <a:pt x="3620" y="9896"/>
                  <a:pt x="3703" y="10777"/>
                  <a:pt x="3763" y="11147"/>
                </a:cubicBezTo>
                <a:lnTo>
                  <a:pt x="3037" y="11147"/>
                </a:lnTo>
                <a:cubicBezTo>
                  <a:pt x="2989" y="10349"/>
                  <a:pt x="2858" y="6658"/>
                  <a:pt x="3751" y="4360"/>
                </a:cubicBezTo>
                <a:close/>
                <a:moveTo>
                  <a:pt x="3294" y="0"/>
                </a:moveTo>
                <a:cubicBezTo>
                  <a:pt x="3233" y="0"/>
                  <a:pt x="3176" y="32"/>
                  <a:pt x="3156" y="74"/>
                </a:cubicBezTo>
                <a:cubicBezTo>
                  <a:pt x="3120" y="133"/>
                  <a:pt x="3120" y="205"/>
                  <a:pt x="3156" y="252"/>
                </a:cubicBezTo>
                <a:cubicBezTo>
                  <a:pt x="3156" y="252"/>
                  <a:pt x="3287" y="443"/>
                  <a:pt x="3453" y="764"/>
                </a:cubicBezTo>
                <a:cubicBezTo>
                  <a:pt x="3001" y="466"/>
                  <a:pt x="2506" y="376"/>
                  <a:pt x="2072" y="376"/>
                </a:cubicBezTo>
                <a:cubicBezTo>
                  <a:pt x="1433" y="376"/>
                  <a:pt x="929" y="572"/>
                  <a:pt x="894" y="586"/>
                </a:cubicBezTo>
                <a:cubicBezTo>
                  <a:pt x="834" y="610"/>
                  <a:pt x="786" y="669"/>
                  <a:pt x="786" y="729"/>
                </a:cubicBezTo>
                <a:cubicBezTo>
                  <a:pt x="786" y="800"/>
                  <a:pt x="834" y="860"/>
                  <a:pt x="894" y="895"/>
                </a:cubicBezTo>
                <a:cubicBezTo>
                  <a:pt x="905" y="895"/>
                  <a:pt x="1858" y="1312"/>
                  <a:pt x="2882" y="2145"/>
                </a:cubicBezTo>
                <a:cubicBezTo>
                  <a:pt x="2768" y="2130"/>
                  <a:pt x="2646" y="2121"/>
                  <a:pt x="2521" y="2121"/>
                </a:cubicBezTo>
                <a:cubicBezTo>
                  <a:pt x="2360" y="2121"/>
                  <a:pt x="2192" y="2136"/>
                  <a:pt x="2025" y="2169"/>
                </a:cubicBezTo>
                <a:cubicBezTo>
                  <a:pt x="679" y="2443"/>
                  <a:pt x="60" y="3800"/>
                  <a:pt x="24" y="3860"/>
                </a:cubicBezTo>
                <a:cubicBezTo>
                  <a:pt x="1" y="3920"/>
                  <a:pt x="12" y="3991"/>
                  <a:pt x="60" y="4050"/>
                </a:cubicBezTo>
                <a:cubicBezTo>
                  <a:pt x="84" y="4074"/>
                  <a:pt x="132" y="4098"/>
                  <a:pt x="179" y="4098"/>
                </a:cubicBezTo>
                <a:cubicBezTo>
                  <a:pt x="203" y="4098"/>
                  <a:pt x="227" y="4098"/>
                  <a:pt x="251" y="4074"/>
                </a:cubicBezTo>
                <a:cubicBezTo>
                  <a:pt x="262" y="4074"/>
                  <a:pt x="1453" y="3527"/>
                  <a:pt x="3084" y="3479"/>
                </a:cubicBezTo>
                <a:cubicBezTo>
                  <a:pt x="3120" y="3753"/>
                  <a:pt x="3263" y="3991"/>
                  <a:pt x="3453" y="4158"/>
                </a:cubicBezTo>
                <a:cubicBezTo>
                  <a:pt x="3001" y="5253"/>
                  <a:pt x="2751" y="6777"/>
                  <a:pt x="2679" y="8682"/>
                </a:cubicBezTo>
                <a:cubicBezTo>
                  <a:pt x="2632" y="9789"/>
                  <a:pt x="2679" y="10742"/>
                  <a:pt x="2691" y="11123"/>
                </a:cubicBezTo>
                <a:lnTo>
                  <a:pt x="2513" y="11123"/>
                </a:lnTo>
                <a:cubicBezTo>
                  <a:pt x="2429" y="11123"/>
                  <a:pt x="2346" y="11194"/>
                  <a:pt x="2346" y="11278"/>
                </a:cubicBezTo>
                <a:cubicBezTo>
                  <a:pt x="2346" y="11373"/>
                  <a:pt x="2429" y="11444"/>
                  <a:pt x="2513" y="11444"/>
                </a:cubicBezTo>
                <a:lnTo>
                  <a:pt x="4311" y="11444"/>
                </a:lnTo>
                <a:cubicBezTo>
                  <a:pt x="4406" y="11444"/>
                  <a:pt x="4477" y="11373"/>
                  <a:pt x="4477" y="11278"/>
                </a:cubicBezTo>
                <a:cubicBezTo>
                  <a:pt x="4477" y="11194"/>
                  <a:pt x="4406" y="11123"/>
                  <a:pt x="4311" y="11123"/>
                </a:cubicBezTo>
                <a:lnTo>
                  <a:pt x="4108" y="11123"/>
                </a:lnTo>
                <a:cubicBezTo>
                  <a:pt x="4013" y="10361"/>
                  <a:pt x="3608" y="6801"/>
                  <a:pt x="4406" y="4420"/>
                </a:cubicBezTo>
                <a:cubicBezTo>
                  <a:pt x="4704" y="4372"/>
                  <a:pt x="4977" y="4217"/>
                  <a:pt x="5156" y="3979"/>
                </a:cubicBezTo>
                <a:cubicBezTo>
                  <a:pt x="6347" y="4717"/>
                  <a:pt x="6978" y="5717"/>
                  <a:pt x="6990" y="5729"/>
                </a:cubicBezTo>
                <a:cubicBezTo>
                  <a:pt x="7025" y="5777"/>
                  <a:pt x="7085" y="5801"/>
                  <a:pt x="7144" y="5801"/>
                </a:cubicBezTo>
                <a:lnTo>
                  <a:pt x="7168" y="5801"/>
                </a:lnTo>
                <a:cubicBezTo>
                  <a:pt x="7240" y="5789"/>
                  <a:pt x="7287" y="5729"/>
                  <a:pt x="7299" y="5670"/>
                </a:cubicBezTo>
                <a:cubicBezTo>
                  <a:pt x="7299" y="5658"/>
                  <a:pt x="7359" y="5289"/>
                  <a:pt x="7299" y="4824"/>
                </a:cubicBezTo>
                <a:cubicBezTo>
                  <a:pt x="7228" y="4193"/>
                  <a:pt x="7001" y="3693"/>
                  <a:pt x="6632" y="3348"/>
                </a:cubicBezTo>
                <a:cubicBezTo>
                  <a:pt x="6251" y="2991"/>
                  <a:pt x="5847" y="2860"/>
                  <a:pt x="5501" y="2848"/>
                </a:cubicBezTo>
                <a:cubicBezTo>
                  <a:pt x="6739" y="2253"/>
                  <a:pt x="7752" y="2098"/>
                  <a:pt x="7763" y="2098"/>
                </a:cubicBezTo>
                <a:cubicBezTo>
                  <a:pt x="7823" y="2086"/>
                  <a:pt x="7882" y="2038"/>
                  <a:pt x="7906" y="1979"/>
                </a:cubicBezTo>
                <a:cubicBezTo>
                  <a:pt x="7918" y="1955"/>
                  <a:pt x="7882" y="1884"/>
                  <a:pt x="7847" y="1836"/>
                </a:cubicBezTo>
                <a:cubicBezTo>
                  <a:pt x="7807" y="1806"/>
                  <a:pt x="7083" y="1226"/>
                  <a:pt x="6150" y="1226"/>
                </a:cubicBezTo>
                <a:cubicBezTo>
                  <a:pt x="5968" y="1226"/>
                  <a:pt x="5779" y="1248"/>
                  <a:pt x="5585" y="1300"/>
                </a:cubicBezTo>
                <a:cubicBezTo>
                  <a:pt x="5430" y="1336"/>
                  <a:pt x="5299" y="1383"/>
                  <a:pt x="5168" y="1455"/>
                </a:cubicBezTo>
                <a:cubicBezTo>
                  <a:pt x="5144" y="1407"/>
                  <a:pt x="5132" y="1360"/>
                  <a:pt x="5108" y="1300"/>
                </a:cubicBezTo>
                <a:cubicBezTo>
                  <a:pt x="4584" y="181"/>
                  <a:pt x="3382" y="2"/>
                  <a:pt x="3322" y="2"/>
                </a:cubicBezTo>
                <a:cubicBezTo>
                  <a:pt x="3313" y="1"/>
                  <a:pt x="3304" y="0"/>
                  <a:pt x="32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5" name="Google Shape;12075;p81"/>
          <p:cNvGrpSpPr/>
          <p:nvPr/>
        </p:nvGrpSpPr>
        <p:grpSpPr>
          <a:xfrm>
            <a:off x="7531277" y="2886354"/>
            <a:ext cx="185184" cy="367296"/>
            <a:chOff x="7531277" y="2886354"/>
            <a:chExt cx="185184" cy="367296"/>
          </a:xfrm>
        </p:grpSpPr>
        <p:sp>
          <p:nvSpPr>
            <p:cNvPr id="12076" name="Google Shape;12076;p81"/>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81"/>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81"/>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9" name="Google Shape;12079;p81"/>
          <p:cNvGrpSpPr/>
          <p:nvPr/>
        </p:nvGrpSpPr>
        <p:grpSpPr>
          <a:xfrm>
            <a:off x="6926637" y="2886738"/>
            <a:ext cx="297184" cy="367296"/>
            <a:chOff x="6926637" y="2886738"/>
            <a:chExt cx="297184" cy="367296"/>
          </a:xfrm>
        </p:grpSpPr>
        <p:sp>
          <p:nvSpPr>
            <p:cNvPr id="12080" name="Google Shape;12080;p81"/>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81"/>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81"/>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3" name="Google Shape;12083;p81"/>
          <p:cNvSpPr/>
          <p:nvPr/>
        </p:nvSpPr>
        <p:spPr>
          <a:xfrm>
            <a:off x="5255565" y="2885970"/>
            <a:ext cx="346368" cy="368064"/>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81"/>
          <p:cNvSpPr/>
          <p:nvPr/>
        </p:nvSpPr>
        <p:spPr>
          <a:xfrm>
            <a:off x="5834285" y="2886674"/>
            <a:ext cx="289216" cy="368512"/>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5" name="Google Shape;12085;p81"/>
          <p:cNvGrpSpPr/>
          <p:nvPr/>
        </p:nvGrpSpPr>
        <p:grpSpPr>
          <a:xfrm>
            <a:off x="6340653" y="2886354"/>
            <a:ext cx="370368" cy="368064"/>
            <a:chOff x="6340653" y="2886354"/>
            <a:chExt cx="370368" cy="368064"/>
          </a:xfrm>
        </p:grpSpPr>
        <p:sp>
          <p:nvSpPr>
            <p:cNvPr id="12086" name="Google Shape;12086;p81"/>
            <p:cNvSpPr/>
            <p:nvPr/>
          </p:nvSpPr>
          <p:spPr>
            <a:xfrm>
              <a:off x="6521229" y="2938162"/>
              <a:ext cx="10720" cy="16416"/>
            </a:xfrm>
            <a:custGeom>
              <a:avLst/>
              <a:gdLst/>
              <a:ahLst/>
              <a:cxnLst/>
              <a:rect l="l" t="t" r="r" b="b"/>
              <a:pathLst>
                <a:path w="335" h="513" extrusionOk="0">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81"/>
            <p:cNvSpPr/>
            <p:nvPr/>
          </p:nvSpPr>
          <p:spPr>
            <a:xfrm>
              <a:off x="6647725" y="3010258"/>
              <a:ext cx="17568" cy="16704"/>
            </a:xfrm>
            <a:custGeom>
              <a:avLst/>
              <a:gdLst/>
              <a:ahLst/>
              <a:cxnLst/>
              <a:rect l="l" t="t" r="r" b="b"/>
              <a:pathLst>
                <a:path w="549" h="522" extrusionOk="0">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81"/>
            <p:cNvSpPr/>
            <p:nvPr/>
          </p:nvSpPr>
          <p:spPr>
            <a:xfrm>
              <a:off x="6635533" y="3166354"/>
              <a:ext cx="17952" cy="11872"/>
            </a:xfrm>
            <a:custGeom>
              <a:avLst/>
              <a:gdLst/>
              <a:ahLst/>
              <a:cxnLst/>
              <a:rect l="l" t="t" r="r" b="b"/>
              <a:pathLst>
                <a:path w="561" h="371" extrusionOk="0">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81"/>
            <p:cNvSpPr/>
            <p:nvPr/>
          </p:nvSpPr>
          <p:spPr>
            <a:xfrm>
              <a:off x="6387885" y="3009970"/>
              <a:ext cx="18336" cy="17376"/>
            </a:xfrm>
            <a:custGeom>
              <a:avLst/>
              <a:gdLst/>
              <a:ahLst/>
              <a:cxnLst/>
              <a:rect l="l" t="t" r="r" b="b"/>
              <a:pathLst>
                <a:path w="573" h="543" extrusionOk="0">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81"/>
            <p:cNvSpPr/>
            <p:nvPr/>
          </p:nvSpPr>
          <p:spPr>
            <a:xfrm>
              <a:off x="6398925" y="3166354"/>
              <a:ext cx="18336" cy="11872"/>
            </a:xfrm>
            <a:custGeom>
              <a:avLst/>
              <a:gdLst/>
              <a:ahLst/>
              <a:cxnLst/>
              <a:rect l="l" t="t" r="r" b="b"/>
              <a:pathLst>
                <a:path w="573" h="371" extrusionOk="0">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81"/>
            <p:cNvSpPr/>
            <p:nvPr/>
          </p:nvSpPr>
          <p:spPr>
            <a:xfrm>
              <a:off x="6340653" y="2886354"/>
              <a:ext cx="370368" cy="368064"/>
            </a:xfrm>
            <a:custGeom>
              <a:avLst/>
              <a:gdLst/>
              <a:ahLst/>
              <a:cxnLst/>
              <a:rect l="l" t="t" r="r" b="b"/>
              <a:pathLst>
                <a:path w="11574" h="11502" extrusionOk="0">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2" name="Google Shape;12092;p81"/>
          <p:cNvGrpSpPr/>
          <p:nvPr/>
        </p:nvGrpSpPr>
        <p:grpSpPr>
          <a:xfrm>
            <a:off x="5246797" y="1981426"/>
            <a:ext cx="354752" cy="336512"/>
            <a:chOff x="5246797" y="1981426"/>
            <a:chExt cx="354752" cy="336512"/>
          </a:xfrm>
        </p:grpSpPr>
        <p:sp>
          <p:nvSpPr>
            <p:cNvPr id="12093" name="Google Shape;12093;p81"/>
            <p:cNvSpPr/>
            <p:nvPr/>
          </p:nvSpPr>
          <p:spPr>
            <a:xfrm>
              <a:off x="5246797" y="1981426"/>
              <a:ext cx="354752" cy="336512"/>
            </a:xfrm>
            <a:custGeom>
              <a:avLst/>
              <a:gdLst/>
              <a:ahLst/>
              <a:cxnLst/>
              <a:rect l="l" t="t" r="r" b="b"/>
              <a:pathLst>
                <a:path w="11086" h="10516" extrusionOk="0">
                  <a:moveTo>
                    <a:pt x="3239" y="312"/>
                  </a:moveTo>
                  <a:cubicBezTo>
                    <a:pt x="3352" y="312"/>
                    <a:pt x="3467" y="328"/>
                    <a:pt x="3584" y="359"/>
                  </a:cubicBezTo>
                  <a:cubicBezTo>
                    <a:pt x="4120" y="490"/>
                    <a:pt x="4322" y="955"/>
                    <a:pt x="4275" y="1324"/>
                  </a:cubicBezTo>
                  <a:cubicBezTo>
                    <a:pt x="4215" y="1776"/>
                    <a:pt x="3906" y="1979"/>
                    <a:pt x="3584" y="2038"/>
                  </a:cubicBezTo>
                  <a:lnTo>
                    <a:pt x="3679" y="1955"/>
                  </a:lnTo>
                  <a:cubicBezTo>
                    <a:pt x="3799" y="1824"/>
                    <a:pt x="3846" y="1633"/>
                    <a:pt x="3810" y="1443"/>
                  </a:cubicBezTo>
                  <a:cubicBezTo>
                    <a:pt x="3787" y="1193"/>
                    <a:pt x="3572" y="1014"/>
                    <a:pt x="3310" y="990"/>
                  </a:cubicBezTo>
                  <a:lnTo>
                    <a:pt x="3263" y="990"/>
                  </a:lnTo>
                  <a:cubicBezTo>
                    <a:pt x="3013" y="990"/>
                    <a:pt x="2798" y="1133"/>
                    <a:pt x="2679" y="1383"/>
                  </a:cubicBezTo>
                  <a:cubicBezTo>
                    <a:pt x="2620" y="1383"/>
                    <a:pt x="2560" y="1383"/>
                    <a:pt x="2477" y="1371"/>
                  </a:cubicBezTo>
                  <a:cubicBezTo>
                    <a:pt x="2275" y="1324"/>
                    <a:pt x="2120" y="1252"/>
                    <a:pt x="1977" y="1097"/>
                  </a:cubicBezTo>
                  <a:cubicBezTo>
                    <a:pt x="2060" y="1002"/>
                    <a:pt x="2179" y="836"/>
                    <a:pt x="2358" y="669"/>
                  </a:cubicBezTo>
                  <a:cubicBezTo>
                    <a:pt x="2629" y="433"/>
                    <a:pt x="2926" y="312"/>
                    <a:pt x="3239" y="312"/>
                  </a:cubicBezTo>
                  <a:close/>
                  <a:moveTo>
                    <a:pt x="4549" y="9837"/>
                  </a:moveTo>
                  <a:lnTo>
                    <a:pt x="4870" y="9944"/>
                  </a:lnTo>
                  <a:lnTo>
                    <a:pt x="4858" y="10182"/>
                  </a:lnTo>
                  <a:lnTo>
                    <a:pt x="4394" y="10182"/>
                  </a:lnTo>
                  <a:lnTo>
                    <a:pt x="4549" y="9837"/>
                  </a:lnTo>
                  <a:close/>
                  <a:moveTo>
                    <a:pt x="10025" y="9837"/>
                  </a:moveTo>
                  <a:lnTo>
                    <a:pt x="10383" y="9956"/>
                  </a:lnTo>
                  <a:lnTo>
                    <a:pt x="10347" y="10182"/>
                  </a:lnTo>
                  <a:lnTo>
                    <a:pt x="9871" y="10182"/>
                  </a:lnTo>
                  <a:lnTo>
                    <a:pt x="10025" y="9837"/>
                  </a:lnTo>
                  <a:close/>
                  <a:moveTo>
                    <a:pt x="3258" y="0"/>
                  </a:moveTo>
                  <a:cubicBezTo>
                    <a:pt x="2856" y="0"/>
                    <a:pt x="2470" y="146"/>
                    <a:pt x="2132" y="431"/>
                  </a:cubicBezTo>
                  <a:cubicBezTo>
                    <a:pt x="1846" y="669"/>
                    <a:pt x="1691" y="943"/>
                    <a:pt x="1643" y="1026"/>
                  </a:cubicBezTo>
                  <a:cubicBezTo>
                    <a:pt x="691" y="1836"/>
                    <a:pt x="60" y="2848"/>
                    <a:pt x="36" y="2895"/>
                  </a:cubicBezTo>
                  <a:cubicBezTo>
                    <a:pt x="0" y="2931"/>
                    <a:pt x="0" y="2979"/>
                    <a:pt x="24" y="3026"/>
                  </a:cubicBezTo>
                  <a:lnTo>
                    <a:pt x="119" y="3324"/>
                  </a:lnTo>
                  <a:cubicBezTo>
                    <a:pt x="203" y="3526"/>
                    <a:pt x="393" y="3669"/>
                    <a:pt x="596" y="3669"/>
                  </a:cubicBezTo>
                  <a:cubicBezTo>
                    <a:pt x="631" y="3669"/>
                    <a:pt x="679" y="3669"/>
                    <a:pt x="703" y="3645"/>
                  </a:cubicBezTo>
                  <a:cubicBezTo>
                    <a:pt x="953" y="3598"/>
                    <a:pt x="1191" y="3586"/>
                    <a:pt x="1417" y="3574"/>
                  </a:cubicBezTo>
                  <a:cubicBezTo>
                    <a:pt x="1703" y="3562"/>
                    <a:pt x="1989" y="3538"/>
                    <a:pt x="2239" y="3443"/>
                  </a:cubicBezTo>
                  <a:cubicBezTo>
                    <a:pt x="2322" y="3622"/>
                    <a:pt x="2405" y="3884"/>
                    <a:pt x="2489" y="4217"/>
                  </a:cubicBezTo>
                  <a:cubicBezTo>
                    <a:pt x="2727" y="5062"/>
                    <a:pt x="3037" y="6217"/>
                    <a:pt x="4072" y="6741"/>
                  </a:cubicBezTo>
                  <a:lnTo>
                    <a:pt x="4370" y="7979"/>
                  </a:lnTo>
                  <a:lnTo>
                    <a:pt x="4370" y="9456"/>
                  </a:lnTo>
                  <a:lnTo>
                    <a:pt x="4013" y="10289"/>
                  </a:lnTo>
                  <a:cubicBezTo>
                    <a:pt x="3989" y="10337"/>
                    <a:pt x="3989" y="10384"/>
                    <a:pt x="4025" y="10432"/>
                  </a:cubicBezTo>
                  <a:cubicBezTo>
                    <a:pt x="4049" y="10480"/>
                    <a:pt x="4096" y="10515"/>
                    <a:pt x="4156" y="10515"/>
                  </a:cubicBezTo>
                  <a:lnTo>
                    <a:pt x="5025" y="10515"/>
                  </a:lnTo>
                  <a:cubicBezTo>
                    <a:pt x="5108" y="10515"/>
                    <a:pt x="5168" y="10456"/>
                    <a:pt x="5180" y="10360"/>
                  </a:cubicBezTo>
                  <a:lnTo>
                    <a:pt x="5382" y="7134"/>
                  </a:lnTo>
                  <a:cubicBezTo>
                    <a:pt x="5465" y="7134"/>
                    <a:pt x="5561" y="7146"/>
                    <a:pt x="5644" y="7146"/>
                  </a:cubicBezTo>
                  <a:cubicBezTo>
                    <a:pt x="5739" y="7146"/>
                    <a:pt x="5811" y="7074"/>
                    <a:pt x="5811" y="7003"/>
                  </a:cubicBezTo>
                  <a:cubicBezTo>
                    <a:pt x="5811" y="6908"/>
                    <a:pt x="5751" y="6836"/>
                    <a:pt x="5656" y="6836"/>
                  </a:cubicBezTo>
                  <a:cubicBezTo>
                    <a:pt x="5573" y="6836"/>
                    <a:pt x="5477" y="6812"/>
                    <a:pt x="5406" y="6812"/>
                  </a:cubicBezTo>
                  <a:lnTo>
                    <a:pt x="5418" y="6551"/>
                  </a:lnTo>
                  <a:cubicBezTo>
                    <a:pt x="5418" y="6455"/>
                    <a:pt x="5358" y="6384"/>
                    <a:pt x="5275" y="6384"/>
                  </a:cubicBezTo>
                  <a:cubicBezTo>
                    <a:pt x="5180" y="6384"/>
                    <a:pt x="5108" y="6443"/>
                    <a:pt x="5108" y="6539"/>
                  </a:cubicBezTo>
                  <a:lnTo>
                    <a:pt x="4918" y="9646"/>
                  </a:lnTo>
                  <a:lnTo>
                    <a:pt x="4691" y="9575"/>
                  </a:lnTo>
                  <a:cubicBezTo>
                    <a:pt x="4703" y="9551"/>
                    <a:pt x="4703" y="9527"/>
                    <a:pt x="4703" y="9515"/>
                  </a:cubicBezTo>
                  <a:lnTo>
                    <a:pt x="4703" y="7991"/>
                  </a:lnTo>
                  <a:lnTo>
                    <a:pt x="4703" y="7944"/>
                  </a:lnTo>
                  <a:lnTo>
                    <a:pt x="4394" y="6622"/>
                  </a:lnTo>
                  <a:cubicBezTo>
                    <a:pt x="4382" y="6574"/>
                    <a:pt x="4346" y="6539"/>
                    <a:pt x="4310" y="6515"/>
                  </a:cubicBezTo>
                  <a:cubicBezTo>
                    <a:pt x="3370" y="6086"/>
                    <a:pt x="3072" y="5027"/>
                    <a:pt x="2846" y="4169"/>
                  </a:cubicBezTo>
                  <a:cubicBezTo>
                    <a:pt x="2763" y="3836"/>
                    <a:pt x="2667" y="3538"/>
                    <a:pt x="2560" y="3336"/>
                  </a:cubicBezTo>
                  <a:cubicBezTo>
                    <a:pt x="2667" y="3264"/>
                    <a:pt x="2775" y="3157"/>
                    <a:pt x="2858" y="3026"/>
                  </a:cubicBezTo>
                  <a:cubicBezTo>
                    <a:pt x="2906" y="2943"/>
                    <a:pt x="2894" y="2848"/>
                    <a:pt x="2822" y="2800"/>
                  </a:cubicBezTo>
                  <a:cubicBezTo>
                    <a:pt x="2790" y="2782"/>
                    <a:pt x="2756" y="2772"/>
                    <a:pt x="2724" y="2772"/>
                  </a:cubicBezTo>
                  <a:cubicBezTo>
                    <a:pt x="2673" y="2772"/>
                    <a:pt x="2625" y="2796"/>
                    <a:pt x="2596" y="2848"/>
                  </a:cubicBezTo>
                  <a:cubicBezTo>
                    <a:pt x="2322" y="3241"/>
                    <a:pt x="1953" y="3264"/>
                    <a:pt x="1429" y="3300"/>
                  </a:cubicBezTo>
                  <a:cubicBezTo>
                    <a:pt x="1215" y="3324"/>
                    <a:pt x="953" y="3336"/>
                    <a:pt x="679" y="3395"/>
                  </a:cubicBezTo>
                  <a:cubicBezTo>
                    <a:pt x="667" y="3397"/>
                    <a:pt x="656" y="3398"/>
                    <a:pt x="645" y="3398"/>
                  </a:cubicBezTo>
                  <a:cubicBezTo>
                    <a:pt x="564" y="3398"/>
                    <a:pt x="496" y="3360"/>
                    <a:pt x="465" y="3276"/>
                  </a:cubicBezTo>
                  <a:lnTo>
                    <a:pt x="393" y="3050"/>
                  </a:lnTo>
                  <a:cubicBezTo>
                    <a:pt x="536" y="2824"/>
                    <a:pt x="1060" y="2050"/>
                    <a:pt x="1810" y="1419"/>
                  </a:cubicBezTo>
                  <a:cubicBezTo>
                    <a:pt x="2138" y="1715"/>
                    <a:pt x="2493" y="1774"/>
                    <a:pt x="2701" y="1774"/>
                  </a:cubicBezTo>
                  <a:cubicBezTo>
                    <a:pt x="2803" y="1774"/>
                    <a:pt x="2870" y="1760"/>
                    <a:pt x="2882" y="1752"/>
                  </a:cubicBezTo>
                  <a:cubicBezTo>
                    <a:pt x="2941" y="1740"/>
                    <a:pt x="2977" y="1705"/>
                    <a:pt x="3001" y="1657"/>
                  </a:cubicBezTo>
                  <a:cubicBezTo>
                    <a:pt x="3084" y="1371"/>
                    <a:pt x="3275" y="1371"/>
                    <a:pt x="3322" y="1371"/>
                  </a:cubicBezTo>
                  <a:cubicBezTo>
                    <a:pt x="3418" y="1383"/>
                    <a:pt x="3513" y="1431"/>
                    <a:pt x="3537" y="1550"/>
                  </a:cubicBezTo>
                  <a:cubicBezTo>
                    <a:pt x="3548" y="1657"/>
                    <a:pt x="3537" y="1728"/>
                    <a:pt x="3477" y="1800"/>
                  </a:cubicBezTo>
                  <a:cubicBezTo>
                    <a:pt x="3334" y="1955"/>
                    <a:pt x="3037" y="2002"/>
                    <a:pt x="2941" y="2002"/>
                  </a:cubicBezTo>
                  <a:cubicBezTo>
                    <a:pt x="2858" y="2002"/>
                    <a:pt x="2798" y="2038"/>
                    <a:pt x="2786" y="2098"/>
                  </a:cubicBezTo>
                  <a:cubicBezTo>
                    <a:pt x="2775" y="2157"/>
                    <a:pt x="2786" y="2229"/>
                    <a:pt x="2846" y="2276"/>
                  </a:cubicBezTo>
                  <a:cubicBezTo>
                    <a:pt x="2858" y="2300"/>
                    <a:pt x="3060" y="2443"/>
                    <a:pt x="3358" y="2443"/>
                  </a:cubicBezTo>
                  <a:lnTo>
                    <a:pt x="3394" y="2443"/>
                  </a:lnTo>
                  <a:cubicBezTo>
                    <a:pt x="3489" y="2443"/>
                    <a:pt x="3560" y="2443"/>
                    <a:pt x="3632" y="2431"/>
                  </a:cubicBezTo>
                  <a:cubicBezTo>
                    <a:pt x="3727" y="2705"/>
                    <a:pt x="3810" y="2979"/>
                    <a:pt x="4025" y="3098"/>
                  </a:cubicBezTo>
                  <a:cubicBezTo>
                    <a:pt x="4522" y="3413"/>
                    <a:pt x="5457" y="3460"/>
                    <a:pt x="6454" y="3460"/>
                  </a:cubicBezTo>
                  <a:cubicBezTo>
                    <a:pt x="6698" y="3460"/>
                    <a:pt x="6946" y="3457"/>
                    <a:pt x="7192" y="3455"/>
                  </a:cubicBezTo>
                  <a:cubicBezTo>
                    <a:pt x="7402" y="3452"/>
                    <a:pt x="7611" y="3450"/>
                    <a:pt x="7813" y="3450"/>
                  </a:cubicBezTo>
                  <a:cubicBezTo>
                    <a:pt x="8512" y="3450"/>
                    <a:pt x="9135" y="3475"/>
                    <a:pt x="9514" y="3586"/>
                  </a:cubicBezTo>
                  <a:cubicBezTo>
                    <a:pt x="10406" y="3884"/>
                    <a:pt x="10585" y="4491"/>
                    <a:pt x="10585" y="4955"/>
                  </a:cubicBezTo>
                  <a:cubicBezTo>
                    <a:pt x="10585" y="5265"/>
                    <a:pt x="10514" y="5538"/>
                    <a:pt x="10442" y="5800"/>
                  </a:cubicBezTo>
                  <a:cubicBezTo>
                    <a:pt x="10347" y="6146"/>
                    <a:pt x="10240" y="6503"/>
                    <a:pt x="10323" y="6920"/>
                  </a:cubicBezTo>
                  <a:cubicBezTo>
                    <a:pt x="10395" y="7324"/>
                    <a:pt x="10657" y="7670"/>
                    <a:pt x="10764" y="7801"/>
                  </a:cubicBezTo>
                  <a:lnTo>
                    <a:pt x="10478" y="9670"/>
                  </a:lnTo>
                  <a:lnTo>
                    <a:pt x="10204" y="9587"/>
                  </a:lnTo>
                  <a:cubicBezTo>
                    <a:pt x="10204" y="9575"/>
                    <a:pt x="10216" y="9551"/>
                    <a:pt x="10216" y="9539"/>
                  </a:cubicBezTo>
                  <a:lnTo>
                    <a:pt x="10430" y="7872"/>
                  </a:lnTo>
                  <a:cubicBezTo>
                    <a:pt x="10454" y="7813"/>
                    <a:pt x="10418" y="7753"/>
                    <a:pt x="10359" y="7705"/>
                  </a:cubicBezTo>
                  <a:cubicBezTo>
                    <a:pt x="9216" y="6967"/>
                    <a:pt x="8811" y="6253"/>
                    <a:pt x="8692" y="5979"/>
                  </a:cubicBezTo>
                  <a:cubicBezTo>
                    <a:pt x="8674" y="5924"/>
                    <a:pt x="8607" y="5884"/>
                    <a:pt x="8544" y="5884"/>
                  </a:cubicBezTo>
                  <a:cubicBezTo>
                    <a:pt x="8525" y="5884"/>
                    <a:pt x="8506" y="5887"/>
                    <a:pt x="8490" y="5896"/>
                  </a:cubicBezTo>
                  <a:cubicBezTo>
                    <a:pt x="8406" y="5919"/>
                    <a:pt x="8371" y="6027"/>
                    <a:pt x="8394" y="6098"/>
                  </a:cubicBezTo>
                  <a:lnTo>
                    <a:pt x="8501" y="6312"/>
                  </a:lnTo>
                  <a:cubicBezTo>
                    <a:pt x="8168" y="6431"/>
                    <a:pt x="7239" y="6753"/>
                    <a:pt x="6346" y="6812"/>
                  </a:cubicBezTo>
                  <a:cubicBezTo>
                    <a:pt x="6251" y="6812"/>
                    <a:pt x="6180" y="6896"/>
                    <a:pt x="6192" y="6979"/>
                  </a:cubicBezTo>
                  <a:cubicBezTo>
                    <a:pt x="6192" y="7074"/>
                    <a:pt x="6263" y="7134"/>
                    <a:pt x="6358" y="7134"/>
                  </a:cubicBezTo>
                  <a:lnTo>
                    <a:pt x="6370" y="7134"/>
                  </a:lnTo>
                  <a:cubicBezTo>
                    <a:pt x="7382" y="7074"/>
                    <a:pt x="8430" y="6681"/>
                    <a:pt x="8692" y="6574"/>
                  </a:cubicBezTo>
                  <a:cubicBezTo>
                    <a:pt x="8942" y="6932"/>
                    <a:pt x="9383" y="7408"/>
                    <a:pt x="10109" y="7908"/>
                  </a:cubicBezTo>
                  <a:lnTo>
                    <a:pt x="9895" y="9432"/>
                  </a:lnTo>
                  <a:lnTo>
                    <a:pt x="9525" y="10289"/>
                  </a:lnTo>
                  <a:cubicBezTo>
                    <a:pt x="9514" y="10325"/>
                    <a:pt x="9514" y="10384"/>
                    <a:pt x="9537" y="10432"/>
                  </a:cubicBezTo>
                  <a:cubicBezTo>
                    <a:pt x="9573" y="10480"/>
                    <a:pt x="9621" y="10503"/>
                    <a:pt x="9680" y="10503"/>
                  </a:cubicBezTo>
                  <a:lnTo>
                    <a:pt x="10537" y="10503"/>
                  </a:lnTo>
                  <a:cubicBezTo>
                    <a:pt x="10609" y="10503"/>
                    <a:pt x="10692" y="10444"/>
                    <a:pt x="10704" y="10372"/>
                  </a:cubicBezTo>
                  <a:lnTo>
                    <a:pt x="11085" y="7741"/>
                  </a:lnTo>
                  <a:cubicBezTo>
                    <a:pt x="11049" y="7682"/>
                    <a:pt x="11026" y="7634"/>
                    <a:pt x="10990" y="7610"/>
                  </a:cubicBezTo>
                  <a:cubicBezTo>
                    <a:pt x="10990" y="7610"/>
                    <a:pt x="10645" y="7241"/>
                    <a:pt x="10573" y="6824"/>
                  </a:cubicBezTo>
                  <a:cubicBezTo>
                    <a:pt x="10514" y="6479"/>
                    <a:pt x="10585" y="6181"/>
                    <a:pt x="10680" y="5848"/>
                  </a:cubicBezTo>
                  <a:cubicBezTo>
                    <a:pt x="10752" y="5574"/>
                    <a:pt x="10835" y="5277"/>
                    <a:pt x="10835" y="4919"/>
                  </a:cubicBezTo>
                  <a:cubicBezTo>
                    <a:pt x="10835" y="4110"/>
                    <a:pt x="10383" y="3514"/>
                    <a:pt x="9537" y="3252"/>
                  </a:cubicBezTo>
                  <a:cubicBezTo>
                    <a:pt x="9075" y="3095"/>
                    <a:pt x="8298" y="3086"/>
                    <a:pt x="7459" y="3086"/>
                  </a:cubicBezTo>
                  <a:cubicBezTo>
                    <a:pt x="7347" y="3086"/>
                    <a:pt x="7234" y="3086"/>
                    <a:pt x="7120" y="3086"/>
                  </a:cubicBezTo>
                  <a:cubicBezTo>
                    <a:pt x="6906" y="3088"/>
                    <a:pt x="6687" y="3090"/>
                    <a:pt x="6469" y="3090"/>
                  </a:cubicBezTo>
                  <a:cubicBezTo>
                    <a:pt x="5513" y="3090"/>
                    <a:pt x="4578" y="3048"/>
                    <a:pt x="4132" y="2776"/>
                  </a:cubicBezTo>
                  <a:cubicBezTo>
                    <a:pt x="4025" y="2717"/>
                    <a:pt x="3953" y="2490"/>
                    <a:pt x="3894" y="2276"/>
                  </a:cubicBezTo>
                  <a:cubicBezTo>
                    <a:pt x="4310" y="2098"/>
                    <a:pt x="4549" y="1740"/>
                    <a:pt x="4584" y="1371"/>
                  </a:cubicBezTo>
                  <a:cubicBezTo>
                    <a:pt x="4620" y="1086"/>
                    <a:pt x="4561" y="800"/>
                    <a:pt x="4406" y="562"/>
                  </a:cubicBezTo>
                  <a:cubicBezTo>
                    <a:pt x="4251" y="312"/>
                    <a:pt x="3989" y="133"/>
                    <a:pt x="3668" y="50"/>
                  </a:cubicBezTo>
                  <a:cubicBezTo>
                    <a:pt x="3530" y="17"/>
                    <a:pt x="3393" y="0"/>
                    <a:pt x="32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81"/>
            <p:cNvSpPr/>
            <p:nvPr/>
          </p:nvSpPr>
          <p:spPr>
            <a:xfrm>
              <a:off x="5295565" y="2044338"/>
              <a:ext cx="10304" cy="10688"/>
            </a:xfrm>
            <a:custGeom>
              <a:avLst/>
              <a:gdLst/>
              <a:ahLst/>
              <a:cxnLst/>
              <a:rect l="l" t="t" r="r" b="b"/>
              <a:pathLst>
                <a:path w="322" h="334" extrusionOk="0">
                  <a:moveTo>
                    <a:pt x="167" y="1"/>
                  </a:moveTo>
                  <a:cubicBezTo>
                    <a:pt x="72" y="1"/>
                    <a:pt x="0" y="72"/>
                    <a:pt x="0" y="167"/>
                  </a:cubicBezTo>
                  <a:cubicBezTo>
                    <a:pt x="0" y="251"/>
                    <a:pt x="72" y="334"/>
                    <a:pt x="167" y="334"/>
                  </a:cubicBezTo>
                  <a:cubicBezTo>
                    <a:pt x="250" y="334"/>
                    <a:pt x="322" y="251"/>
                    <a:pt x="322" y="167"/>
                  </a:cubicBez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5" name="Google Shape;12095;p81"/>
          <p:cNvGrpSpPr/>
          <p:nvPr/>
        </p:nvGrpSpPr>
        <p:grpSpPr>
          <a:xfrm>
            <a:off x="4148749" y="2102066"/>
            <a:ext cx="355136" cy="216256"/>
            <a:chOff x="4148749" y="2102066"/>
            <a:chExt cx="355136" cy="216256"/>
          </a:xfrm>
        </p:grpSpPr>
        <p:sp>
          <p:nvSpPr>
            <p:cNvPr id="12096" name="Google Shape;12096;p81"/>
            <p:cNvSpPr/>
            <p:nvPr/>
          </p:nvSpPr>
          <p:spPr>
            <a:xfrm>
              <a:off x="4148749" y="2102066"/>
              <a:ext cx="355136" cy="216256"/>
            </a:xfrm>
            <a:custGeom>
              <a:avLst/>
              <a:gdLst/>
              <a:ahLst/>
              <a:cxnLst/>
              <a:rect l="l" t="t" r="r" b="b"/>
              <a:pathLst>
                <a:path w="11098" h="6758" extrusionOk="0">
                  <a:moveTo>
                    <a:pt x="10395" y="340"/>
                  </a:moveTo>
                  <a:cubicBezTo>
                    <a:pt x="10442" y="340"/>
                    <a:pt x="10490" y="352"/>
                    <a:pt x="10514" y="387"/>
                  </a:cubicBezTo>
                  <a:cubicBezTo>
                    <a:pt x="10561" y="435"/>
                    <a:pt x="10561" y="495"/>
                    <a:pt x="10550" y="530"/>
                  </a:cubicBezTo>
                  <a:cubicBezTo>
                    <a:pt x="10538" y="578"/>
                    <a:pt x="10478" y="637"/>
                    <a:pt x="10383" y="709"/>
                  </a:cubicBezTo>
                  <a:cubicBezTo>
                    <a:pt x="10383" y="709"/>
                    <a:pt x="10383" y="697"/>
                    <a:pt x="10371" y="697"/>
                  </a:cubicBezTo>
                  <a:cubicBezTo>
                    <a:pt x="10300" y="602"/>
                    <a:pt x="10252" y="471"/>
                    <a:pt x="10264" y="399"/>
                  </a:cubicBezTo>
                  <a:cubicBezTo>
                    <a:pt x="10264" y="387"/>
                    <a:pt x="10276" y="352"/>
                    <a:pt x="10359" y="340"/>
                  </a:cubicBezTo>
                  <a:close/>
                  <a:moveTo>
                    <a:pt x="10435" y="0"/>
                  </a:moveTo>
                  <a:cubicBezTo>
                    <a:pt x="10390" y="0"/>
                    <a:pt x="10345" y="6"/>
                    <a:pt x="10300" y="18"/>
                  </a:cubicBezTo>
                  <a:cubicBezTo>
                    <a:pt x="10133" y="42"/>
                    <a:pt x="10026" y="149"/>
                    <a:pt x="9966" y="280"/>
                  </a:cubicBezTo>
                  <a:cubicBezTo>
                    <a:pt x="9895" y="495"/>
                    <a:pt x="10002" y="745"/>
                    <a:pt x="10121" y="887"/>
                  </a:cubicBezTo>
                  <a:cubicBezTo>
                    <a:pt x="10026" y="947"/>
                    <a:pt x="9930" y="1006"/>
                    <a:pt x="9823" y="1054"/>
                  </a:cubicBezTo>
                  <a:cubicBezTo>
                    <a:pt x="9478" y="804"/>
                    <a:pt x="9061" y="625"/>
                    <a:pt x="8573" y="506"/>
                  </a:cubicBezTo>
                  <a:cubicBezTo>
                    <a:pt x="8134" y="404"/>
                    <a:pt x="7632" y="355"/>
                    <a:pt x="7072" y="355"/>
                  </a:cubicBezTo>
                  <a:cubicBezTo>
                    <a:pt x="6721" y="355"/>
                    <a:pt x="6348" y="374"/>
                    <a:pt x="5954" y="411"/>
                  </a:cubicBezTo>
                  <a:cubicBezTo>
                    <a:pt x="4489" y="566"/>
                    <a:pt x="3144" y="971"/>
                    <a:pt x="2751" y="1090"/>
                  </a:cubicBezTo>
                  <a:cubicBezTo>
                    <a:pt x="2644" y="935"/>
                    <a:pt x="2549" y="816"/>
                    <a:pt x="2429" y="733"/>
                  </a:cubicBezTo>
                  <a:cubicBezTo>
                    <a:pt x="2263" y="590"/>
                    <a:pt x="2144" y="554"/>
                    <a:pt x="2132" y="554"/>
                  </a:cubicBezTo>
                  <a:cubicBezTo>
                    <a:pt x="2112" y="546"/>
                    <a:pt x="2092" y="542"/>
                    <a:pt x="2073" y="542"/>
                  </a:cubicBezTo>
                  <a:cubicBezTo>
                    <a:pt x="2011" y="542"/>
                    <a:pt x="1957" y="580"/>
                    <a:pt x="1929" y="625"/>
                  </a:cubicBezTo>
                  <a:cubicBezTo>
                    <a:pt x="1787" y="911"/>
                    <a:pt x="1727" y="1173"/>
                    <a:pt x="1715" y="1387"/>
                  </a:cubicBezTo>
                  <a:lnTo>
                    <a:pt x="1429" y="1483"/>
                  </a:lnTo>
                  <a:cubicBezTo>
                    <a:pt x="1382" y="1507"/>
                    <a:pt x="1334" y="1542"/>
                    <a:pt x="1322" y="1602"/>
                  </a:cubicBezTo>
                  <a:cubicBezTo>
                    <a:pt x="1203" y="2114"/>
                    <a:pt x="394" y="2519"/>
                    <a:pt x="120" y="2638"/>
                  </a:cubicBezTo>
                  <a:cubicBezTo>
                    <a:pt x="48" y="2661"/>
                    <a:pt x="1" y="2733"/>
                    <a:pt x="13" y="2828"/>
                  </a:cubicBezTo>
                  <a:lnTo>
                    <a:pt x="155" y="3412"/>
                  </a:lnTo>
                  <a:cubicBezTo>
                    <a:pt x="191" y="3543"/>
                    <a:pt x="310" y="3626"/>
                    <a:pt x="441" y="3662"/>
                  </a:cubicBezTo>
                  <a:cubicBezTo>
                    <a:pt x="477" y="3662"/>
                    <a:pt x="501" y="3662"/>
                    <a:pt x="536" y="3673"/>
                  </a:cubicBezTo>
                  <a:cubicBezTo>
                    <a:pt x="727" y="4102"/>
                    <a:pt x="1632" y="4281"/>
                    <a:pt x="2751" y="4507"/>
                  </a:cubicBezTo>
                  <a:cubicBezTo>
                    <a:pt x="2822" y="4519"/>
                    <a:pt x="2882" y="4543"/>
                    <a:pt x="2953" y="4555"/>
                  </a:cubicBezTo>
                  <a:lnTo>
                    <a:pt x="3346" y="5852"/>
                  </a:lnTo>
                  <a:lnTo>
                    <a:pt x="3132" y="6567"/>
                  </a:lnTo>
                  <a:cubicBezTo>
                    <a:pt x="3120" y="6602"/>
                    <a:pt x="3132" y="6662"/>
                    <a:pt x="3168" y="6698"/>
                  </a:cubicBezTo>
                  <a:cubicBezTo>
                    <a:pt x="3203" y="6745"/>
                    <a:pt x="3239" y="6757"/>
                    <a:pt x="3299" y="6757"/>
                  </a:cubicBezTo>
                  <a:lnTo>
                    <a:pt x="3989" y="6757"/>
                  </a:lnTo>
                  <a:cubicBezTo>
                    <a:pt x="4073" y="6757"/>
                    <a:pt x="4132" y="6698"/>
                    <a:pt x="4156" y="6602"/>
                  </a:cubicBezTo>
                  <a:lnTo>
                    <a:pt x="4299" y="5197"/>
                  </a:lnTo>
                  <a:cubicBezTo>
                    <a:pt x="4311" y="5078"/>
                    <a:pt x="4311" y="4959"/>
                    <a:pt x="4311" y="4816"/>
                  </a:cubicBezTo>
                  <a:cubicBezTo>
                    <a:pt x="5049" y="4983"/>
                    <a:pt x="5858" y="5078"/>
                    <a:pt x="6692" y="5078"/>
                  </a:cubicBezTo>
                  <a:cubicBezTo>
                    <a:pt x="7073" y="5078"/>
                    <a:pt x="7442" y="5055"/>
                    <a:pt x="7811" y="5019"/>
                  </a:cubicBezTo>
                  <a:cubicBezTo>
                    <a:pt x="7906" y="4995"/>
                    <a:pt x="7966" y="4924"/>
                    <a:pt x="7966" y="4840"/>
                  </a:cubicBezTo>
                  <a:cubicBezTo>
                    <a:pt x="7942" y="4745"/>
                    <a:pt x="7871" y="4686"/>
                    <a:pt x="7787" y="4686"/>
                  </a:cubicBezTo>
                  <a:cubicBezTo>
                    <a:pt x="7401" y="4725"/>
                    <a:pt x="7033" y="4741"/>
                    <a:pt x="6688" y="4741"/>
                  </a:cubicBezTo>
                  <a:cubicBezTo>
                    <a:pt x="5578" y="4741"/>
                    <a:pt x="4717" y="4574"/>
                    <a:pt x="4299" y="4483"/>
                  </a:cubicBezTo>
                  <a:cubicBezTo>
                    <a:pt x="4287" y="4340"/>
                    <a:pt x="4251" y="4209"/>
                    <a:pt x="4215" y="4090"/>
                  </a:cubicBezTo>
                  <a:lnTo>
                    <a:pt x="4120" y="3828"/>
                  </a:lnTo>
                  <a:cubicBezTo>
                    <a:pt x="4092" y="3754"/>
                    <a:pt x="4036" y="3709"/>
                    <a:pt x="3974" y="3709"/>
                  </a:cubicBezTo>
                  <a:cubicBezTo>
                    <a:pt x="3955" y="3709"/>
                    <a:pt x="3937" y="3713"/>
                    <a:pt x="3918" y="3721"/>
                  </a:cubicBezTo>
                  <a:cubicBezTo>
                    <a:pt x="3823" y="3745"/>
                    <a:pt x="3775" y="3840"/>
                    <a:pt x="3811" y="3924"/>
                  </a:cubicBezTo>
                  <a:lnTo>
                    <a:pt x="3894" y="4197"/>
                  </a:lnTo>
                  <a:cubicBezTo>
                    <a:pt x="3989" y="4507"/>
                    <a:pt x="4025" y="4840"/>
                    <a:pt x="3989" y="5162"/>
                  </a:cubicBezTo>
                  <a:lnTo>
                    <a:pt x="3858" y="6424"/>
                  </a:lnTo>
                  <a:lnTo>
                    <a:pt x="3525" y="6424"/>
                  </a:lnTo>
                  <a:lnTo>
                    <a:pt x="3692" y="5876"/>
                  </a:lnTo>
                  <a:cubicBezTo>
                    <a:pt x="3703" y="5852"/>
                    <a:pt x="3703" y="5817"/>
                    <a:pt x="3692" y="5793"/>
                  </a:cubicBezTo>
                  <a:lnTo>
                    <a:pt x="3275" y="4364"/>
                  </a:lnTo>
                  <a:cubicBezTo>
                    <a:pt x="3263" y="4305"/>
                    <a:pt x="3215" y="4257"/>
                    <a:pt x="3156" y="4245"/>
                  </a:cubicBezTo>
                  <a:cubicBezTo>
                    <a:pt x="3049" y="4221"/>
                    <a:pt x="2941" y="4197"/>
                    <a:pt x="2858" y="4185"/>
                  </a:cubicBezTo>
                  <a:cubicBezTo>
                    <a:pt x="2322" y="4078"/>
                    <a:pt x="1798" y="3971"/>
                    <a:pt x="1429" y="3852"/>
                  </a:cubicBezTo>
                  <a:cubicBezTo>
                    <a:pt x="1239" y="3793"/>
                    <a:pt x="1096" y="3733"/>
                    <a:pt x="1013" y="3673"/>
                  </a:cubicBezTo>
                  <a:cubicBezTo>
                    <a:pt x="1239" y="3662"/>
                    <a:pt x="1453" y="3590"/>
                    <a:pt x="1608" y="3423"/>
                  </a:cubicBezTo>
                  <a:cubicBezTo>
                    <a:pt x="1667" y="3364"/>
                    <a:pt x="1667" y="3257"/>
                    <a:pt x="1608" y="3197"/>
                  </a:cubicBezTo>
                  <a:cubicBezTo>
                    <a:pt x="1578" y="3167"/>
                    <a:pt x="1537" y="3153"/>
                    <a:pt x="1495" y="3153"/>
                  </a:cubicBezTo>
                  <a:cubicBezTo>
                    <a:pt x="1453" y="3153"/>
                    <a:pt x="1411" y="3167"/>
                    <a:pt x="1382" y="3197"/>
                  </a:cubicBezTo>
                  <a:cubicBezTo>
                    <a:pt x="1285" y="3294"/>
                    <a:pt x="1092" y="3351"/>
                    <a:pt x="835" y="3351"/>
                  </a:cubicBezTo>
                  <a:cubicBezTo>
                    <a:pt x="743" y="3351"/>
                    <a:pt x="643" y="3344"/>
                    <a:pt x="536" y="3328"/>
                  </a:cubicBezTo>
                  <a:lnTo>
                    <a:pt x="524" y="3316"/>
                  </a:lnTo>
                  <a:lnTo>
                    <a:pt x="405" y="2876"/>
                  </a:lnTo>
                  <a:cubicBezTo>
                    <a:pt x="524" y="2816"/>
                    <a:pt x="703" y="2721"/>
                    <a:pt x="894" y="2602"/>
                  </a:cubicBezTo>
                  <a:cubicBezTo>
                    <a:pt x="1298" y="2340"/>
                    <a:pt x="1548" y="2066"/>
                    <a:pt x="1656" y="1768"/>
                  </a:cubicBezTo>
                  <a:lnTo>
                    <a:pt x="1775" y="1721"/>
                  </a:lnTo>
                  <a:cubicBezTo>
                    <a:pt x="1798" y="1888"/>
                    <a:pt x="1846" y="1983"/>
                    <a:pt x="1858" y="1995"/>
                  </a:cubicBezTo>
                  <a:cubicBezTo>
                    <a:pt x="1894" y="2054"/>
                    <a:pt x="1953" y="2078"/>
                    <a:pt x="2013" y="2078"/>
                  </a:cubicBezTo>
                  <a:cubicBezTo>
                    <a:pt x="2037" y="2078"/>
                    <a:pt x="2072" y="2078"/>
                    <a:pt x="2084" y="2066"/>
                  </a:cubicBezTo>
                  <a:cubicBezTo>
                    <a:pt x="2156" y="2019"/>
                    <a:pt x="2191" y="1935"/>
                    <a:pt x="2144" y="1840"/>
                  </a:cubicBezTo>
                  <a:cubicBezTo>
                    <a:pt x="2132" y="1828"/>
                    <a:pt x="1965" y="1483"/>
                    <a:pt x="2179" y="935"/>
                  </a:cubicBezTo>
                  <a:cubicBezTo>
                    <a:pt x="2322" y="1030"/>
                    <a:pt x="2525" y="1221"/>
                    <a:pt x="2727" y="1602"/>
                  </a:cubicBezTo>
                  <a:cubicBezTo>
                    <a:pt x="2754" y="1663"/>
                    <a:pt x="2812" y="1699"/>
                    <a:pt x="2875" y="1699"/>
                  </a:cubicBezTo>
                  <a:cubicBezTo>
                    <a:pt x="2897" y="1699"/>
                    <a:pt x="2920" y="1694"/>
                    <a:pt x="2941" y="1685"/>
                  </a:cubicBezTo>
                  <a:cubicBezTo>
                    <a:pt x="3025" y="1638"/>
                    <a:pt x="3061" y="1542"/>
                    <a:pt x="3025" y="1459"/>
                  </a:cubicBezTo>
                  <a:cubicBezTo>
                    <a:pt x="3001" y="1423"/>
                    <a:pt x="2989" y="1411"/>
                    <a:pt x="2977" y="1387"/>
                  </a:cubicBezTo>
                  <a:cubicBezTo>
                    <a:pt x="3442" y="1245"/>
                    <a:pt x="4692" y="887"/>
                    <a:pt x="6025" y="756"/>
                  </a:cubicBezTo>
                  <a:cubicBezTo>
                    <a:pt x="6402" y="716"/>
                    <a:pt x="6758" y="696"/>
                    <a:pt x="7091" y="696"/>
                  </a:cubicBezTo>
                  <a:cubicBezTo>
                    <a:pt x="7633" y="696"/>
                    <a:pt x="8117" y="749"/>
                    <a:pt x="8537" y="852"/>
                  </a:cubicBezTo>
                  <a:cubicBezTo>
                    <a:pt x="9359" y="1042"/>
                    <a:pt x="9942" y="1423"/>
                    <a:pt x="10264" y="2007"/>
                  </a:cubicBezTo>
                  <a:cubicBezTo>
                    <a:pt x="10847" y="3054"/>
                    <a:pt x="10192" y="4007"/>
                    <a:pt x="9895" y="4281"/>
                  </a:cubicBezTo>
                  <a:cubicBezTo>
                    <a:pt x="9835" y="4340"/>
                    <a:pt x="9823" y="4447"/>
                    <a:pt x="9883" y="4507"/>
                  </a:cubicBezTo>
                  <a:cubicBezTo>
                    <a:pt x="9907" y="4543"/>
                    <a:pt x="9954" y="4555"/>
                    <a:pt x="10002" y="4555"/>
                  </a:cubicBezTo>
                  <a:cubicBezTo>
                    <a:pt x="10038" y="4555"/>
                    <a:pt x="10073" y="4543"/>
                    <a:pt x="10109" y="4507"/>
                  </a:cubicBezTo>
                  <a:lnTo>
                    <a:pt x="10121" y="4495"/>
                  </a:lnTo>
                  <a:lnTo>
                    <a:pt x="10180" y="4614"/>
                  </a:lnTo>
                  <a:cubicBezTo>
                    <a:pt x="10204" y="4686"/>
                    <a:pt x="10216" y="4781"/>
                    <a:pt x="10192" y="4864"/>
                  </a:cubicBezTo>
                  <a:lnTo>
                    <a:pt x="9752" y="6412"/>
                  </a:lnTo>
                  <a:lnTo>
                    <a:pt x="9454" y="6412"/>
                  </a:lnTo>
                  <a:lnTo>
                    <a:pt x="9728" y="5995"/>
                  </a:lnTo>
                  <a:cubicBezTo>
                    <a:pt x="9764" y="5971"/>
                    <a:pt x="9764" y="5924"/>
                    <a:pt x="9764" y="5876"/>
                  </a:cubicBezTo>
                  <a:lnTo>
                    <a:pt x="9633" y="4995"/>
                  </a:lnTo>
                  <a:cubicBezTo>
                    <a:pt x="9633" y="4971"/>
                    <a:pt x="9597" y="4924"/>
                    <a:pt x="9585" y="4912"/>
                  </a:cubicBezTo>
                  <a:lnTo>
                    <a:pt x="8883" y="4245"/>
                  </a:lnTo>
                  <a:cubicBezTo>
                    <a:pt x="8853" y="4215"/>
                    <a:pt x="8811" y="4200"/>
                    <a:pt x="8770" y="4200"/>
                  </a:cubicBezTo>
                  <a:cubicBezTo>
                    <a:pt x="8728" y="4200"/>
                    <a:pt x="8686" y="4215"/>
                    <a:pt x="8656" y="4245"/>
                  </a:cubicBezTo>
                  <a:cubicBezTo>
                    <a:pt x="8597" y="4305"/>
                    <a:pt x="8597" y="4400"/>
                    <a:pt x="8656" y="4459"/>
                  </a:cubicBezTo>
                  <a:lnTo>
                    <a:pt x="8716" y="4519"/>
                  </a:lnTo>
                  <a:cubicBezTo>
                    <a:pt x="8645" y="4543"/>
                    <a:pt x="8561" y="4555"/>
                    <a:pt x="8478" y="4566"/>
                  </a:cubicBezTo>
                  <a:cubicBezTo>
                    <a:pt x="8395" y="4578"/>
                    <a:pt x="8335" y="4674"/>
                    <a:pt x="8347" y="4757"/>
                  </a:cubicBezTo>
                  <a:cubicBezTo>
                    <a:pt x="8359" y="4840"/>
                    <a:pt x="8442" y="4900"/>
                    <a:pt x="8514" y="4900"/>
                  </a:cubicBezTo>
                  <a:lnTo>
                    <a:pt x="8537" y="4900"/>
                  </a:lnTo>
                  <a:cubicBezTo>
                    <a:pt x="8692" y="4864"/>
                    <a:pt x="8859" y="4840"/>
                    <a:pt x="9002" y="4793"/>
                  </a:cubicBezTo>
                  <a:lnTo>
                    <a:pt x="9335" y="5102"/>
                  </a:lnTo>
                  <a:lnTo>
                    <a:pt x="9454" y="5864"/>
                  </a:lnTo>
                  <a:lnTo>
                    <a:pt x="9037" y="6471"/>
                  </a:lnTo>
                  <a:cubicBezTo>
                    <a:pt x="9002" y="6519"/>
                    <a:pt x="8990" y="6590"/>
                    <a:pt x="9014" y="6638"/>
                  </a:cubicBezTo>
                  <a:cubicBezTo>
                    <a:pt x="9049" y="6698"/>
                    <a:pt x="9109" y="6721"/>
                    <a:pt x="9168" y="6721"/>
                  </a:cubicBezTo>
                  <a:lnTo>
                    <a:pt x="9895" y="6721"/>
                  </a:lnTo>
                  <a:cubicBezTo>
                    <a:pt x="9966" y="6721"/>
                    <a:pt x="10026" y="6686"/>
                    <a:pt x="10049" y="6602"/>
                  </a:cubicBezTo>
                  <a:lnTo>
                    <a:pt x="10538" y="4936"/>
                  </a:lnTo>
                  <a:cubicBezTo>
                    <a:pt x="10585" y="4781"/>
                    <a:pt x="10561" y="4614"/>
                    <a:pt x="10502" y="4459"/>
                  </a:cubicBezTo>
                  <a:lnTo>
                    <a:pt x="10383" y="4209"/>
                  </a:lnTo>
                  <a:cubicBezTo>
                    <a:pt x="10526" y="4019"/>
                    <a:pt x="10669" y="3769"/>
                    <a:pt x="10764" y="3483"/>
                  </a:cubicBezTo>
                  <a:cubicBezTo>
                    <a:pt x="10942" y="2911"/>
                    <a:pt x="10859" y="2340"/>
                    <a:pt x="10585" y="1816"/>
                  </a:cubicBezTo>
                  <a:cubicBezTo>
                    <a:pt x="10466" y="1626"/>
                    <a:pt x="10323" y="1423"/>
                    <a:pt x="10169" y="1280"/>
                  </a:cubicBezTo>
                  <a:cubicBezTo>
                    <a:pt x="10252" y="1233"/>
                    <a:pt x="10347" y="1173"/>
                    <a:pt x="10430" y="1114"/>
                  </a:cubicBezTo>
                  <a:cubicBezTo>
                    <a:pt x="10645" y="1304"/>
                    <a:pt x="10835" y="1459"/>
                    <a:pt x="10883" y="1483"/>
                  </a:cubicBezTo>
                  <a:cubicBezTo>
                    <a:pt x="10907" y="1507"/>
                    <a:pt x="10919" y="1507"/>
                    <a:pt x="10954" y="1507"/>
                  </a:cubicBezTo>
                  <a:cubicBezTo>
                    <a:pt x="11014" y="1507"/>
                    <a:pt x="11073" y="1471"/>
                    <a:pt x="11097" y="1411"/>
                  </a:cubicBezTo>
                  <a:cubicBezTo>
                    <a:pt x="11073" y="1364"/>
                    <a:pt x="11038" y="1268"/>
                    <a:pt x="10966" y="1221"/>
                  </a:cubicBezTo>
                  <a:cubicBezTo>
                    <a:pt x="10942" y="1209"/>
                    <a:pt x="10788" y="1090"/>
                    <a:pt x="10621" y="935"/>
                  </a:cubicBezTo>
                  <a:cubicBezTo>
                    <a:pt x="10764" y="828"/>
                    <a:pt x="10835" y="733"/>
                    <a:pt x="10859" y="625"/>
                  </a:cubicBezTo>
                  <a:cubicBezTo>
                    <a:pt x="10919" y="447"/>
                    <a:pt x="10895" y="280"/>
                    <a:pt x="10776" y="149"/>
                  </a:cubicBezTo>
                  <a:cubicBezTo>
                    <a:pt x="10687" y="52"/>
                    <a:pt x="10565" y="0"/>
                    <a:pt x="104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81"/>
            <p:cNvSpPr/>
            <p:nvPr/>
          </p:nvSpPr>
          <p:spPr>
            <a:xfrm>
              <a:off x="4195981" y="2177682"/>
              <a:ext cx="10336" cy="10720"/>
            </a:xfrm>
            <a:custGeom>
              <a:avLst/>
              <a:gdLst/>
              <a:ahLst/>
              <a:cxnLst/>
              <a:rect l="l" t="t" r="r" b="b"/>
              <a:pathLst>
                <a:path w="323" h="335" extrusionOk="0">
                  <a:moveTo>
                    <a:pt x="156" y="1"/>
                  </a:moveTo>
                  <a:cubicBezTo>
                    <a:pt x="72" y="1"/>
                    <a:pt x="1" y="72"/>
                    <a:pt x="1" y="167"/>
                  </a:cubicBezTo>
                  <a:cubicBezTo>
                    <a:pt x="1" y="251"/>
                    <a:pt x="72" y="334"/>
                    <a:pt x="156" y="334"/>
                  </a:cubicBezTo>
                  <a:cubicBezTo>
                    <a:pt x="251" y="334"/>
                    <a:pt x="322" y="251"/>
                    <a:pt x="322" y="167"/>
                  </a:cubicBez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8" name="Google Shape;12098;p81"/>
          <p:cNvGrpSpPr/>
          <p:nvPr/>
        </p:nvGrpSpPr>
        <p:grpSpPr>
          <a:xfrm>
            <a:off x="5794669" y="2001426"/>
            <a:ext cx="354752" cy="315360"/>
            <a:chOff x="5794669" y="2001426"/>
            <a:chExt cx="354752" cy="315360"/>
          </a:xfrm>
        </p:grpSpPr>
        <p:sp>
          <p:nvSpPr>
            <p:cNvPr id="12099" name="Google Shape;12099;p81"/>
            <p:cNvSpPr/>
            <p:nvPr/>
          </p:nvSpPr>
          <p:spPr>
            <a:xfrm>
              <a:off x="5841165" y="2051186"/>
              <a:ext cx="10688" cy="10336"/>
            </a:xfrm>
            <a:custGeom>
              <a:avLst/>
              <a:gdLst/>
              <a:ahLst/>
              <a:cxnLst/>
              <a:rect l="l" t="t" r="r" b="b"/>
              <a:pathLst>
                <a:path w="334" h="323" extrusionOk="0">
                  <a:moveTo>
                    <a:pt x="167" y="1"/>
                  </a:moveTo>
                  <a:cubicBezTo>
                    <a:pt x="84" y="1"/>
                    <a:pt x="0" y="72"/>
                    <a:pt x="0" y="156"/>
                  </a:cubicBezTo>
                  <a:cubicBezTo>
                    <a:pt x="0" y="251"/>
                    <a:pt x="84" y="322"/>
                    <a:pt x="167" y="322"/>
                  </a:cubicBezTo>
                  <a:cubicBezTo>
                    <a:pt x="262" y="322"/>
                    <a:pt x="334" y="251"/>
                    <a:pt x="334" y="156"/>
                  </a:cubicBezTo>
                  <a:cubicBezTo>
                    <a:pt x="334"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81"/>
            <p:cNvSpPr/>
            <p:nvPr/>
          </p:nvSpPr>
          <p:spPr>
            <a:xfrm>
              <a:off x="5794669" y="2001426"/>
              <a:ext cx="354752" cy="315360"/>
            </a:xfrm>
            <a:custGeom>
              <a:avLst/>
              <a:gdLst/>
              <a:ahLst/>
              <a:cxnLst/>
              <a:rect l="l" t="t" r="r" b="b"/>
              <a:pathLst>
                <a:path w="11086" h="9855" extrusionOk="0">
                  <a:moveTo>
                    <a:pt x="1179" y="568"/>
                  </a:moveTo>
                  <a:lnTo>
                    <a:pt x="1298" y="877"/>
                  </a:lnTo>
                  <a:lnTo>
                    <a:pt x="1215" y="925"/>
                  </a:lnTo>
                  <a:lnTo>
                    <a:pt x="1203" y="937"/>
                  </a:lnTo>
                  <a:lnTo>
                    <a:pt x="894" y="782"/>
                  </a:lnTo>
                  <a:cubicBezTo>
                    <a:pt x="965" y="722"/>
                    <a:pt x="1048" y="639"/>
                    <a:pt x="1179" y="568"/>
                  </a:cubicBezTo>
                  <a:close/>
                  <a:moveTo>
                    <a:pt x="10028" y="3376"/>
                  </a:moveTo>
                  <a:cubicBezTo>
                    <a:pt x="10073" y="3406"/>
                    <a:pt x="10123" y="3430"/>
                    <a:pt x="10145" y="3473"/>
                  </a:cubicBezTo>
                  <a:cubicBezTo>
                    <a:pt x="10502" y="3794"/>
                    <a:pt x="10621" y="4592"/>
                    <a:pt x="10490" y="5699"/>
                  </a:cubicBezTo>
                  <a:cubicBezTo>
                    <a:pt x="10430" y="6199"/>
                    <a:pt x="10490" y="6521"/>
                    <a:pt x="10561" y="6735"/>
                  </a:cubicBezTo>
                  <a:cubicBezTo>
                    <a:pt x="10502" y="6688"/>
                    <a:pt x="10430" y="6628"/>
                    <a:pt x="10371" y="6568"/>
                  </a:cubicBezTo>
                  <a:cubicBezTo>
                    <a:pt x="10240" y="6402"/>
                    <a:pt x="10192" y="6176"/>
                    <a:pt x="10228" y="5902"/>
                  </a:cubicBezTo>
                  <a:cubicBezTo>
                    <a:pt x="10359" y="5080"/>
                    <a:pt x="10478" y="3937"/>
                    <a:pt x="10049" y="3401"/>
                  </a:cubicBezTo>
                  <a:cubicBezTo>
                    <a:pt x="10038" y="3390"/>
                    <a:pt x="10032" y="3382"/>
                    <a:pt x="10028" y="3376"/>
                  </a:cubicBezTo>
                  <a:close/>
                  <a:moveTo>
                    <a:pt x="3942" y="9212"/>
                  </a:moveTo>
                  <a:lnTo>
                    <a:pt x="3918" y="9557"/>
                  </a:lnTo>
                  <a:lnTo>
                    <a:pt x="3692" y="9557"/>
                  </a:lnTo>
                  <a:lnTo>
                    <a:pt x="3942" y="9212"/>
                  </a:lnTo>
                  <a:close/>
                  <a:moveTo>
                    <a:pt x="2035" y="334"/>
                  </a:moveTo>
                  <a:cubicBezTo>
                    <a:pt x="2129" y="334"/>
                    <a:pt x="2230" y="339"/>
                    <a:pt x="2334" y="353"/>
                  </a:cubicBezTo>
                  <a:cubicBezTo>
                    <a:pt x="2918" y="461"/>
                    <a:pt x="3453" y="889"/>
                    <a:pt x="3894" y="1365"/>
                  </a:cubicBezTo>
                  <a:cubicBezTo>
                    <a:pt x="3644" y="1187"/>
                    <a:pt x="3370" y="1056"/>
                    <a:pt x="3120" y="937"/>
                  </a:cubicBezTo>
                  <a:cubicBezTo>
                    <a:pt x="3100" y="931"/>
                    <a:pt x="3080" y="928"/>
                    <a:pt x="3060" y="928"/>
                  </a:cubicBezTo>
                  <a:cubicBezTo>
                    <a:pt x="2996" y="928"/>
                    <a:pt x="2936" y="959"/>
                    <a:pt x="2918" y="1032"/>
                  </a:cubicBezTo>
                  <a:cubicBezTo>
                    <a:pt x="2882" y="1115"/>
                    <a:pt x="2918" y="1211"/>
                    <a:pt x="3001" y="1234"/>
                  </a:cubicBezTo>
                  <a:cubicBezTo>
                    <a:pt x="3763" y="1568"/>
                    <a:pt x="4406" y="2127"/>
                    <a:pt x="4823" y="2544"/>
                  </a:cubicBezTo>
                  <a:cubicBezTo>
                    <a:pt x="4882" y="2604"/>
                    <a:pt x="4918" y="2663"/>
                    <a:pt x="4966" y="2711"/>
                  </a:cubicBezTo>
                  <a:cubicBezTo>
                    <a:pt x="5164" y="2947"/>
                    <a:pt x="5332" y="3115"/>
                    <a:pt x="5777" y="3115"/>
                  </a:cubicBezTo>
                  <a:cubicBezTo>
                    <a:pt x="6028" y="3115"/>
                    <a:pt x="6366" y="3061"/>
                    <a:pt x="6847" y="2937"/>
                  </a:cubicBezTo>
                  <a:cubicBezTo>
                    <a:pt x="7304" y="2816"/>
                    <a:pt x="7698" y="2755"/>
                    <a:pt x="8035" y="2755"/>
                  </a:cubicBezTo>
                  <a:cubicBezTo>
                    <a:pt x="8497" y="2755"/>
                    <a:pt x="8852" y="2870"/>
                    <a:pt x="9121" y="3104"/>
                  </a:cubicBezTo>
                  <a:cubicBezTo>
                    <a:pt x="9454" y="3437"/>
                    <a:pt x="9514" y="4175"/>
                    <a:pt x="9216" y="4806"/>
                  </a:cubicBezTo>
                  <a:cubicBezTo>
                    <a:pt x="9037" y="5187"/>
                    <a:pt x="8954" y="5640"/>
                    <a:pt x="8990" y="6045"/>
                  </a:cubicBezTo>
                  <a:cubicBezTo>
                    <a:pt x="9037" y="6509"/>
                    <a:pt x="9228" y="6854"/>
                    <a:pt x="9538" y="7045"/>
                  </a:cubicBezTo>
                  <a:lnTo>
                    <a:pt x="9538" y="9557"/>
                  </a:lnTo>
                  <a:lnTo>
                    <a:pt x="9287" y="9557"/>
                  </a:lnTo>
                  <a:lnTo>
                    <a:pt x="9514" y="9164"/>
                  </a:lnTo>
                  <a:cubicBezTo>
                    <a:pt x="9526" y="9140"/>
                    <a:pt x="9538" y="9093"/>
                    <a:pt x="9526" y="9069"/>
                  </a:cubicBezTo>
                  <a:lnTo>
                    <a:pt x="9240" y="7366"/>
                  </a:lnTo>
                  <a:cubicBezTo>
                    <a:pt x="9240" y="7342"/>
                    <a:pt x="9204" y="7295"/>
                    <a:pt x="9180" y="7283"/>
                  </a:cubicBezTo>
                  <a:cubicBezTo>
                    <a:pt x="7918" y="6176"/>
                    <a:pt x="7418" y="4532"/>
                    <a:pt x="7406" y="4509"/>
                  </a:cubicBezTo>
                  <a:cubicBezTo>
                    <a:pt x="7387" y="4440"/>
                    <a:pt x="7318" y="4395"/>
                    <a:pt x="7255" y="4395"/>
                  </a:cubicBezTo>
                  <a:cubicBezTo>
                    <a:pt x="7241" y="4395"/>
                    <a:pt x="7228" y="4397"/>
                    <a:pt x="7216" y="4402"/>
                  </a:cubicBezTo>
                  <a:cubicBezTo>
                    <a:pt x="7121" y="4437"/>
                    <a:pt x="7085" y="4532"/>
                    <a:pt x="7109" y="4604"/>
                  </a:cubicBezTo>
                  <a:cubicBezTo>
                    <a:pt x="7109" y="4616"/>
                    <a:pt x="7156" y="4771"/>
                    <a:pt x="7240" y="4985"/>
                  </a:cubicBezTo>
                  <a:cubicBezTo>
                    <a:pt x="7144" y="5080"/>
                    <a:pt x="6859" y="5283"/>
                    <a:pt x="6466" y="5461"/>
                  </a:cubicBezTo>
                  <a:cubicBezTo>
                    <a:pt x="6070" y="5641"/>
                    <a:pt x="5688" y="5729"/>
                    <a:pt x="5316" y="5729"/>
                  </a:cubicBezTo>
                  <a:cubicBezTo>
                    <a:pt x="5072" y="5729"/>
                    <a:pt x="4832" y="5691"/>
                    <a:pt x="4596" y="5616"/>
                  </a:cubicBezTo>
                  <a:lnTo>
                    <a:pt x="4668" y="5128"/>
                  </a:lnTo>
                  <a:cubicBezTo>
                    <a:pt x="4680" y="5033"/>
                    <a:pt x="4620" y="4961"/>
                    <a:pt x="4537" y="4949"/>
                  </a:cubicBezTo>
                  <a:cubicBezTo>
                    <a:pt x="4523" y="4946"/>
                    <a:pt x="4509" y="4944"/>
                    <a:pt x="4496" y="4944"/>
                  </a:cubicBezTo>
                  <a:cubicBezTo>
                    <a:pt x="4422" y="4944"/>
                    <a:pt x="4368" y="4999"/>
                    <a:pt x="4358" y="5080"/>
                  </a:cubicBezTo>
                  <a:lnTo>
                    <a:pt x="4192" y="6187"/>
                  </a:lnTo>
                  <a:cubicBezTo>
                    <a:pt x="4120" y="6735"/>
                    <a:pt x="4061" y="7283"/>
                    <a:pt x="4025" y="7819"/>
                  </a:cubicBezTo>
                  <a:lnTo>
                    <a:pt x="3953" y="8962"/>
                  </a:lnTo>
                  <a:lnTo>
                    <a:pt x="3632" y="5056"/>
                  </a:lnTo>
                  <a:cubicBezTo>
                    <a:pt x="3632" y="5044"/>
                    <a:pt x="3632" y="5021"/>
                    <a:pt x="3620" y="4997"/>
                  </a:cubicBezTo>
                  <a:lnTo>
                    <a:pt x="2334" y="2401"/>
                  </a:lnTo>
                  <a:cubicBezTo>
                    <a:pt x="2370" y="2354"/>
                    <a:pt x="2382" y="2306"/>
                    <a:pt x="2394" y="2270"/>
                  </a:cubicBezTo>
                  <a:lnTo>
                    <a:pt x="2513" y="1889"/>
                  </a:lnTo>
                  <a:cubicBezTo>
                    <a:pt x="2549" y="1806"/>
                    <a:pt x="2501" y="1711"/>
                    <a:pt x="2406" y="1687"/>
                  </a:cubicBezTo>
                  <a:cubicBezTo>
                    <a:pt x="2387" y="1679"/>
                    <a:pt x="2368" y="1675"/>
                    <a:pt x="2349" y="1675"/>
                  </a:cubicBezTo>
                  <a:cubicBezTo>
                    <a:pt x="2283" y="1675"/>
                    <a:pt x="2222" y="1720"/>
                    <a:pt x="2203" y="1794"/>
                  </a:cubicBezTo>
                  <a:lnTo>
                    <a:pt x="2084" y="2163"/>
                  </a:lnTo>
                  <a:cubicBezTo>
                    <a:pt x="2072" y="2211"/>
                    <a:pt x="2025" y="2246"/>
                    <a:pt x="1977" y="2270"/>
                  </a:cubicBezTo>
                  <a:lnTo>
                    <a:pt x="739" y="2866"/>
                  </a:lnTo>
                  <a:cubicBezTo>
                    <a:pt x="716" y="2873"/>
                    <a:pt x="694" y="2877"/>
                    <a:pt x="671" y="2877"/>
                  </a:cubicBezTo>
                  <a:cubicBezTo>
                    <a:pt x="623" y="2877"/>
                    <a:pt x="577" y="2859"/>
                    <a:pt x="536" y="2818"/>
                  </a:cubicBezTo>
                  <a:lnTo>
                    <a:pt x="524" y="2794"/>
                  </a:lnTo>
                  <a:lnTo>
                    <a:pt x="370" y="2675"/>
                  </a:lnTo>
                  <a:lnTo>
                    <a:pt x="370" y="2663"/>
                  </a:lnTo>
                  <a:lnTo>
                    <a:pt x="1048" y="1830"/>
                  </a:lnTo>
                  <a:cubicBezTo>
                    <a:pt x="1096" y="1770"/>
                    <a:pt x="1144" y="1699"/>
                    <a:pt x="1167" y="1627"/>
                  </a:cubicBezTo>
                  <a:lnTo>
                    <a:pt x="1263" y="1389"/>
                  </a:lnTo>
                  <a:cubicBezTo>
                    <a:pt x="1286" y="1306"/>
                    <a:pt x="1334" y="1246"/>
                    <a:pt x="1406" y="1211"/>
                  </a:cubicBezTo>
                  <a:lnTo>
                    <a:pt x="1429" y="1187"/>
                  </a:lnTo>
                  <a:cubicBezTo>
                    <a:pt x="1453" y="1246"/>
                    <a:pt x="1513" y="1294"/>
                    <a:pt x="1572" y="1294"/>
                  </a:cubicBezTo>
                  <a:cubicBezTo>
                    <a:pt x="1584" y="1294"/>
                    <a:pt x="1608" y="1294"/>
                    <a:pt x="1632" y="1282"/>
                  </a:cubicBezTo>
                  <a:cubicBezTo>
                    <a:pt x="1727" y="1246"/>
                    <a:pt x="1763" y="1163"/>
                    <a:pt x="1727" y="1068"/>
                  </a:cubicBezTo>
                  <a:lnTo>
                    <a:pt x="1548" y="568"/>
                  </a:lnTo>
                  <a:lnTo>
                    <a:pt x="1548" y="568"/>
                  </a:lnTo>
                  <a:cubicBezTo>
                    <a:pt x="1918" y="699"/>
                    <a:pt x="2144" y="949"/>
                    <a:pt x="2144" y="973"/>
                  </a:cubicBezTo>
                  <a:cubicBezTo>
                    <a:pt x="2168" y="996"/>
                    <a:pt x="2215" y="1032"/>
                    <a:pt x="2263" y="1032"/>
                  </a:cubicBezTo>
                  <a:cubicBezTo>
                    <a:pt x="2263" y="1032"/>
                    <a:pt x="2299" y="1032"/>
                    <a:pt x="2382" y="1044"/>
                  </a:cubicBezTo>
                  <a:cubicBezTo>
                    <a:pt x="2389" y="1045"/>
                    <a:pt x="2396" y="1045"/>
                    <a:pt x="2404" y="1045"/>
                  </a:cubicBezTo>
                  <a:cubicBezTo>
                    <a:pt x="2481" y="1045"/>
                    <a:pt x="2561" y="989"/>
                    <a:pt x="2572" y="913"/>
                  </a:cubicBezTo>
                  <a:cubicBezTo>
                    <a:pt x="2584" y="818"/>
                    <a:pt x="2525" y="734"/>
                    <a:pt x="2441" y="711"/>
                  </a:cubicBezTo>
                  <a:cubicBezTo>
                    <a:pt x="2406" y="711"/>
                    <a:pt x="2382" y="699"/>
                    <a:pt x="2346" y="699"/>
                  </a:cubicBezTo>
                  <a:cubicBezTo>
                    <a:pt x="2275" y="627"/>
                    <a:pt x="2096" y="461"/>
                    <a:pt x="1846" y="341"/>
                  </a:cubicBezTo>
                  <a:cubicBezTo>
                    <a:pt x="1905" y="337"/>
                    <a:pt x="1969" y="334"/>
                    <a:pt x="2035" y="334"/>
                  </a:cubicBezTo>
                  <a:close/>
                  <a:moveTo>
                    <a:pt x="1997" y="1"/>
                  </a:moveTo>
                  <a:cubicBezTo>
                    <a:pt x="1066" y="1"/>
                    <a:pt x="522" y="680"/>
                    <a:pt x="501" y="722"/>
                  </a:cubicBezTo>
                  <a:cubicBezTo>
                    <a:pt x="477" y="758"/>
                    <a:pt x="453" y="806"/>
                    <a:pt x="477" y="853"/>
                  </a:cubicBezTo>
                  <a:cubicBezTo>
                    <a:pt x="489" y="901"/>
                    <a:pt x="513" y="937"/>
                    <a:pt x="548" y="961"/>
                  </a:cubicBezTo>
                  <a:lnTo>
                    <a:pt x="965" y="1199"/>
                  </a:lnTo>
                  <a:cubicBezTo>
                    <a:pt x="953" y="1223"/>
                    <a:pt x="929" y="1258"/>
                    <a:pt x="929" y="1282"/>
                  </a:cubicBezTo>
                  <a:lnTo>
                    <a:pt x="846" y="1520"/>
                  </a:lnTo>
                  <a:cubicBezTo>
                    <a:pt x="834" y="1568"/>
                    <a:pt x="810" y="1592"/>
                    <a:pt x="786" y="1627"/>
                  </a:cubicBezTo>
                  <a:lnTo>
                    <a:pt x="96" y="2461"/>
                  </a:lnTo>
                  <a:cubicBezTo>
                    <a:pt x="1" y="2592"/>
                    <a:pt x="1" y="2782"/>
                    <a:pt x="132" y="2901"/>
                  </a:cubicBezTo>
                  <a:lnTo>
                    <a:pt x="143" y="2925"/>
                  </a:lnTo>
                  <a:lnTo>
                    <a:pt x="298" y="3044"/>
                  </a:lnTo>
                  <a:cubicBezTo>
                    <a:pt x="382" y="3128"/>
                    <a:pt x="513" y="3175"/>
                    <a:pt x="655" y="3175"/>
                  </a:cubicBezTo>
                  <a:cubicBezTo>
                    <a:pt x="727" y="3175"/>
                    <a:pt x="786" y="3163"/>
                    <a:pt x="858" y="3128"/>
                  </a:cubicBezTo>
                  <a:lnTo>
                    <a:pt x="2048" y="2568"/>
                  </a:lnTo>
                  <a:lnTo>
                    <a:pt x="3287" y="5080"/>
                  </a:lnTo>
                  <a:lnTo>
                    <a:pt x="3632" y="9057"/>
                  </a:lnTo>
                  <a:lnTo>
                    <a:pt x="3227" y="9605"/>
                  </a:lnTo>
                  <a:cubicBezTo>
                    <a:pt x="3191" y="9652"/>
                    <a:pt x="3180" y="9724"/>
                    <a:pt x="3215" y="9771"/>
                  </a:cubicBezTo>
                  <a:cubicBezTo>
                    <a:pt x="3239" y="9831"/>
                    <a:pt x="3299" y="9855"/>
                    <a:pt x="3358" y="9855"/>
                  </a:cubicBezTo>
                  <a:lnTo>
                    <a:pt x="4049" y="9855"/>
                  </a:lnTo>
                  <a:cubicBezTo>
                    <a:pt x="4132" y="9855"/>
                    <a:pt x="4192" y="9795"/>
                    <a:pt x="4204" y="9712"/>
                  </a:cubicBezTo>
                  <a:lnTo>
                    <a:pt x="4323" y="7807"/>
                  </a:lnTo>
                  <a:cubicBezTo>
                    <a:pt x="4358" y="7271"/>
                    <a:pt x="4418" y="6735"/>
                    <a:pt x="4489" y="6199"/>
                  </a:cubicBezTo>
                  <a:lnTo>
                    <a:pt x="4537" y="5902"/>
                  </a:lnTo>
                  <a:cubicBezTo>
                    <a:pt x="4787" y="5973"/>
                    <a:pt x="5037" y="6021"/>
                    <a:pt x="5311" y="6021"/>
                  </a:cubicBezTo>
                  <a:cubicBezTo>
                    <a:pt x="5739" y="6021"/>
                    <a:pt x="6168" y="5914"/>
                    <a:pt x="6609" y="5723"/>
                  </a:cubicBezTo>
                  <a:cubicBezTo>
                    <a:pt x="6966" y="5556"/>
                    <a:pt x="7228" y="5378"/>
                    <a:pt x="7382" y="5259"/>
                  </a:cubicBezTo>
                  <a:cubicBezTo>
                    <a:pt x="7644" y="5866"/>
                    <a:pt x="8133" y="6747"/>
                    <a:pt x="8930" y="7450"/>
                  </a:cubicBezTo>
                  <a:lnTo>
                    <a:pt x="9192" y="9033"/>
                  </a:lnTo>
                  <a:lnTo>
                    <a:pt x="8847" y="9616"/>
                  </a:lnTo>
                  <a:cubicBezTo>
                    <a:pt x="8823" y="9664"/>
                    <a:pt x="8823" y="9724"/>
                    <a:pt x="8847" y="9783"/>
                  </a:cubicBezTo>
                  <a:cubicBezTo>
                    <a:pt x="8883" y="9831"/>
                    <a:pt x="8942" y="9855"/>
                    <a:pt x="8990" y="9855"/>
                  </a:cubicBezTo>
                  <a:lnTo>
                    <a:pt x="9668" y="9855"/>
                  </a:lnTo>
                  <a:cubicBezTo>
                    <a:pt x="9764" y="9855"/>
                    <a:pt x="9835" y="9783"/>
                    <a:pt x="9835" y="9688"/>
                  </a:cubicBezTo>
                  <a:lnTo>
                    <a:pt x="9835" y="6926"/>
                  </a:lnTo>
                  <a:cubicBezTo>
                    <a:pt x="9835" y="6866"/>
                    <a:pt x="9799" y="6807"/>
                    <a:pt x="9740" y="6771"/>
                  </a:cubicBezTo>
                  <a:cubicBezTo>
                    <a:pt x="9418" y="6616"/>
                    <a:pt x="9311" y="6259"/>
                    <a:pt x="9287" y="5973"/>
                  </a:cubicBezTo>
                  <a:cubicBezTo>
                    <a:pt x="9252" y="5628"/>
                    <a:pt x="9323" y="5211"/>
                    <a:pt x="9478" y="4913"/>
                  </a:cubicBezTo>
                  <a:cubicBezTo>
                    <a:pt x="9645" y="4556"/>
                    <a:pt x="9728" y="4151"/>
                    <a:pt x="9704" y="3782"/>
                  </a:cubicBezTo>
                  <a:cubicBezTo>
                    <a:pt x="9680" y="3663"/>
                    <a:pt x="9668" y="3544"/>
                    <a:pt x="9645" y="3437"/>
                  </a:cubicBezTo>
                  <a:lnTo>
                    <a:pt x="9645" y="3437"/>
                  </a:lnTo>
                  <a:cubicBezTo>
                    <a:pt x="9704" y="3473"/>
                    <a:pt x="9740" y="3497"/>
                    <a:pt x="9776" y="3556"/>
                  </a:cubicBezTo>
                  <a:cubicBezTo>
                    <a:pt x="10026" y="3890"/>
                    <a:pt x="10073" y="4652"/>
                    <a:pt x="9895" y="5806"/>
                  </a:cubicBezTo>
                  <a:cubicBezTo>
                    <a:pt x="9823" y="6271"/>
                    <a:pt x="9966" y="6568"/>
                    <a:pt x="10097" y="6735"/>
                  </a:cubicBezTo>
                  <a:cubicBezTo>
                    <a:pt x="10276" y="6949"/>
                    <a:pt x="10573" y="7069"/>
                    <a:pt x="10871" y="7069"/>
                  </a:cubicBezTo>
                  <a:cubicBezTo>
                    <a:pt x="10954" y="7069"/>
                    <a:pt x="11014" y="7033"/>
                    <a:pt x="11026" y="6973"/>
                  </a:cubicBezTo>
                  <a:cubicBezTo>
                    <a:pt x="11085" y="6938"/>
                    <a:pt x="11062" y="6878"/>
                    <a:pt x="11014" y="6830"/>
                  </a:cubicBezTo>
                  <a:cubicBezTo>
                    <a:pt x="11014" y="6830"/>
                    <a:pt x="10728" y="6568"/>
                    <a:pt x="10835" y="5735"/>
                  </a:cubicBezTo>
                  <a:cubicBezTo>
                    <a:pt x="10978" y="4473"/>
                    <a:pt x="10835" y="3616"/>
                    <a:pt x="10383" y="3223"/>
                  </a:cubicBezTo>
                  <a:cubicBezTo>
                    <a:pt x="10193" y="3051"/>
                    <a:pt x="9955" y="2955"/>
                    <a:pt x="9680" y="2955"/>
                  </a:cubicBezTo>
                  <a:cubicBezTo>
                    <a:pt x="9593" y="2955"/>
                    <a:pt x="9501" y="2965"/>
                    <a:pt x="9407" y="2985"/>
                  </a:cubicBezTo>
                  <a:cubicBezTo>
                    <a:pt x="9371" y="2937"/>
                    <a:pt x="9335" y="2889"/>
                    <a:pt x="9287" y="2866"/>
                  </a:cubicBezTo>
                  <a:cubicBezTo>
                    <a:pt x="8959" y="2580"/>
                    <a:pt x="8531" y="2435"/>
                    <a:pt x="7984" y="2435"/>
                  </a:cubicBezTo>
                  <a:cubicBezTo>
                    <a:pt x="7620" y="2435"/>
                    <a:pt x="7203" y="2499"/>
                    <a:pt x="6728" y="2627"/>
                  </a:cubicBezTo>
                  <a:cubicBezTo>
                    <a:pt x="6277" y="2738"/>
                    <a:pt x="5955" y="2798"/>
                    <a:pt x="5727" y="2798"/>
                  </a:cubicBezTo>
                  <a:cubicBezTo>
                    <a:pt x="5659" y="2798"/>
                    <a:pt x="5600" y="2793"/>
                    <a:pt x="5549" y="2782"/>
                  </a:cubicBezTo>
                  <a:cubicBezTo>
                    <a:pt x="5477" y="2770"/>
                    <a:pt x="5418" y="2747"/>
                    <a:pt x="5370" y="2711"/>
                  </a:cubicBezTo>
                  <a:cubicBezTo>
                    <a:pt x="5299" y="2651"/>
                    <a:pt x="5156" y="2461"/>
                    <a:pt x="5001" y="2246"/>
                  </a:cubicBezTo>
                  <a:cubicBezTo>
                    <a:pt x="4442" y="1508"/>
                    <a:pt x="3513" y="258"/>
                    <a:pt x="2346" y="32"/>
                  </a:cubicBezTo>
                  <a:cubicBezTo>
                    <a:pt x="2224" y="10"/>
                    <a:pt x="2108" y="1"/>
                    <a:pt x="19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1" name="Google Shape;12101;p81"/>
          <p:cNvGrpSpPr/>
          <p:nvPr/>
        </p:nvGrpSpPr>
        <p:grpSpPr>
          <a:xfrm>
            <a:off x="6345229" y="2029842"/>
            <a:ext cx="352832" cy="289216"/>
            <a:chOff x="6345229" y="2029842"/>
            <a:chExt cx="352832" cy="289216"/>
          </a:xfrm>
        </p:grpSpPr>
        <p:sp>
          <p:nvSpPr>
            <p:cNvPr id="12102" name="Google Shape;12102;p81"/>
            <p:cNvSpPr/>
            <p:nvPr/>
          </p:nvSpPr>
          <p:spPr>
            <a:xfrm>
              <a:off x="6392845" y="2048146"/>
              <a:ext cx="12992" cy="10720"/>
            </a:xfrm>
            <a:custGeom>
              <a:avLst/>
              <a:gdLst/>
              <a:ahLst/>
              <a:cxnLst/>
              <a:rect l="l" t="t" r="r" b="b"/>
              <a:pathLst>
                <a:path w="406" h="335" extrusionOk="0">
                  <a:moveTo>
                    <a:pt x="167" y="1"/>
                  </a:moveTo>
                  <a:cubicBezTo>
                    <a:pt x="72" y="1"/>
                    <a:pt x="0" y="72"/>
                    <a:pt x="0" y="167"/>
                  </a:cubicBezTo>
                  <a:cubicBezTo>
                    <a:pt x="0" y="251"/>
                    <a:pt x="72" y="334"/>
                    <a:pt x="167" y="334"/>
                  </a:cubicBezTo>
                  <a:lnTo>
                    <a:pt x="239" y="334"/>
                  </a:lnTo>
                  <a:cubicBezTo>
                    <a:pt x="322" y="334"/>
                    <a:pt x="405" y="251"/>
                    <a:pt x="405" y="167"/>
                  </a:cubicBezTo>
                  <a:cubicBezTo>
                    <a:pt x="405" y="72"/>
                    <a:pt x="322" y="1"/>
                    <a:pt x="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81"/>
            <p:cNvSpPr/>
            <p:nvPr/>
          </p:nvSpPr>
          <p:spPr>
            <a:xfrm>
              <a:off x="6345229" y="2029842"/>
              <a:ext cx="352832" cy="289216"/>
            </a:xfrm>
            <a:custGeom>
              <a:avLst/>
              <a:gdLst/>
              <a:ahLst/>
              <a:cxnLst/>
              <a:rect l="l" t="t" r="r" b="b"/>
              <a:pathLst>
                <a:path w="11026" h="9038" extrusionOk="0">
                  <a:moveTo>
                    <a:pt x="5620" y="5168"/>
                  </a:moveTo>
                  <a:lnTo>
                    <a:pt x="6037" y="6752"/>
                  </a:lnTo>
                  <a:lnTo>
                    <a:pt x="6203" y="8669"/>
                  </a:lnTo>
                  <a:lnTo>
                    <a:pt x="5560" y="8669"/>
                  </a:lnTo>
                  <a:lnTo>
                    <a:pt x="5596" y="8597"/>
                  </a:lnTo>
                  <a:cubicBezTo>
                    <a:pt x="5620" y="8526"/>
                    <a:pt x="5679" y="8478"/>
                    <a:pt x="5775" y="8478"/>
                  </a:cubicBezTo>
                  <a:lnTo>
                    <a:pt x="5858" y="8478"/>
                  </a:lnTo>
                  <a:cubicBezTo>
                    <a:pt x="5906" y="8478"/>
                    <a:pt x="5953" y="8455"/>
                    <a:pt x="5977" y="8419"/>
                  </a:cubicBezTo>
                  <a:cubicBezTo>
                    <a:pt x="6013" y="8383"/>
                    <a:pt x="6025" y="8347"/>
                    <a:pt x="6025" y="8288"/>
                  </a:cubicBezTo>
                  <a:cubicBezTo>
                    <a:pt x="6013" y="8228"/>
                    <a:pt x="5810" y="6716"/>
                    <a:pt x="5239" y="5323"/>
                  </a:cubicBezTo>
                  <a:lnTo>
                    <a:pt x="5239" y="5192"/>
                  </a:lnTo>
                  <a:cubicBezTo>
                    <a:pt x="5370" y="5192"/>
                    <a:pt x="5489" y="5192"/>
                    <a:pt x="5620" y="5168"/>
                  </a:cubicBezTo>
                  <a:close/>
                  <a:moveTo>
                    <a:pt x="8513" y="4335"/>
                  </a:moveTo>
                  <a:lnTo>
                    <a:pt x="8573" y="4573"/>
                  </a:lnTo>
                  <a:cubicBezTo>
                    <a:pt x="8632" y="4811"/>
                    <a:pt x="8704" y="5038"/>
                    <a:pt x="8823" y="5240"/>
                  </a:cubicBezTo>
                  <a:lnTo>
                    <a:pt x="9120" y="5776"/>
                  </a:lnTo>
                  <a:lnTo>
                    <a:pt x="9168" y="6728"/>
                  </a:lnTo>
                  <a:lnTo>
                    <a:pt x="8335" y="8669"/>
                  </a:lnTo>
                  <a:lnTo>
                    <a:pt x="7799" y="8669"/>
                  </a:lnTo>
                  <a:lnTo>
                    <a:pt x="7823" y="8597"/>
                  </a:lnTo>
                  <a:cubicBezTo>
                    <a:pt x="7858" y="8526"/>
                    <a:pt x="7918" y="8478"/>
                    <a:pt x="8001" y="8478"/>
                  </a:cubicBezTo>
                  <a:lnTo>
                    <a:pt x="8096" y="8478"/>
                  </a:lnTo>
                  <a:cubicBezTo>
                    <a:pt x="8156" y="8478"/>
                    <a:pt x="8215" y="8431"/>
                    <a:pt x="8239" y="8383"/>
                  </a:cubicBezTo>
                  <a:cubicBezTo>
                    <a:pt x="8263" y="8336"/>
                    <a:pt x="8716" y="7312"/>
                    <a:pt x="8775" y="6431"/>
                  </a:cubicBezTo>
                  <a:cubicBezTo>
                    <a:pt x="8787" y="6157"/>
                    <a:pt x="8704" y="5716"/>
                    <a:pt x="8513" y="5157"/>
                  </a:cubicBezTo>
                  <a:cubicBezTo>
                    <a:pt x="8406" y="4859"/>
                    <a:pt x="8299" y="4621"/>
                    <a:pt x="8263" y="4490"/>
                  </a:cubicBezTo>
                  <a:cubicBezTo>
                    <a:pt x="8358" y="4430"/>
                    <a:pt x="8442" y="4383"/>
                    <a:pt x="8513" y="4335"/>
                  </a:cubicBezTo>
                  <a:close/>
                  <a:moveTo>
                    <a:pt x="2509" y="0"/>
                  </a:moveTo>
                  <a:cubicBezTo>
                    <a:pt x="2469" y="0"/>
                    <a:pt x="2426" y="4"/>
                    <a:pt x="2381" y="13"/>
                  </a:cubicBezTo>
                  <a:lnTo>
                    <a:pt x="1750" y="13"/>
                  </a:lnTo>
                  <a:cubicBezTo>
                    <a:pt x="1572" y="13"/>
                    <a:pt x="1393" y="85"/>
                    <a:pt x="1274" y="204"/>
                  </a:cubicBezTo>
                  <a:lnTo>
                    <a:pt x="1119" y="370"/>
                  </a:lnTo>
                  <a:lnTo>
                    <a:pt x="560" y="454"/>
                  </a:lnTo>
                  <a:cubicBezTo>
                    <a:pt x="238" y="513"/>
                    <a:pt x="0" y="799"/>
                    <a:pt x="0" y="1120"/>
                  </a:cubicBezTo>
                  <a:lnTo>
                    <a:pt x="0" y="1204"/>
                  </a:lnTo>
                  <a:cubicBezTo>
                    <a:pt x="0" y="1382"/>
                    <a:pt x="143" y="1525"/>
                    <a:pt x="322" y="1525"/>
                  </a:cubicBezTo>
                  <a:lnTo>
                    <a:pt x="1536" y="1525"/>
                  </a:lnTo>
                  <a:lnTo>
                    <a:pt x="1536" y="2871"/>
                  </a:lnTo>
                  <a:cubicBezTo>
                    <a:pt x="1536" y="3383"/>
                    <a:pt x="1798" y="3906"/>
                    <a:pt x="2262" y="4276"/>
                  </a:cubicBezTo>
                  <a:cubicBezTo>
                    <a:pt x="2739" y="4668"/>
                    <a:pt x="3405" y="4895"/>
                    <a:pt x="4120" y="4895"/>
                  </a:cubicBezTo>
                  <a:cubicBezTo>
                    <a:pt x="4132" y="4895"/>
                    <a:pt x="4132" y="4895"/>
                    <a:pt x="4132" y="4907"/>
                  </a:cubicBezTo>
                  <a:lnTo>
                    <a:pt x="4132" y="8169"/>
                  </a:lnTo>
                  <a:cubicBezTo>
                    <a:pt x="3941" y="8193"/>
                    <a:pt x="3774" y="8312"/>
                    <a:pt x="3715" y="8502"/>
                  </a:cubicBezTo>
                  <a:lnTo>
                    <a:pt x="3632" y="8788"/>
                  </a:lnTo>
                  <a:cubicBezTo>
                    <a:pt x="3620" y="8836"/>
                    <a:pt x="3620" y="8895"/>
                    <a:pt x="3643" y="8943"/>
                  </a:cubicBezTo>
                  <a:cubicBezTo>
                    <a:pt x="3679" y="8978"/>
                    <a:pt x="3715" y="9014"/>
                    <a:pt x="3774" y="9014"/>
                  </a:cubicBezTo>
                  <a:lnTo>
                    <a:pt x="4822" y="9014"/>
                  </a:lnTo>
                  <a:cubicBezTo>
                    <a:pt x="4906" y="9014"/>
                    <a:pt x="4965" y="8955"/>
                    <a:pt x="4989" y="8859"/>
                  </a:cubicBezTo>
                  <a:lnTo>
                    <a:pt x="5179" y="6145"/>
                  </a:lnTo>
                  <a:cubicBezTo>
                    <a:pt x="5465" y="7014"/>
                    <a:pt x="5608" y="7835"/>
                    <a:pt x="5668" y="8181"/>
                  </a:cubicBezTo>
                  <a:cubicBezTo>
                    <a:pt x="5489" y="8205"/>
                    <a:pt x="5346" y="8347"/>
                    <a:pt x="5287" y="8526"/>
                  </a:cubicBezTo>
                  <a:lnTo>
                    <a:pt x="5191" y="8800"/>
                  </a:lnTo>
                  <a:cubicBezTo>
                    <a:pt x="5179" y="8847"/>
                    <a:pt x="5179" y="8907"/>
                    <a:pt x="5203" y="8955"/>
                  </a:cubicBezTo>
                  <a:cubicBezTo>
                    <a:pt x="5239" y="9002"/>
                    <a:pt x="5287" y="9026"/>
                    <a:pt x="5346" y="9026"/>
                  </a:cubicBezTo>
                  <a:lnTo>
                    <a:pt x="6382" y="9026"/>
                  </a:lnTo>
                  <a:cubicBezTo>
                    <a:pt x="6430" y="9026"/>
                    <a:pt x="6477" y="9014"/>
                    <a:pt x="6501" y="8978"/>
                  </a:cubicBezTo>
                  <a:cubicBezTo>
                    <a:pt x="6537" y="8955"/>
                    <a:pt x="6549" y="8907"/>
                    <a:pt x="6549" y="8859"/>
                  </a:cubicBezTo>
                  <a:lnTo>
                    <a:pt x="6370" y="6764"/>
                  </a:lnTo>
                  <a:lnTo>
                    <a:pt x="6370" y="6728"/>
                  </a:lnTo>
                  <a:lnTo>
                    <a:pt x="5965" y="5204"/>
                  </a:lnTo>
                  <a:cubicBezTo>
                    <a:pt x="6394" y="5157"/>
                    <a:pt x="6799" y="5085"/>
                    <a:pt x="7192" y="4978"/>
                  </a:cubicBezTo>
                  <a:cubicBezTo>
                    <a:pt x="7275" y="4942"/>
                    <a:pt x="7322" y="4859"/>
                    <a:pt x="7287" y="4787"/>
                  </a:cubicBezTo>
                  <a:cubicBezTo>
                    <a:pt x="7268" y="4714"/>
                    <a:pt x="7207" y="4668"/>
                    <a:pt x="7147" y="4668"/>
                  </a:cubicBezTo>
                  <a:cubicBezTo>
                    <a:pt x="7130" y="4668"/>
                    <a:pt x="7112" y="4672"/>
                    <a:pt x="7096" y="4680"/>
                  </a:cubicBezTo>
                  <a:cubicBezTo>
                    <a:pt x="6549" y="4847"/>
                    <a:pt x="5918" y="4918"/>
                    <a:pt x="5287" y="4930"/>
                  </a:cubicBezTo>
                  <a:lnTo>
                    <a:pt x="5310" y="4490"/>
                  </a:lnTo>
                  <a:cubicBezTo>
                    <a:pt x="5310" y="4395"/>
                    <a:pt x="5251" y="4323"/>
                    <a:pt x="5167" y="4311"/>
                  </a:cubicBezTo>
                  <a:cubicBezTo>
                    <a:pt x="5072" y="4311"/>
                    <a:pt x="5001" y="4371"/>
                    <a:pt x="4989" y="4454"/>
                  </a:cubicBezTo>
                  <a:lnTo>
                    <a:pt x="4667" y="8728"/>
                  </a:lnTo>
                  <a:lnTo>
                    <a:pt x="4013" y="8728"/>
                  </a:lnTo>
                  <a:lnTo>
                    <a:pt x="4048" y="8657"/>
                  </a:lnTo>
                  <a:cubicBezTo>
                    <a:pt x="4072" y="8574"/>
                    <a:pt x="4132" y="8538"/>
                    <a:pt x="4227" y="8538"/>
                  </a:cubicBezTo>
                  <a:lnTo>
                    <a:pt x="4310" y="8538"/>
                  </a:lnTo>
                  <a:cubicBezTo>
                    <a:pt x="4405" y="8538"/>
                    <a:pt x="4477" y="8455"/>
                    <a:pt x="4477" y="8371"/>
                  </a:cubicBezTo>
                  <a:lnTo>
                    <a:pt x="4477" y="4990"/>
                  </a:lnTo>
                  <a:cubicBezTo>
                    <a:pt x="4477" y="4811"/>
                    <a:pt x="4334" y="4668"/>
                    <a:pt x="4132" y="4668"/>
                  </a:cubicBezTo>
                  <a:cubicBezTo>
                    <a:pt x="2727" y="4668"/>
                    <a:pt x="1869" y="3799"/>
                    <a:pt x="1869" y="2966"/>
                  </a:cubicBezTo>
                  <a:lnTo>
                    <a:pt x="1869" y="1478"/>
                  </a:lnTo>
                  <a:cubicBezTo>
                    <a:pt x="1869" y="1394"/>
                    <a:pt x="1798" y="1311"/>
                    <a:pt x="1715" y="1311"/>
                  </a:cubicBezTo>
                  <a:lnTo>
                    <a:pt x="345" y="1311"/>
                  </a:lnTo>
                  <a:cubicBezTo>
                    <a:pt x="345" y="1311"/>
                    <a:pt x="322" y="1311"/>
                    <a:pt x="322" y="1299"/>
                  </a:cubicBezTo>
                  <a:lnTo>
                    <a:pt x="322" y="1228"/>
                  </a:lnTo>
                  <a:cubicBezTo>
                    <a:pt x="322" y="1049"/>
                    <a:pt x="441" y="894"/>
                    <a:pt x="619" y="870"/>
                  </a:cubicBezTo>
                  <a:lnTo>
                    <a:pt x="1238" y="763"/>
                  </a:lnTo>
                  <a:cubicBezTo>
                    <a:pt x="1262" y="763"/>
                    <a:pt x="1298" y="751"/>
                    <a:pt x="1322" y="716"/>
                  </a:cubicBezTo>
                  <a:lnTo>
                    <a:pt x="1512" y="525"/>
                  </a:lnTo>
                  <a:cubicBezTo>
                    <a:pt x="1596" y="454"/>
                    <a:pt x="1679" y="418"/>
                    <a:pt x="1774" y="418"/>
                  </a:cubicBezTo>
                  <a:lnTo>
                    <a:pt x="1977" y="418"/>
                  </a:lnTo>
                  <a:cubicBezTo>
                    <a:pt x="1977" y="442"/>
                    <a:pt x="1988" y="454"/>
                    <a:pt x="1988" y="454"/>
                  </a:cubicBezTo>
                  <a:cubicBezTo>
                    <a:pt x="2021" y="503"/>
                    <a:pt x="2082" y="535"/>
                    <a:pt x="2140" y="535"/>
                  </a:cubicBezTo>
                  <a:cubicBezTo>
                    <a:pt x="2166" y="535"/>
                    <a:pt x="2192" y="528"/>
                    <a:pt x="2215" y="513"/>
                  </a:cubicBezTo>
                  <a:cubicBezTo>
                    <a:pt x="2346" y="441"/>
                    <a:pt x="2452" y="416"/>
                    <a:pt x="2535" y="416"/>
                  </a:cubicBezTo>
                  <a:cubicBezTo>
                    <a:pt x="2602" y="416"/>
                    <a:pt x="2654" y="432"/>
                    <a:pt x="2691" y="454"/>
                  </a:cubicBezTo>
                  <a:lnTo>
                    <a:pt x="2346" y="739"/>
                  </a:lnTo>
                  <a:cubicBezTo>
                    <a:pt x="2274" y="799"/>
                    <a:pt x="2274" y="894"/>
                    <a:pt x="2334" y="954"/>
                  </a:cubicBezTo>
                  <a:cubicBezTo>
                    <a:pt x="2369" y="989"/>
                    <a:pt x="2393" y="1001"/>
                    <a:pt x="2441" y="1013"/>
                  </a:cubicBezTo>
                  <a:lnTo>
                    <a:pt x="2441" y="2668"/>
                  </a:lnTo>
                  <a:cubicBezTo>
                    <a:pt x="2441" y="3144"/>
                    <a:pt x="2822" y="3514"/>
                    <a:pt x="3286" y="3514"/>
                  </a:cubicBezTo>
                  <a:lnTo>
                    <a:pt x="3382" y="3514"/>
                  </a:lnTo>
                  <a:cubicBezTo>
                    <a:pt x="3858" y="3514"/>
                    <a:pt x="4191" y="3144"/>
                    <a:pt x="4310" y="2978"/>
                  </a:cubicBezTo>
                  <a:cubicBezTo>
                    <a:pt x="4548" y="2668"/>
                    <a:pt x="4727" y="2204"/>
                    <a:pt x="4906" y="1763"/>
                  </a:cubicBezTo>
                  <a:cubicBezTo>
                    <a:pt x="5084" y="1287"/>
                    <a:pt x="5298" y="739"/>
                    <a:pt x="5525" y="680"/>
                  </a:cubicBezTo>
                  <a:cubicBezTo>
                    <a:pt x="5567" y="667"/>
                    <a:pt x="5603" y="660"/>
                    <a:pt x="5635" y="660"/>
                  </a:cubicBezTo>
                  <a:cubicBezTo>
                    <a:pt x="5745" y="660"/>
                    <a:pt x="5804" y="742"/>
                    <a:pt x="5906" y="918"/>
                  </a:cubicBezTo>
                  <a:cubicBezTo>
                    <a:pt x="6025" y="1108"/>
                    <a:pt x="6179" y="1370"/>
                    <a:pt x="6549" y="1370"/>
                  </a:cubicBezTo>
                  <a:cubicBezTo>
                    <a:pt x="6989" y="1370"/>
                    <a:pt x="7132" y="1120"/>
                    <a:pt x="7251" y="942"/>
                  </a:cubicBezTo>
                  <a:cubicBezTo>
                    <a:pt x="7334" y="775"/>
                    <a:pt x="7382" y="716"/>
                    <a:pt x="7549" y="716"/>
                  </a:cubicBezTo>
                  <a:cubicBezTo>
                    <a:pt x="7799" y="716"/>
                    <a:pt x="7930" y="870"/>
                    <a:pt x="8204" y="1168"/>
                  </a:cubicBezTo>
                  <a:cubicBezTo>
                    <a:pt x="8382" y="1370"/>
                    <a:pt x="8596" y="1609"/>
                    <a:pt x="8930" y="1870"/>
                  </a:cubicBezTo>
                  <a:cubicBezTo>
                    <a:pt x="9466" y="2251"/>
                    <a:pt x="10049" y="2763"/>
                    <a:pt x="10049" y="3692"/>
                  </a:cubicBezTo>
                  <a:lnTo>
                    <a:pt x="10049" y="5561"/>
                  </a:lnTo>
                  <a:cubicBezTo>
                    <a:pt x="10049" y="5716"/>
                    <a:pt x="10085" y="5883"/>
                    <a:pt x="10192" y="6038"/>
                  </a:cubicBezTo>
                  <a:lnTo>
                    <a:pt x="10382" y="6335"/>
                  </a:lnTo>
                  <a:lnTo>
                    <a:pt x="10228" y="8717"/>
                  </a:lnTo>
                  <a:lnTo>
                    <a:pt x="9573" y="8717"/>
                  </a:lnTo>
                  <a:lnTo>
                    <a:pt x="9597" y="8633"/>
                  </a:lnTo>
                  <a:cubicBezTo>
                    <a:pt x="9632" y="8562"/>
                    <a:pt x="9692" y="8514"/>
                    <a:pt x="9775" y="8514"/>
                  </a:cubicBezTo>
                  <a:lnTo>
                    <a:pt x="9870" y="8514"/>
                  </a:lnTo>
                  <a:cubicBezTo>
                    <a:pt x="9954" y="8514"/>
                    <a:pt x="10025" y="8443"/>
                    <a:pt x="10025" y="8359"/>
                  </a:cubicBezTo>
                  <a:lnTo>
                    <a:pt x="10025" y="6812"/>
                  </a:lnTo>
                  <a:cubicBezTo>
                    <a:pt x="10025" y="6776"/>
                    <a:pt x="10025" y="6752"/>
                    <a:pt x="10013" y="6728"/>
                  </a:cubicBezTo>
                  <a:lnTo>
                    <a:pt x="9132" y="5145"/>
                  </a:lnTo>
                  <a:cubicBezTo>
                    <a:pt x="9037" y="4966"/>
                    <a:pt x="8954" y="4752"/>
                    <a:pt x="8918" y="4549"/>
                  </a:cubicBezTo>
                  <a:lnTo>
                    <a:pt x="8704" y="3609"/>
                  </a:lnTo>
                  <a:cubicBezTo>
                    <a:pt x="8694" y="3533"/>
                    <a:pt x="8631" y="3479"/>
                    <a:pt x="8564" y="3479"/>
                  </a:cubicBezTo>
                  <a:cubicBezTo>
                    <a:pt x="8547" y="3479"/>
                    <a:pt x="8530" y="3483"/>
                    <a:pt x="8513" y="3490"/>
                  </a:cubicBezTo>
                  <a:cubicBezTo>
                    <a:pt x="8418" y="3502"/>
                    <a:pt x="8358" y="3597"/>
                    <a:pt x="8394" y="3680"/>
                  </a:cubicBezTo>
                  <a:lnTo>
                    <a:pt x="8465" y="4037"/>
                  </a:lnTo>
                  <a:cubicBezTo>
                    <a:pt x="8358" y="4109"/>
                    <a:pt x="8144" y="4276"/>
                    <a:pt x="7787" y="4430"/>
                  </a:cubicBezTo>
                  <a:cubicBezTo>
                    <a:pt x="7703" y="4454"/>
                    <a:pt x="7668" y="4561"/>
                    <a:pt x="7703" y="4633"/>
                  </a:cubicBezTo>
                  <a:cubicBezTo>
                    <a:pt x="7739" y="4692"/>
                    <a:pt x="7799" y="4728"/>
                    <a:pt x="7858" y="4728"/>
                  </a:cubicBezTo>
                  <a:cubicBezTo>
                    <a:pt x="7870" y="4728"/>
                    <a:pt x="7906" y="4728"/>
                    <a:pt x="7918" y="4704"/>
                  </a:cubicBezTo>
                  <a:lnTo>
                    <a:pt x="8001" y="4668"/>
                  </a:lnTo>
                  <a:cubicBezTo>
                    <a:pt x="8180" y="5097"/>
                    <a:pt x="8525" y="6002"/>
                    <a:pt x="8501" y="6454"/>
                  </a:cubicBezTo>
                  <a:cubicBezTo>
                    <a:pt x="8454" y="7121"/>
                    <a:pt x="8144" y="7919"/>
                    <a:pt x="8037" y="8193"/>
                  </a:cubicBezTo>
                  <a:cubicBezTo>
                    <a:pt x="7823" y="8193"/>
                    <a:pt x="7632" y="8336"/>
                    <a:pt x="7561" y="8538"/>
                  </a:cubicBezTo>
                  <a:lnTo>
                    <a:pt x="7465" y="8812"/>
                  </a:lnTo>
                  <a:cubicBezTo>
                    <a:pt x="7453" y="8859"/>
                    <a:pt x="7453" y="8919"/>
                    <a:pt x="7489" y="8967"/>
                  </a:cubicBezTo>
                  <a:cubicBezTo>
                    <a:pt x="7513" y="9014"/>
                    <a:pt x="7561" y="9038"/>
                    <a:pt x="7620" y="9038"/>
                  </a:cubicBezTo>
                  <a:lnTo>
                    <a:pt x="8477" y="9038"/>
                  </a:lnTo>
                  <a:cubicBezTo>
                    <a:pt x="8537" y="9038"/>
                    <a:pt x="8596" y="8990"/>
                    <a:pt x="8632" y="8931"/>
                  </a:cubicBezTo>
                  <a:lnTo>
                    <a:pt x="9489" y="6871"/>
                  </a:lnTo>
                  <a:cubicBezTo>
                    <a:pt x="9513" y="6847"/>
                    <a:pt x="9513" y="6823"/>
                    <a:pt x="9513" y="6788"/>
                  </a:cubicBezTo>
                  <a:lnTo>
                    <a:pt x="9489" y="6454"/>
                  </a:lnTo>
                  <a:lnTo>
                    <a:pt x="9704" y="6835"/>
                  </a:lnTo>
                  <a:lnTo>
                    <a:pt x="9704" y="8193"/>
                  </a:lnTo>
                  <a:cubicBezTo>
                    <a:pt x="9513" y="8216"/>
                    <a:pt x="9347" y="8336"/>
                    <a:pt x="9287" y="8538"/>
                  </a:cubicBezTo>
                  <a:lnTo>
                    <a:pt x="9192" y="8812"/>
                  </a:lnTo>
                  <a:cubicBezTo>
                    <a:pt x="9180" y="8859"/>
                    <a:pt x="9180" y="8919"/>
                    <a:pt x="9216" y="8967"/>
                  </a:cubicBezTo>
                  <a:cubicBezTo>
                    <a:pt x="9239" y="9014"/>
                    <a:pt x="9287" y="9038"/>
                    <a:pt x="9347" y="9038"/>
                  </a:cubicBezTo>
                  <a:lnTo>
                    <a:pt x="10382" y="9038"/>
                  </a:lnTo>
                  <a:cubicBezTo>
                    <a:pt x="10478" y="9038"/>
                    <a:pt x="10537" y="8978"/>
                    <a:pt x="10549" y="8895"/>
                  </a:cubicBezTo>
                  <a:lnTo>
                    <a:pt x="10728" y="6300"/>
                  </a:lnTo>
                  <a:cubicBezTo>
                    <a:pt x="10728" y="6276"/>
                    <a:pt x="10728" y="6228"/>
                    <a:pt x="10704" y="6192"/>
                  </a:cubicBezTo>
                  <a:lnTo>
                    <a:pt x="10478" y="5859"/>
                  </a:lnTo>
                  <a:cubicBezTo>
                    <a:pt x="10418" y="5764"/>
                    <a:pt x="10382" y="5657"/>
                    <a:pt x="10382" y="5561"/>
                  </a:cubicBezTo>
                  <a:lnTo>
                    <a:pt x="10382" y="3835"/>
                  </a:lnTo>
                  <a:cubicBezTo>
                    <a:pt x="10501" y="3930"/>
                    <a:pt x="10585" y="4085"/>
                    <a:pt x="10585" y="4252"/>
                  </a:cubicBezTo>
                  <a:lnTo>
                    <a:pt x="10585" y="5049"/>
                  </a:lnTo>
                  <a:cubicBezTo>
                    <a:pt x="10585" y="5228"/>
                    <a:pt x="10656" y="5407"/>
                    <a:pt x="10775" y="5526"/>
                  </a:cubicBezTo>
                  <a:lnTo>
                    <a:pt x="10787" y="5538"/>
                  </a:lnTo>
                  <a:cubicBezTo>
                    <a:pt x="10823" y="5573"/>
                    <a:pt x="10859" y="5585"/>
                    <a:pt x="10906" y="5585"/>
                  </a:cubicBezTo>
                  <a:cubicBezTo>
                    <a:pt x="10954" y="5585"/>
                    <a:pt x="11002" y="5573"/>
                    <a:pt x="11025" y="5538"/>
                  </a:cubicBezTo>
                  <a:cubicBezTo>
                    <a:pt x="11025" y="5430"/>
                    <a:pt x="11025" y="5335"/>
                    <a:pt x="10966" y="5264"/>
                  </a:cubicBezTo>
                  <a:lnTo>
                    <a:pt x="10954" y="5252"/>
                  </a:lnTo>
                  <a:cubicBezTo>
                    <a:pt x="10882" y="5168"/>
                    <a:pt x="10847" y="5085"/>
                    <a:pt x="10847" y="4990"/>
                  </a:cubicBezTo>
                  <a:lnTo>
                    <a:pt x="10847" y="4192"/>
                  </a:lnTo>
                  <a:cubicBezTo>
                    <a:pt x="10847" y="3906"/>
                    <a:pt x="10704" y="3644"/>
                    <a:pt x="10478" y="3478"/>
                  </a:cubicBezTo>
                  <a:lnTo>
                    <a:pt x="10323" y="3371"/>
                  </a:lnTo>
                  <a:cubicBezTo>
                    <a:pt x="10240" y="2490"/>
                    <a:pt x="9692" y="1978"/>
                    <a:pt x="9097" y="1537"/>
                  </a:cubicBezTo>
                  <a:cubicBezTo>
                    <a:pt x="8799" y="1323"/>
                    <a:pt x="8585" y="1097"/>
                    <a:pt x="8406" y="882"/>
                  </a:cubicBezTo>
                  <a:cubicBezTo>
                    <a:pt x="8144" y="585"/>
                    <a:pt x="7918" y="335"/>
                    <a:pt x="7513" y="335"/>
                  </a:cubicBezTo>
                  <a:cubicBezTo>
                    <a:pt x="7156" y="335"/>
                    <a:pt x="7037" y="561"/>
                    <a:pt x="6930" y="727"/>
                  </a:cubicBezTo>
                  <a:cubicBezTo>
                    <a:pt x="6846" y="882"/>
                    <a:pt x="6787" y="989"/>
                    <a:pt x="6537" y="989"/>
                  </a:cubicBezTo>
                  <a:cubicBezTo>
                    <a:pt x="6358" y="989"/>
                    <a:pt x="6275" y="870"/>
                    <a:pt x="6156" y="680"/>
                  </a:cubicBezTo>
                  <a:cubicBezTo>
                    <a:pt x="6047" y="492"/>
                    <a:pt x="5905" y="255"/>
                    <a:pt x="5608" y="255"/>
                  </a:cubicBezTo>
                  <a:cubicBezTo>
                    <a:pt x="5547" y="255"/>
                    <a:pt x="5480" y="265"/>
                    <a:pt x="5406" y="287"/>
                  </a:cubicBezTo>
                  <a:cubicBezTo>
                    <a:pt x="5025" y="394"/>
                    <a:pt x="4822" y="942"/>
                    <a:pt x="4584" y="1573"/>
                  </a:cubicBezTo>
                  <a:cubicBezTo>
                    <a:pt x="4417" y="1990"/>
                    <a:pt x="4251" y="2430"/>
                    <a:pt x="4048" y="2704"/>
                  </a:cubicBezTo>
                  <a:cubicBezTo>
                    <a:pt x="3977" y="2787"/>
                    <a:pt x="3703" y="3121"/>
                    <a:pt x="3358" y="3121"/>
                  </a:cubicBezTo>
                  <a:lnTo>
                    <a:pt x="3274" y="3121"/>
                  </a:lnTo>
                  <a:cubicBezTo>
                    <a:pt x="2977" y="3121"/>
                    <a:pt x="2739" y="2882"/>
                    <a:pt x="2739" y="2585"/>
                  </a:cubicBezTo>
                  <a:lnTo>
                    <a:pt x="2739" y="739"/>
                  </a:lnTo>
                  <a:lnTo>
                    <a:pt x="3024" y="501"/>
                  </a:lnTo>
                  <a:cubicBezTo>
                    <a:pt x="3084" y="454"/>
                    <a:pt x="3096" y="346"/>
                    <a:pt x="3048" y="287"/>
                  </a:cubicBezTo>
                  <a:cubicBezTo>
                    <a:pt x="3048" y="287"/>
                    <a:pt x="2857" y="0"/>
                    <a:pt x="25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4" name="Google Shape;12104;p81"/>
          <p:cNvGrpSpPr/>
          <p:nvPr/>
        </p:nvGrpSpPr>
        <p:grpSpPr>
          <a:xfrm>
            <a:off x="4697389" y="2036338"/>
            <a:ext cx="354752" cy="281984"/>
            <a:chOff x="4697389" y="2036338"/>
            <a:chExt cx="354752" cy="281984"/>
          </a:xfrm>
        </p:grpSpPr>
        <p:sp>
          <p:nvSpPr>
            <p:cNvPr id="12105" name="Google Shape;12105;p81"/>
            <p:cNvSpPr/>
            <p:nvPr/>
          </p:nvSpPr>
          <p:spPr>
            <a:xfrm>
              <a:off x="4697389" y="2036338"/>
              <a:ext cx="354752" cy="281984"/>
            </a:xfrm>
            <a:custGeom>
              <a:avLst/>
              <a:gdLst/>
              <a:ahLst/>
              <a:cxnLst/>
              <a:rect l="l" t="t" r="r" b="b"/>
              <a:pathLst>
                <a:path w="11086" h="8812" extrusionOk="0">
                  <a:moveTo>
                    <a:pt x="1322" y="822"/>
                  </a:moveTo>
                  <a:cubicBezTo>
                    <a:pt x="1596" y="1203"/>
                    <a:pt x="2025" y="1417"/>
                    <a:pt x="2394" y="1489"/>
                  </a:cubicBezTo>
                  <a:cubicBezTo>
                    <a:pt x="2334" y="1656"/>
                    <a:pt x="2215" y="1751"/>
                    <a:pt x="2156" y="1810"/>
                  </a:cubicBezTo>
                  <a:cubicBezTo>
                    <a:pt x="1834" y="1715"/>
                    <a:pt x="1596" y="1536"/>
                    <a:pt x="1453" y="1275"/>
                  </a:cubicBezTo>
                  <a:cubicBezTo>
                    <a:pt x="1370" y="1132"/>
                    <a:pt x="1322" y="965"/>
                    <a:pt x="1322" y="822"/>
                  </a:cubicBezTo>
                  <a:close/>
                  <a:moveTo>
                    <a:pt x="2703" y="1513"/>
                  </a:moveTo>
                  <a:cubicBezTo>
                    <a:pt x="3191" y="1513"/>
                    <a:pt x="3465" y="1584"/>
                    <a:pt x="3584" y="1644"/>
                  </a:cubicBezTo>
                  <a:cubicBezTo>
                    <a:pt x="3358" y="2001"/>
                    <a:pt x="2894" y="2025"/>
                    <a:pt x="2870" y="2025"/>
                  </a:cubicBezTo>
                  <a:cubicBezTo>
                    <a:pt x="2775" y="2025"/>
                    <a:pt x="2703" y="2096"/>
                    <a:pt x="2703" y="2179"/>
                  </a:cubicBezTo>
                  <a:cubicBezTo>
                    <a:pt x="2703" y="2275"/>
                    <a:pt x="2775" y="2346"/>
                    <a:pt x="2870" y="2346"/>
                  </a:cubicBezTo>
                  <a:cubicBezTo>
                    <a:pt x="2930" y="2346"/>
                    <a:pt x="3465" y="2334"/>
                    <a:pt x="3787" y="1929"/>
                  </a:cubicBezTo>
                  <a:cubicBezTo>
                    <a:pt x="4407" y="2054"/>
                    <a:pt x="4966" y="2098"/>
                    <a:pt x="5472" y="2098"/>
                  </a:cubicBezTo>
                  <a:cubicBezTo>
                    <a:pt x="6171" y="2098"/>
                    <a:pt x="6769" y="2015"/>
                    <a:pt x="7287" y="1953"/>
                  </a:cubicBezTo>
                  <a:cubicBezTo>
                    <a:pt x="7708" y="1896"/>
                    <a:pt x="8072" y="1843"/>
                    <a:pt x="8405" y="1843"/>
                  </a:cubicBezTo>
                  <a:cubicBezTo>
                    <a:pt x="8628" y="1843"/>
                    <a:pt x="8837" y="1867"/>
                    <a:pt x="9037" y="1929"/>
                  </a:cubicBezTo>
                  <a:cubicBezTo>
                    <a:pt x="9788" y="2179"/>
                    <a:pt x="10014" y="3108"/>
                    <a:pt x="10014" y="3334"/>
                  </a:cubicBezTo>
                  <a:cubicBezTo>
                    <a:pt x="10061" y="3739"/>
                    <a:pt x="9966" y="3953"/>
                    <a:pt x="9871" y="4192"/>
                  </a:cubicBezTo>
                  <a:cubicBezTo>
                    <a:pt x="9776" y="4406"/>
                    <a:pt x="9692" y="4608"/>
                    <a:pt x="9692" y="4930"/>
                  </a:cubicBezTo>
                  <a:cubicBezTo>
                    <a:pt x="9692" y="5561"/>
                    <a:pt x="9966" y="6251"/>
                    <a:pt x="10026" y="6418"/>
                  </a:cubicBezTo>
                  <a:lnTo>
                    <a:pt x="10026" y="7644"/>
                  </a:lnTo>
                  <a:cubicBezTo>
                    <a:pt x="10026" y="7740"/>
                    <a:pt x="10014" y="7847"/>
                    <a:pt x="9966" y="7930"/>
                  </a:cubicBezTo>
                  <a:lnTo>
                    <a:pt x="9728" y="8466"/>
                  </a:lnTo>
                  <a:lnTo>
                    <a:pt x="9037" y="8466"/>
                  </a:lnTo>
                  <a:lnTo>
                    <a:pt x="9073" y="8323"/>
                  </a:lnTo>
                  <a:cubicBezTo>
                    <a:pt x="9085" y="8263"/>
                    <a:pt x="9133" y="8216"/>
                    <a:pt x="9192" y="8204"/>
                  </a:cubicBezTo>
                  <a:lnTo>
                    <a:pt x="9609" y="8049"/>
                  </a:lnTo>
                  <a:cubicBezTo>
                    <a:pt x="9668" y="8025"/>
                    <a:pt x="9716" y="7954"/>
                    <a:pt x="9716" y="7906"/>
                  </a:cubicBezTo>
                  <a:lnTo>
                    <a:pt x="9716" y="6906"/>
                  </a:lnTo>
                  <a:cubicBezTo>
                    <a:pt x="9716" y="6870"/>
                    <a:pt x="9716" y="6859"/>
                    <a:pt x="9704" y="6835"/>
                  </a:cubicBezTo>
                  <a:lnTo>
                    <a:pt x="8585" y="4715"/>
                  </a:lnTo>
                  <a:cubicBezTo>
                    <a:pt x="8550" y="4663"/>
                    <a:pt x="8496" y="4630"/>
                    <a:pt x="8432" y="4630"/>
                  </a:cubicBezTo>
                  <a:cubicBezTo>
                    <a:pt x="8409" y="4630"/>
                    <a:pt x="8384" y="4634"/>
                    <a:pt x="8359" y="4644"/>
                  </a:cubicBezTo>
                  <a:cubicBezTo>
                    <a:pt x="8287" y="4692"/>
                    <a:pt x="8252" y="4775"/>
                    <a:pt x="8287" y="4870"/>
                  </a:cubicBezTo>
                  <a:lnTo>
                    <a:pt x="8621" y="5489"/>
                  </a:lnTo>
                  <a:cubicBezTo>
                    <a:pt x="7990" y="5787"/>
                    <a:pt x="7323" y="5978"/>
                    <a:pt x="6680" y="6037"/>
                  </a:cubicBezTo>
                  <a:cubicBezTo>
                    <a:pt x="6482" y="6061"/>
                    <a:pt x="6287" y="6073"/>
                    <a:pt x="6097" y="6073"/>
                  </a:cubicBezTo>
                  <a:cubicBezTo>
                    <a:pt x="5635" y="6073"/>
                    <a:pt x="5202" y="6002"/>
                    <a:pt x="4823" y="5858"/>
                  </a:cubicBezTo>
                  <a:lnTo>
                    <a:pt x="4894" y="5442"/>
                  </a:lnTo>
                  <a:cubicBezTo>
                    <a:pt x="4906" y="5358"/>
                    <a:pt x="4846" y="5263"/>
                    <a:pt x="4763" y="5251"/>
                  </a:cubicBezTo>
                  <a:cubicBezTo>
                    <a:pt x="4755" y="5250"/>
                    <a:pt x="4747" y="5250"/>
                    <a:pt x="4739" y="5250"/>
                  </a:cubicBezTo>
                  <a:cubicBezTo>
                    <a:pt x="4654" y="5250"/>
                    <a:pt x="4583" y="5306"/>
                    <a:pt x="4573" y="5382"/>
                  </a:cubicBezTo>
                  <a:lnTo>
                    <a:pt x="4120" y="7954"/>
                  </a:lnTo>
                  <a:cubicBezTo>
                    <a:pt x="4108" y="8002"/>
                    <a:pt x="4096" y="8061"/>
                    <a:pt x="4061" y="8109"/>
                  </a:cubicBezTo>
                  <a:lnTo>
                    <a:pt x="3823" y="8454"/>
                  </a:lnTo>
                  <a:lnTo>
                    <a:pt x="3096" y="8454"/>
                  </a:lnTo>
                  <a:lnTo>
                    <a:pt x="3144" y="8335"/>
                  </a:lnTo>
                  <a:cubicBezTo>
                    <a:pt x="3156" y="8275"/>
                    <a:pt x="3215" y="8228"/>
                    <a:pt x="3275" y="8216"/>
                  </a:cubicBezTo>
                  <a:lnTo>
                    <a:pt x="3775" y="8073"/>
                  </a:lnTo>
                  <a:cubicBezTo>
                    <a:pt x="3858" y="8061"/>
                    <a:pt x="3894" y="7990"/>
                    <a:pt x="3894" y="7918"/>
                  </a:cubicBezTo>
                  <a:lnTo>
                    <a:pt x="3882" y="5656"/>
                  </a:lnTo>
                  <a:cubicBezTo>
                    <a:pt x="3882" y="5597"/>
                    <a:pt x="3846" y="5549"/>
                    <a:pt x="3811" y="5525"/>
                  </a:cubicBezTo>
                  <a:cubicBezTo>
                    <a:pt x="3787" y="5525"/>
                    <a:pt x="2810" y="4930"/>
                    <a:pt x="2096" y="3953"/>
                  </a:cubicBezTo>
                  <a:cubicBezTo>
                    <a:pt x="2382" y="3870"/>
                    <a:pt x="2584" y="3739"/>
                    <a:pt x="2727" y="3584"/>
                  </a:cubicBezTo>
                  <a:cubicBezTo>
                    <a:pt x="2882" y="3382"/>
                    <a:pt x="2858" y="3191"/>
                    <a:pt x="2846" y="3180"/>
                  </a:cubicBezTo>
                  <a:cubicBezTo>
                    <a:pt x="2826" y="3109"/>
                    <a:pt x="2763" y="3055"/>
                    <a:pt x="2686" y="3055"/>
                  </a:cubicBezTo>
                  <a:cubicBezTo>
                    <a:pt x="2672" y="3055"/>
                    <a:pt x="2658" y="3057"/>
                    <a:pt x="2644" y="3060"/>
                  </a:cubicBezTo>
                  <a:cubicBezTo>
                    <a:pt x="2560" y="3084"/>
                    <a:pt x="2501" y="3168"/>
                    <a:pt x="2525" y="3263"/>
                  </a:cubicBezTo>
                  <a:cubicBezTo>
                    <a:pt x="2525" y="3263"/>
                    <a:pt x="2525" y="3311"/>
                    <a:pt x="2465" y="3394"/>
                  </a:cubicBezTo>
                  <a:cubicBezTo>
                    <a:pt x="2334" y="3561"/>
                    <a:pt x="1929" y="3822"/>
                    <a:pt x="608" y="3858"/>
                  </a:cubicBezTo>
                  <a:cubicBezTo>
                    <a:pt x="524" y="3858"/>
                    <a:pt x="441" y="3799"/>
                    <a:pt x="429" y="3715"/>
                  </a:cubicBezTo>
                  <a:lnTo>
                    <a:pt x="358" y="3418"/>
                  </a:lnTo>
                  <a:cubicBezTo>
                    <a:pt x="346" y="3358"/>
                    <a:pt x="358" y="3299"/>
                    <a:pt x="405" y="3239"/>
                  </a:cubicBezTo>
                  <a:lnTo>
                    <a:pt x="1632" y="1929"/>
                  </a:lnTo>
                  <a:cubicBezTo>
                    <a:pt x="1787" y="2025"/>
                    <a:pt x="1953" y="2096"/>
                    <a:pt x="2120" y="2144"/>
                  </a:cubicBezTo>
                  <a:cubicBezTo>
                    <a:pt x="2133" y="2147"/>
                    <a:pt x="2145" y="2148"/>
                    <a:pt x="2158" y="2148"/>
                  </a:cubicBezTo>
                  <a:cubicBezTo>
                    <a:pt x="2191" y="2148"/>
                    <a:pt x="2222" y="2137"/>
                    <a:pt x="2239" y="2120"/>
                  </a:cubicBezTo>
                  <a:cubicBezTo>
                    <a:pt x="2263" y="2108"/>
                    <a:pt x="2584" y="1929"/>
                    <a:pt x="2703" y="1513"/>
                  </a:cubicBezTo>
                  <a:close/>
                  <a:moveTo>
                    <a:pt x="1239" y="1"/>
                  </a:moveTo>
                  <a:cubicBezTo>
                    <a:pt x="1156" y="1"/>
                    <a:pt x="1084" y="48"/>
                    <a:pt x="1072" y="108"/>
                  </a:cubicBezTo>
                  <a:cubicBezTo>
                    <a:pt x="1060" y="132"/>
                    <a:pt x="834" y="822"/>
                    <a:pt x="1156" y="1417"/>
                  </a:cubicBezTo>
                  <a:cubicBezTo>
                    <a:pt x="1215" y="1536"/>
                    <a:pt x="1298" y="1620"/>
                    <a:pt x="1382" y="1715"/>
                  </a:cubicBezTo>
                  <a:lnTo>
                    <a:pt x="167" y="3001"/>
                  </a:lnTo>
                  <a:cubicBezTo>
                    <a:pt x="48" y="3144"/>
                    <a:pt x="1" y="3322"/>
                    <a:pt x="48" y="3477"/>
                  </a:cubicBezTo>
                  <a:lnTo>
                    <a:pt x="120" y="3775"/>
                  </a:lnTo>
                  <a:cubicBezTo>
                    <a:pt x="179" y="4001"/>
                    <a:pt x="370" y="4156"/>
                    <a:pt x="608" y="4156"/>
                  </a:cubicBezTo>
                  <a:lnTo>
                    <a:pt x="620" y="4156"/>
                  </a:lnTo>
                  <a:cubicBezTo>
                    <a:pt x="1072" y="4132"/>
                    <a:pt x="1453" y="4108"/>
                    <a:pt x="1787" y="4049"/>
                  </a:cubicBezTo>
                  <a:cubicBezTo>
                    <a:pt x="2441" y="4989"/>
                    <a:pt x="3322" y="5585"/>
                    <a:pt x="3584" y="5739"/>
                  </a:cubicBezTo>
                  <a:lnTo>
                    <a:pt x="3596" y="7799"/>
                  </a:lnTo>
                  <a:lnTo>
                    <a:pt x="3215" y="7882"/>
                  </a:lnTo>
                  <a:cubicBezTo>
                    <a:pt x="3049" y="7930"/>
                    <a:pt x="2918" y="8049"/>
                    <a:pt x="2858" y="8216"/>
                  </a:cubicBezTo>
                  <a:lnTo>
                    <a:pt x="2739" y="8561"/>
                  </a:lnTo>
                  <a:cubicBezTo>
                    <a:pt x="2727" y="8597"/>
                    <a:pt x="2727" y="8656"/>
                    <a:pt x="2751" y="8704"/>
                  </a:cubicBezTo>
                  <a:cubicBezTo>
                    <a:pt x="2787" y="8752"/>
                    <a:pt x="2822" y="8775"/>
                    <a:pt x="2882" y="8775"/>
                  </a:cubicBezTo>
                  <a:lnTo>
                    <a:pt x="3930" y="8775"/>
                  </a:lnTo>
                  <a:cubicBezTo>
                    <a:pt x="3989" y="8775"/>
                    <a:pt x="4037" y="8752"/>
                    <a:pt x="4061" y="8704"/>
                  </a:cubicBezTo>
                  <a:lnTo>
                    <a:pt x="4346" y="8287"/>
                  </a:lnTo>
                  <a:cubicBezTo>
                    <a:pt x="4406" y="8204"/>
                    <a:pt x="4430" y="8109"/>
                    <a:pt x="4454" y="8025"/>
                  </a:cubicBezTo>
                  <a:lnTo>
                    <a:pt x="4763" y="6180"/>
                  </a:lnTo>
                  <a:cubicBezTo>
                    <a:pt x="5192" y="6323"/>
                    <a:pt x="5656" y="6394"/>
                    <a:pt x="6144" y="6394"/>
                  </a:cubicBezTo>
                  <a:cubicBezTo>
                    <a:pt x="6990" y="6394"/>
                    <a:pt x="7906" y="6192"/>
                    <a:pt x="8764" y="5775"/>
                  </a:cubicBezTo>
                  <a:lnTo>
                    <a:pt x="9395" y="6954"/>
                  </a:lnTo>
                  <a:lnTo>
                    <a:pt x="9395" y="7799"/>
                  </a:lnTo>
                  <a:lnTo>
                    <a:pt x="9073" y="7918"/>
                  </a:lnTo>
                  <a:cubicBezTo>
                    <a:pt x="8930" y="7966"/>
                    <a:pt x="8811" y="8085"/>
                    <a:pt x="8764" y="8228"/>
                  </a:cubicBezTo>
                  <a:lnTo>
                    <a:pt x="8645" y="8585"/>
                  </a:lnTo>
                  <a:cubicBezTo>
                    <a:pt x="8633" y="8633"/>
                    <a:pt x="8633" y="8692"/>
                    <a:pt x="8656" y="8740"/>
                  </a:cubicBezTo>
                  <a:cubicBezTo>
                    <a:pt x="8692" y="8775"/>
                    <a:pt x="8740" y="8811"/>
                    <a:pt x="8799" y="8811"/>
                  </a:cubicBezTo>
                  <a:lnTo>
                    <a:pt x="9835" y="8811"/>
                  </a:lnTo>
                  <a:cubicBezTo>
                    <a:pt x="9895" y="8811"/>
                    <a:pt x="9954" y="8764"/>
                    <a:pt x="9990" y="8704"/>
                  </a:cubicBezTo>
                  <a:lnTo>
                    <a:pt x="10252" y="8061"/>
                  </a:lnTo>
                  <a:cubicBezTo>
                    <a:pt x="10311" y="7930"/>
                    <a:pt x="10347" y="7799"/>
                    <a:pt x="10347" y="7668"/>
                  </a:cubicBezTo>
                  <a:lnTo>
                    <a:pt x="10347" y="6394"/>
                  </a:lnTo>
                  <a:cubicBezTo>
                    <a:pt x="10347" y="6370"/>
                    <a:pt x="10347" y="6359"/>
                    <a:pt x="10323" y="6335"/>
                  </a:cubicBezTo>
                  <a:cubicBezTo>
                    <a:pt x="10323" y="6335"/>
                    <a:pt x="10002" y="5597"/>
                    <a:pt x="10002" y="4954"/>
                  </a:cubicBezTo>
                  <a:cubicBezTo>
                    <a:pt x="10002" y="4704"/>
                    <a:pt x="10073" y="4537"/>
                    <a:pt x="10145" y="4346"/>
                  </a:cubicBezTo>
                  <a:cubicBezTo>
                    <a:pt x="10252" y="4096"/>
                    <a:pt x="10371" y="3811"/>
                    <a:pt x="10347" y="3322"/>
                  </a:cubicBezTo>
                  <a:cubicBezTo>
                    <a:pt x="10323" y="3096"/>
                    <a:pt x="10240" y="2739"/>
                    <a:pt x="10026" y="2394"/>
                  </a:cubicBezTo>
                  <a:lnTo>
                    <a:pt x="10026" y="2394"/>
                  </a:lnTo>
                  <a:cubicBezTo>
                    <a:pt x="10109" y="2441"/>
                    <a:pt x="10192" y="2501"/>
                    <a:pt x="10264" y="2584"/>
                  </a:cubicBezTo>
                  <a:cubicBezTo>
                    <a:pt x="10645" y="2989"/>
                    <a:pt x="10716" y="3656"/>
                    <a:pt x="10466" y="4394"/>
                  </a:cubicBezTo>
                  <a:cubicBezTo>
                    <a:pt x="10133" y="5346"/>
                    <a:pt x="10716" y="6132"/>
                    <a:pt x="10740" y="6156"/>
                  </a:cubicBezTo>
                  <a:cubicBezTo>
                    <a:pt x="10776" y="6204"/>
                    <a:pt x="10823" y="6216"/>
                    <a:pt x="10883" y="6216"/>
                  </a:cubicBezTo>
                  <a:cubicBezTo>
                    <a:pt x="10907" y="6216"/>
                    <a:pt x="10954" y="6204"/>
                    <a:pt x="10978" y="6192"/>
                  </a:cubicBezTo>
                  <a:cubicBezTo>
                    <a:pt x="11062" y="6120"/>
                    <a:pt x="11073" y="6013"/>
                    <a:pt x="11026" y="5942"/>
                  </a:cubicBezTo>
                  <a:cubicBezTo>
                    <a:pt x="11026" y="5942"/>
                    <a:pt x="10526" y="5263"/>
                    <a:pt x="10788" y="4465"/>
                  </a:cubicBezTo>
                  <a:cubicBezTo>
                    <a:pt x="11085" y="3620"/>
                    <a:pt x="10978" y="2846"/>
                    <a:pt x="10538" y="2334"/>
                  </a:cubicBezTo>
                  <a:cubicBezTo>
                    <a:pt x="10322" y="2108"/>
                    <a:pt x="10058" y="1960"/>
                    <a:pt x="9825" y="1960"/>
                  </a:cubicBezTo>
                  <a:cubicBezTo>
                    <a:pt x="9800" y="1960"/>
                    <a:pt x="9776" y="1962"/>
                    <a:pt x="9752" y="1965"/>
                  </a:cubicBezTo>
                  <a:cubicBezTo>
                    <a:pt x="9585" y="1810"/>
                    <a:pt x="9395" y="1679"/>
                    <a:pt x="9157" y="1608"/>
                  </a:cubicBezTo>
                  <a:cubicBezTo>
                    <a:pt x="8917" y="1531"/>
                    <a:pt x="8666" y="1503"/>
                    <a:pt x="8402" y="1503"/>
                  </a:cubicBezTo>
                  <a:cubicBezTo>
                    <a:pt x="8051" y="1503"/>
                    <a:pt x="7677" y="1553"/>
                    <a:pt x="7275" y="1608"/>
                  </a:cubicBezTo>
                  <a:cubicBezTo>
                    <a:pt x="6773" y="1678"/>
                    <a:pt x="6202" y="1756"/>
                    <a:pt x="5537" y="1756"/>
                  </a:cubicBezTo>
                  <a:cubicBezTo>
                    <a:pt x="5067" y="1756"/>
                    <a:pt x="4550" y="1716"/>
                    <a:pt x="3977" y="1608"/>
                  </a:cubicBezTo>
                  <a:cubicBezTo>
                    <a:pt x="3989" y="1548"/>
                    <a:pt x="3977" y="1489"/>
                    <a:pt x="3930" y="1453"/>
                  </a:cubicBezTo>
                  <a:cubicBezTo>
                    <a:pt x="3882" y="1417"/>
                    <a:pt x="3620" y="1191"/>
                    <a:pt x="2703" y="1191"/>
                  </a:cubicBezTo>
                  <a:cubicBezTo>
                    <a:pt x="2251" y="1191"/>
                    <a:pt x="1501" y="905"/>
                    <a:pt x="1382" y="132"/>
                  </a:cubicBezTo>
                  <a:cubicBezTo>
                    <a:pt x="1370" y="60"/>
                    <a:pt x="131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81"/>
            <p:cNvSpPr/>
            <p:nvPr/>
          </p:nvSpPr>
          <p:spPr>
            <a:xfrm>
              <a:off x="4747693" y="2113682"/>
              <a:ext cx="10688" cy="10688"/>
            </a:xfrm>
            <a:custGeom>
              <a:avLst/>
              <a:gdLst/>
              <a:ahLst/>
              <a:cxnLst/>
              <a:rect l="l" t="t" r="r" b="b"/>
              <a:pathLst>
                <a:path w="334" h="334" extrusionOk="0">
                  <a:moveTo>
                    <a:pt x="167" y="1"/>
                  </a:moveTo>
                  <a:cubicBezTo>
                    <a:pt x="72" y="1"/>
                    <a:pt x="0" y="84"/>
                    <a:pt x="0" y="167"/>
                  </a:cubicBezTo>
                  <a:cubicBezTo>
                    <a:pt x="0" y="262"/>
                    <a:pt x="72" y="334"/>
                    <a:pt x="167" y="334"/>
                  </a:cubicBezTo>
                  <a:cubicBezTo>
                    <a:pt x="262" y="334"/>
                    <a:pt x="334" y="262"/>
                    <a:pt x="334" y="167"/>
                  </a:cubicBezTo>
                  <a:cubicBezTo>
                    <a:pt x="334" y="84"/>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7" name="Google Shape;12107;p81"/>
          <p:cNvGrpSpPr/>
          <p:nvPr/>
        </p:nvGrpSpPr>
        <p:grpSpPr>
          <a:xfrm>
            <a:off x="1404013" y="2424754"/>
            <a:ext cx="353600" cy="354944"/>
            <a:chOff x="1404013" y="2424754"/>
            <a:chExt cx="353600" cy="354944"/>
          </a:xfrm>
        </p:grpSpPr>
        <p:sp>
          <p:nvSpPr>
            <p:cNvPr id="12108" name="Google Shape;12108;p81"/>
            <p:cNvSpPr/>
            <p:nvPr/>
          </p:nvSpPr>
          <p:spPr>
            <a:xfrm>
              <a:off x="1404013" y="2424754"/>
              <a:ext cx="353600" cy="354944"/>
            </a:xfrm>
            <a:custGeom>
              <a:avLst/>
              <a:gdLst/>
              <a:ahLst/>
              <a:cxnLst/>
              <a:rect l="l" t="t" r="r" b="b"/>
              <a:pathLst>
                <a:path w="11050" h="11092" extrusionOk="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81"/>
            <p:cNvSpPr/>
            <p:nvPr/>
          </p:nvSpPr>
          <p:spPr>
            <a:xfrm>
              <a:off x="1481357" y="2507634"/>
              <a:ext cx="54144" cy="65568"/>
            </a:xfrm>
            <a:custGeom>
              <a:avLst/>
              <a:gdLst/>
              <a:ahLst/>
              <a:cxnLst/>
              <a:rect l="l" t="t" r="r" b="b"/>
              <a:pathLst>
                <a:path w="1692" h="2049" extrusionOk="0">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81"/>
            <p:cNvSpPr/>
            <p:nvPr/>
          </p:nvSpPr>
          <p:spPr>
            <a:xfrm>
              <a:off x="1625389" y="2507634"/>
              <a:ext cx="54528" cy="65568"/>
            </a:xfrm>
            <a:custGeom>
              <a:avLst/>
              <a:gdLst/>
              <a:ahLst/>
              <a:cxnLst/>
              <a:rect l="l" t="t" r="r" b="b"/>
              <a:pathLst>
                <a:path w="1704" h="2049" extrusionOk="0">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81"/>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81"/>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3" name="Google Shape;12113;p81"/>
          <p:cNvGrpSpPr/>
          <p:nvPr/>
        </p:nvGrpSpPr>
        <p:grpSpPr>
          <a:xfrm>
            <a:off x="854253" y="2428274"/>
            <a:ext cx="355104" cy="351040"/>
            <a:chOff x="854253" y="2428274"/>
            <a:chExt cx="355104" cy="351040"/>
          </a:xfrm>
        </p:grpSpPr>
        <p:sp>
          <p:nvSpPr>
            <p:cNvPr id="12114" name="Google Shape;12114;p81"/>
            <p:cNvSpPr/>
            <p:nvPr/>
          </p:nvSpPr>
          <p:spPr>
            <a:xfrm>
              <a:off x="854253" y="2428274"/>
              <a:ext cx="355104" cy="351040"/>
            </a:xfrm>
            <a:custGeom>
              <a:avLst/>
              <a:gdLst/>
              <a:ahLst/>
              <a:cxnLst/>
              <a:rect l="l" t="t" r="r" b="b"/>
              <a:pathLst>
                <a:path w="11097" h="10970" extrusionOk="0">
                  <a:moveTo>
                    <a:pt x="2584" y="7660"/>
                  </a:moveTo>
                  <a:cubicBezTo>
                    <a:pt x="2870" y="7660"/>
                    <a:pt x="3132" y="7803"/>
                    <a:pt x="3286" y="8017"/>
                  </a:cubicBezTo>
                  <a:cubicBezTo>
                    <a:pt x="3179" y="8934"/>
                    <a:pt x="2417" y="9124"/>
                    <a:pt x="2370" y="9124"/>
                  </a:cubicBezTo>
                  <a:cubicBezTo>
                    <a:pt x="2286" y="9136"/>
                    <a:pt x="2239" y="9219"/>
                    <a:pt x="2251" y="9315"/>
                  </a:cubicBezTo>
                  <a:cubicBezTo>
                    <a:pt x="2262" y="9386"/>
                    <a:pt x="2346" y="9434"/>
                    <a:pt x="2417" y="9434"/>
                  </a:cubicBezTo>
                  <a:lnTo>
                    <a:pt x="2465" y="9434"/>
                  </a:lnTo>
                  <a:cubicBezTo>
                    <a:pt x="2477" y="9434"/>
                    <a:pt x="2727" y="9374"/>
                    <a:pt x="3001" y="9172"/>
                  </a:cubicBezTo>
                  <a:cubicBezTo>
                    <a:pt x="3144" y="9053"/>
                    <a:pt x="3346" y="8874"/>
                    <a:pt x="3453" y="8600"/>
                  </a:cubicBezTo>
                  <a:lnTo>
                    <a:pt x="3453" y="8600"/>
                  </a:lnTo>
                  <a:cubicBezTo>
                    <a:pt x="3394" y="9350"/>
                    <a:pt x="2774" y="9946"/>
                    <a:pt x="2001" y="9946"/>
                  </a:cubicBezTo>
                  <a:cubicBezTo>
                    <a:pt x="1548" y="9946"/>
                    <a:pt x="1179" y="9565"/>
                    <a:pt x="1179" y="9124"/>
                  </a:cubicBezTo>
                  <a:cubicBezTo>
                    <a:pt x="1179" y="8898"/>
                    <a:pt x="1274" y="8708"/>
                    <a:pt x="1417" y="8541"/>
                  </a:cubicBezTo>
                  <a:lnTo>
                    <a:pt x="2298" y="7660"/>
                  </a:lnTo>
                  <a:close/>
                  <a:moveTo>
                    <a:pt x="6251" y="0"/>
                  </a:moveTo>
                  <a:cubicBezTo>
                    <a:pt x="6168" y="0"/>
                    <a:pt x="6086" y="24"/>
                    <a:pt x="6013" y="76"/>
                  </a:cubicBezTo>
                  <a:cubicBezTo>
                    <a:pt x="5203" y="516"/>
                    <a:pt x="4644" y="1230"/>
                    <a:pt x="4453" y="1504"/>
                  </a:cubicBezTo>
                  <a:lnTo>
                    <a:pt x="4370" y="1457"/>
                  </a:lnTo>
                  <a:cubicBezTo>
                    <a:pt x="4300" y="1423"/>
                    <a:pt x="4225" y="1407"/>
                    <a:pt x="4152" y="1407"/>
                  </a:cubicBezTo>
                  <a:cubicBezTo>
                    <a:pt x="3988" y="1407"/>
                    <a:pt x="3829" y="1487"/>
                    <a:pt x="3739" y="1635"/>
                  </a:cubicBezTo>
                  <a:cubicBezTo>
                    <a:pt x="3132" y="2552"/>
                    <a:pt x="3084" y="3981"/>
                    <a:pt x="3084" y="4207"/>
                  </a:cubicBezTo>
                  <a:cubicBezTo>
                    <a:pt x="3013" y="4397"/>
                    <a:pt x="2941" y="4600"/>
                    <a:pt x="2893" y="4802"/>
                  </a:cubicBezTo>
                  <a:cubicBezTo>
                    <a:pt x="2465" y="4862"/>
                    <a:pt x="1929" y="4993"/>
                    <a:pt x="1417" y="5267"/>
                  </a:cubicBezTo>
                  <a:cubicBezTo>
                    <a:pt x="1000" y="5493"/>
                    <a:pt x="679" y="5755"/>
                    <a:pt x="441" y="6088"/>
                  </a:cubicBezTo>
                  <a:cubicBezTo>
                    <a:pt x="155" y="6481"/>
                    <a:pt x="0" y="6957"/>
                    <a:pt x="0" y="7493"/>
                  </a:cubicBezTo>
                  <a:cubicBezTo>
                    <a:pt x="0" y="7588"/>
                    <a:pt x="84" y="7660"/>
                    <a:pt x="167" y="7660"/>
                  </a:cubicBezTo>
                  <a:lnTo>
                    <a:pt x="1846" y="7660"/>
                  </a:lnTo>
                  <a:lnTo>
                    <a:pt x="1191" y="8315"/>
                  </a:lnTo>
                  <a:cubicBezTo>
                    <a:pt x="977" y="8541"/>
                    <a:pt x="869" y="8827"/>
                    <a:pt x="869" y="9124"/>
                  </a:cubicBezTo>
                  <a:cubicBezTo>
                    <a:pt x="869" y="9743"/>
                    <a:pt x="1369" y="10267"/>
                    <a:pt x="2012" y="10267"/>
                  </a:cubicBezTo>
                  <a:cubicBezTo>
                    <a:pt x="2608" y="10267"/>
                    <a:pt x="3144" y="9970"/>
                    <a:pt x="3477" y="9505"/>
                  </a:cubicBezTo>
                  <a:lnTo>
                    <a:pt x="3477" y="10803"/>
                  </a:lnTo>
                  <a:cubicBezTo>
                    <a:pt x="3477" y="10886"/>
                    <a:pt x="3548" y="10970"/>
                    <a:pt x="3632" y="10970"/>
                  </a:cubicBezTo>
                  <a:cubicBezTo>
                    <a:pt x="3727" y="10970"/>
                    <a:pt x="3798" y="10886"/>
                    <a:pt x="3798" y="10803"/>
                  </a:cubicBezTo>
                  <a:lnTo>
                    <a:pt x="3798" y="8553"/>
                  </a:lnTo>
                  <a:lnTo>
                    <a:pt x="3798" y="8469"/>
                  </a:lnTo>
                  <a:cubicBezTo>
                    <a:pt x="3751" y="7838"/>
                    <a:pt x="3239" y="7362"/>
                    <a:pt x="2608" y="7362"/>
                  </a:cubicBezTo>
                  <a:lnTo>
                    <a:pt x="774" y="7362"/>
                  </a:lnTo>
                  <a:cubicBezTo>
                    <a:pt x="1239" y="7184"/>
                    <a:pt x="2084" y="6993"/>
                    <a:pt x="3655" y="6993"/>
                  </a:cubicBezTo>
                  <a:cubicBezTo>
                    <a:pt x="3739" y="6993"/>
                    <a:pt x="3810" y="6922"/>
                    <a:pt x="3810" y="6826"/>
                  </a:cubicBezTo>
                  <a:cubicBezTo>
                    <a:pt x="3810" y="6743"/>
                    <a:pt x="3739" y="6660"/>
                    <a:pt x="3655" y="6660"/>
                  </a:cubicBezTo>
                  <a:cubicBezTo>
                    <a:pt x="1703" y="6660"/>
                    <a:pt x="774" y="6957"/>
                    <a:pt x="357" y="7184"/>
                  </a:cubicBezTo>
                  <a:cubicBezTo>
                    <a:pt x="453" y="6481"/>
                    <a:pt x="869" y="5933"/>
                    <a:pt x="1572" y="5564"/>
                  </a:cubicBezTo>
                  <a:cubicBezTo>
                    <a:pt x="2239" y="5207"/>
                    <a:pt x="3013" y="5112"/>
                    <a:pt x="3417" y="5088"/>
                  </a:cubicBezTo>
                  <a:cubicBezTo>
                    <a:pt x="3489" y="5088"/>
                    <a:pt x="3560" y="5112"/>
                    <a:pt x="3596" y="5195"/>
                  </a:cubicBezTo>
                  <a:cubicBezTo>
                    <a:pt x="3691" y="5410"/>
                    <a:pt x="3894" y="5826"/>
                    <a:pt x="4013" y="6172"/>
                  </a:cubicBezTo>
                  <a:cubicBezTo>
                    <a:pt x="4032" y="6248"/>
                    <a:pt x="4096" y="6286"/>
                    <a:pt x="4164" y="6286"/>
                  </a:cubicBezTo>
                  <a:cubicBezTo>
                    <a:pt x="4181" y="6286"/>
                    <a:pt x="4198" y="6283"/>
                    <a:pt x="4215" y="6279"/>
                  </a:cubicBezTo>
                  <a:cubicBezTo>
                    <a:pt x="4310" y="6243"/>
                    <a:pt x="4346" y="6160"/>
                    <a:pt x="4322" y="6064"/>
                  </a:cubicBezTo>
                  <a:cubicBezTo>
                    <a:pt x="4203" y="5731"/>
                    <a:pt x="4025" y="5326"/>
                    <a:pt x="3894" y="5040"/>
                  </a:cubicBezTo>
                  <a:cubicBezTo>
                    <a:pt x="3803" y="4860"/>
                    <a:pt x="3627" y="4754"/>
                    <a:pt x="3426" y="4754"/>
                  </a:cubicBezTo>
                  <a:cubicBezTo>
                    <a:pt x="3415" y="4754"/>
                    <a:pt x="3404" y="4754"/>
                    <a:pt x="3394" y="4755"/>
                  </a:cubicBezTo>
                  <a:cubicBezTo>
                    <a:pt x="3358" y="4755"/>
                    <a:pt x="3310" y="4755"/>
                    <a:pt x="3251" y="4778"/>
                  </a:cubicBezTo>
                  <a:cubicBezTo>
                    <a:pt x="3453" y="4005"/>
                    <a:pt x="3906" y="3314"/>
                    <a:pt x="4525" y="2814"/>
                  </a:cubicBezTo>
                  <a:cubicBezTo>
                    <a:pt x="5215" y="2254"/>
                    <a:pt x="6061" y="1957"/>
                    <a:pt x="6942" y="1957"/>
                  </a:cubicBezTo>
                  <a:cubicBezTo>
                    <a:pt x="7585" y="1957"/>
                    <a:pt x="8204" y="2123"/>
                    <a:pt x="8775" y="2421"/>
                  </a:cubicBezTo>
                  <a:cubicBezTo>
                    <a:pt x="8800" y="2437"/>
                    <a:pt x="8828" y="2445"/>
                    <a:pt x="8857" y="2445"/>
                  </a:cubicBezTo>
                  <a:cubicBezTo>
                    <a:pt x="8912" y="2445"/>
                    <a:pt x="8966" y="2416"/>
                    <a:pt x="8989" y="2362"/>
                  </a:cubicBezTo>
                  <a:cubicBezTo>
                    <a:pt x="9037" y="2290"/>
                    <a:pt x="9013" y="2183"/>
                    <a:pt x="8930" y="2147"/>
                  </a:cubicBezTo>
                  <a:cubicBezTo>
                    <a:pt x="8323" y="1814"/>
                    <a:pt x="7644" y="1635"/>
                    <a:pt x="6954" y="1635"/>
                  </a:cubicBezTo>
                  <a:cubicBezTo>
                    <a:pt x="6001" y="1635"/>
                    <a:pt x="5084" y="1969"/>
                    <a:pt x="4334" y="2564"/>
                  </a:cubicBezTo>
                  <a:cubicBezTo>
                    <a:pt x="4013" y="2826"/>
                    <a:pt x="3727" y="3135"/>
                    <a:pt x="3501" y="3481"/>
                  </a:cubicBezTo>
                  <a:cubicBezTo>
                    <a:pt x="3572" y="2981"/>
                    <a:pt x="3727" y="2302"/>
                    <a:pt x="4036" y="1814"/>
                  </a:cubicBezTo>
                  <a:cubicBezTo>
                    <a:pt x="4070" y="1764"/>
                    <a:pt x="4132" y="1743"/>
                    <a:pt x="4191" y="1743"/>
                  </a:cubicBezTo>
                  <a:cubicBezTo>
                    <a:pt x="4216" y="1743"/>
                    <a:pt x="4241" y="1747"/>
                    <a:pt x="4263" y="1754"/>
                  </a:cubicBezTo>
                  <a:lnTo>
                    <a:pt x="4465" y="1850"/>
                  </a:lnTo>
                  <a:cubicBezTo>
                    <a:pt x="4487" y="1856"/>
                    <a:pt x="4508" y="1859"/>
                    <a:pt x="4529" y="1859"/>
                  </a:cubicBezTo>
                  <a:cubicBezTo>
                    <a:pt x="4589" y="1859"/>
                    <a:pt x="4644" y="1834"/>
                    <a:pt x="4679" y="1790"/>
                  </a:cubicBezTo>
                  <a:cubicBezTo>
                    <a:pt x="4679" y="1766"/>
                    <a:pt x="5275" y="861"/>
                    <a:pt x="6215" y="337"/>
                  </a:cubicBezTo>
                  <a:cubicBezTo>
                    <a:pt x="6236" y="324"/>
                    <a:pt x="6261" y="318"/>
                    <a:pt x="6288" y="318"/>
                  </a:cubicBezTo>
                  <a:cubicBezTo>
                    <a:pt x="6307" y="318"/>
                    <a:pt x="6327" y="321"/>
                    <a:pt x="6346" y="326"/>
                  </a:cubicBezTo>
                  <a:cubicBezTo>
                    <a:pt x="6394" y="337"/>
                    <a:pt x="6430" y="373"/>
                    <a:pt x="6465" y="421"/>
                  </a:cubicBezTo>
                  <a:lnTo>
                    <a:pt x="6656" y="802"/>
                  </a:lnTo>
                  <a:cubicBezTo>
                    <a:pt x="6668" y="849"/>
                    <a:pt x="6715" y="873"/>
                    <a:pt x="6751" y="897"/>
                  </a:cubicBezTo>
                  <a:cubicBezTo>
                    <a:pt x="6769" y="901"/>
                    <a:pt x="6784" y="904"/>
                    <a:pt x="6799" y="904"/>
                  </a:cubicBezTo>
                  <a:cubicBezTo>
                    <a:pt x="6825" y="904"/>
                    <a:pt x="6848" y="896"/>
                    <a:pt x="6870" y="873"/>
                  </a:cubicBezTo>
                  <a:cubicBezTo>
                    <a:pt x="6870" y="873"/>
                    <a:pt x="7585" y="504"/>
                    <a:pt x="8513" y="397"/>
                  </a:cubicBezTo>
                  <a:cubicBezTo>
                    <a:pt x="8585" y="397"/>
                    <a:pt x="8644" y="421"/>
                    <a:pt x="8668" y="457"/>
                  </a:cubicBezTo>
                  <a:cubicBezTo>
                    <a:pt x="8716" y="504"/>
                    <a:pt x="8728" y="564"/>
                    <a:pt x="8716" y="623"/>
                  </a:cubicBezTo>
                  <a:lnTo>
                    <a:pt x="8620" y="1052"/>
                  </a:lnTo>
                  <a:cubicBezTo>
                    <a:pt x="8608" y="1099"/>
                    <a:pt x="8620" y="1147"/>
                    <a:pt x="8656" y="1171"/>
                  </a:cubicBezTo>
                  <a:cubicBezTo>
                    <a:pt x="8680" y="1207"/>
                    <a:pt x="8716" y="1230"/>
                    <a:pt x="8751" y="1254"/>
                  </a:cubicBezTo>
                  <a:cubicBezTo>
                    <a:pt x="8775" y="1254"/>
                    <a:pt x="9740" y="1397"/>
                    <a:pt x="10466" y="1933"/>
                  </a:cubicBezTo>
                  <a:cubicBezTo>
                    <a:pt x="10513" y="1969"/>
                    <a:pt x="10537" y="2028"/>
                    <a:pt x="10537" y="2088"/>
                  </a:cubicBezTo>
                  <a:cubicBezTo>
                    <a:pt x="10537" y="2147"/>
                    <a:pt x="10513" y="2207"/>
                    <a:pt x="10466" y="2231"/>
                  </a:cubicBezTo>
                  <a:lnTo>
                    <a:pt x="9751" y="2719"/>
                  </a:lnTo>
                  <a:cubicBezTo>
                    <a:pt x="9680" y="2647"/>
                    <a:pt x="9585" y="2588"/>
                    <a:pt x="9513" y="2516"/>
                  </a:cubicBezTo>
                  <a:cubicBezTo>
                    <a:pt x="9482" y="2491"/>
                    <a:pt x="9445" y="2478"/>
                    <a:pt x="9408" y="2478"/>
                  </a:cubicBezTo>
                  <a:cubicBezTo>
                    <a:pt x="9360" y="2478"/>
                    <a:pt x="9314" y="2500"/>
                    <a:pt x="9287" y="2540"/>
                  </a:cubicBezTo>
                  <a:cubicBezTo>
                    <a:pt x="9228" y="2623"/>
                    <a:pt x="9251" y="2719"/>
                    <a:pt x="9323" y="2766"/>
                  </a:cubicBezTo>
                  <a:cubicBezTo>
                    <a:pt x="10240" y="3493"/>
                    <a:pt x="10764" y="4588"/>
                    <a:pt x="10764" y="5755"/>
                  </a:cubicBezTo>
                  <a:lnTo>
                    <a:pt x="10764" y="10791"/>
                  </a:lnTo>
                  <a:cubicBezTo>
                    <a:pt x="10764" y="10874"/>
                    <a:pt x="10835" y="10958"/>
                    <a:pt x="10930" y="10958"/>
                  </a:cubicBezTo>
                  <a:cubicBezTo>
                    <a:pt x="11014" y="10958"/>
                    <a:pt x="11097" y="10874"/>
                    <a:pt x="11097" y="10791"/>
                  </a:cubicBezTo>
                  <a:lnTo>
                    <a:pt x="11097" y="5755"/>
                  </a:lnTo>
                  <a:cubicBezTo>
                    <a:pt x="11061" y="4707"/>
                    <a:pt x="10668" y="3719"/>
                    <a:pt x="9966" y="2957"/>
                  </a:cubicBezTo>
                  <a:lnTo>
                    <a:pt x="10621" y="2504"/>
                  </a:lnTo>
                  <a:cubicBezTo>
                    <a:pt x="10752" y="2409"/>
                    <a:pt x="10847" y="2242"/>
                    <a:pt x="10847" y="2076"/>
                  </a:cubicBezTo>
                  <a:cubicBezTo>
                    <a:pt x="10847" y="1921"/>
                    <a:pt x="10764" y="1766"/>
                    <a:pt x="10633" y="1659"/>
                  </a:cubicBezTo>
                  <a:cubicBezTo>
                    <a:pt x="10013" y="1219"/>
                    <a:pt x="9275" y="1028"/>
                    <a:pt x="8954" y="945"/>
                  </a:cubicBezTo>
                  <a:lnTo>
                    <a:pt x="9013" y="683"/>
                  </a:lnTo>
                  <a:cubicBezTo>
                    <a:pt x="9037" y="516"/>
                    <a:pt x="9001" y="349"/>
                    <a:pt x="8894" y="230"/>
                  </a:cubicBezTo>
                  <a:cubicBezTo>
                    <a:pt x="8803" y="129"/>
                    <a:pt x="8668" y="70"/>
                    <a:pt x="8526" y="70"/>
                  </a:cubicBezTo>
                  <a:cubicBezTo>
                    <a:pt x="8502" y="70"/>
                    <a:pt x="8478" y="72"/>
                    <a:pt x="8454" y="76"/>
                  </a:cubicBezTo>
                  <a:cubicBezTo>
                    <a:pt x="7704" y="147"/>
                    <a:pt x="7108" y="385"/>
                    <a:pt x="6834" y="516"/>
                  </a:cubicBezTo>
                  <a:lnTo>
                    <a:pt x="6715" y="278"/>
                  </a:lnTo>
                  <a:cubicBezTo>
                    <a:pt x="6656" y="159"/>
                    <a:pt x="6537" y="52"/>
                    <a:pt x="6406" y="28"/>
                  </a:cubicBezTo>
                  <a:cubicBezTo>
                    <a:pt x="6355" y="10"/>
                    <a:pt x="6303" y="0"/>
                    <a:pt x="6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81"/>
            <p:cNvSpPr/>
            <p:nvPr/>
          </p:nvSpPr>
          <p:spPr>
            <a:xfrm>
              <a:off x="1003597" y="2557554"/>
              <a:ext cx="49568" cy="60608"/>
            </a:xfrm>
            <a:custGeom>
              <a:avLst/>
              <a:gdLst/>
              <a:ahLst/>
              <a:cxnLst/>
              <a:rect l="l" t="t" r="r" b="b"/>
              <a:pathLst>
                <a:path w="1549" h="1894" extrusionOk="0">
                  <a:moveTo>
                    <a:pt x="774" y="0"/>
                  </a:moveTo>
                  <a:cubicBezTo>
                    <a:pt x="358" y="0"/>
                    <a:pt x="1" y="346"/>
                    <a:pt x="1" y="774"/>
                  </a:cubicBezTo>
                  <a:lnTo>
                    <a:pt x="1" y="1119"/>
                  </a:lnTo>
                  <a:cubicBezTo>
                    <a:pt x="1" y="1536"/>
                    <a:pt x="346" y="1893"/>
                    <a:pt x="774" y="1893"/>
                  </a:cubicBezTo>
                  <a:cubicBezTo>
                    <a:pt x="1203" y="1893"/>
                    <a:pt x="1548" y="1548"/>
                    <a:pt x="1548" y="1119"/>
                  </a:cubicBezTo>
                  <a:lnTo>
                    <a:pt x="1548" y="774"/>
                  </a:lnTo>
                  <a:cubicBezTo>
                    <a:pt x="1548" y="643"/>
                    <a:pt x="1513" y="548"/>
                    <a:pt x="1477" y="441"/>
                  </a:cubicBezTo>
                  <a:cubicBezTo>
                    <a:pt x="1443" y="389"/>
                    <a:pt x="1383" y="350"/>
                    <a:pt x="1322" y="350"/>
                  </a:cubicBezTo>
                  <a:cubicBezTo>
                    <a:pt x="1298" y="350"/>
                    <a:pt x="1274" y="356"/>
                    <a:pt x="1251" y="369"/>
                  </a:cubicBezTo>
                  <a:cubicBezTo>
                    <a:pt x="1179" y="405"/>
                    <a:pt x="1132" y="500"/>
                    <a:pt x="1179" y="584"/>
                  </a:cubicBezTo>
                  <a:cubicBezTo>
                    <a:pt x="1203" y="643"/>
                    <a:pt x="1215" y="703"/>
                    <a:pt x="1215" y="786"/>
                  </a:cubicBezTo>
                  <a:lnTo>
                    <a:pt x="1215" y="1119"/>
                  </a:lnTo>
                  <a:cubicBezTo>
                    <a:pt x="1215" y="1358"/>
                    <a:pt x="1024" y="1572"/>
                    <a:pt x="774" y="1572"/>
                  </a:cubicBezTo>
                  <a:cubicBezTo>
                    <a:pt x="536" y="1572"/>
                    <a:pt x="322" y="1381"/>
                    <a:pt x="322" y="1119"/>
                  </a:cubicBezTo>
                  <a:lnTo>
                    <a:pt x="322" y="786"/>
                  </a:lnTo>
                  <a:cubicBezTo>
                    <a:pt x="322" y="548"/>
                    <a:pt x="524" y="334"/>
                    <a:pt x="774" y="334"/>
                  </a:cubicBezTo>
                  <a:cubicBezTo>
                    <a:pt x="858" y="334"/>
                    <a:pt x="941" y="262"/>
                    <a:pt x="941" y="167"/>
                  </a:cubicBezTo>
                  <a:cubicBezTo>
                    <a:pt x="941" y="84"/>
                    <a:pt x="858" y="0"/>
                    <a:pt x="7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6" name="Google Shape;12116;p81"/>
          <p:cNvGrpSpPr/>
          <p:nvPr/>
        </p:nvGrpSpPr>
        <p:grpSpPr>
          <a:xfrm>
            <a:off x="6896909" y="2440946"/>
            <a:ext cx="354752" cy="275904"/>
            <a:chOff x="6896909" y="2440946"/>
            <a:chExt cx="354752" cy="275904"/>
          </a:xfrm>
        </p:grpSpPr>
        <p:sp>
          <p:nvSpPr>
            <p:cNvPr id="12117" name="Google Shape;12117;p81"/>
            <p:cNvSpPr/>
            <p:nvPr/>
          </p:nvSpPr>
          <p:spPr>
            <a:xfrm>
              <a:off x="7052365" y="2573938"/>
              <a:ext cx="32416" cy="32416"/>
            </a:xfrm>
            <a:custGeom>
              <a:avLst/>
              <a:gdLst/>
              <a:ahLst/>
              <a:cxnLst/>
              <a:rect l="l" t="t" r="r" b="b"/>
              <a:pathLst>
                <a:path w="1013" h="1013" extrusionOk="0">
                  <a:moveTo>
                    <a:pt x="512" y="346"/>
                  </a:moveTo>
                  <a:cubicBezTo>
                    <a:pt x="607" y="346"/>
                    <a:pt x="691" y="429"/>
                    <a:pt x="691" y="524"/>
                  </a:cubicBezTo>
                  <a:cubicBezTo>
                    <a:pt x="691" y="607"/>
                    <a:pt x="607" y="703"/>
                    <a:pt x="512" y="703"/>
                  </a:cubicBezTo>
                  <a:cubicBezTo>
                    <a:pt x="405" y="703"/>
                    <a:pt x="334" y="607"/>
                    <a:pt x="334" y="524"/>
                  </a:cubicBezTo>
                  <a:cubicBezTo>
                    <a:pt x="334" y="429"/>
                    <a:pt x="417" y="346"/>
                    <a:pt x="512" y="346"/>
                  </a:cubicBezTo>
                  <a:close/>
                  <a:moveTo>
                    <a:pt x="512" y="0"/>
                  </a:moveTo>
                  <a:cubicBezTo>
                    <a:pt x="226" y="0"/>
                    <a:pt x="0" y="226"/>
                    <a:pt x="0" y="500"/>
                  </a:cubicBezTo>
                  <a:cubicBezTo>
                    <a:pt x="0" y="786"/>
                    <a:pt x="226" y="1012"/>
                    <a:pt x="512" y="1012"/>
                  </a:cubicBezTo>
                  <a:cubicBezTo>
                    <a:pt x="786" y="1012"/>
                    <a:pt x="1012" y="786"/>
                    <a:pt x="1012" y="500"/>
                  </a:cubicBezTo>
                  <a:cubicBezTo>
                    <a:pt x="1012" y="226"/>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81"/>
            <p:cNvSpPr/>
            <p:nvPr/>
          </p:nvSpPr>
          <p:spPr>
            <a:xfrm>
              <a:off x="6896909" y="2440946"/>
              <a:ext cx="354752" cy="275904"/>
            </a:xfrm>
            <a:custGeom>
              <a:avLst/>
              <a:gdLst/>
              <a:ahLst/>
              <a:cxnLst/>
              <a:rect l="l" t="t" r="r" b="b"/>
              <a:pathLst>
                <a:path w="11086" h="8622" extrusionOk="0">
                  <a:moveTo>
                    <a:pt x="3882" y="4847"/>
                  </a:moveTo>
                  <a:cubicBezTo>
                    <a:pt x="3894" y="5049"/>
                    <a:pt x="3953" y="5454"/>
                    <a:pt x="4132" y="5883"/>
                  </a:cubicBezTo>
                  <a:cubicBezTo>
                    <a:pt x="4370" y="6466"/>
                    <a:pt x="4870" y="7192"/>
                    <a:pt x="5930" y="7502"/>
                  </a:cubicBezTo>
                  <a:cubicBezTo>
                    <a:pt x="5942" y="7538"/>
                    <a:pt x="5965" y="7550"/>
                    <a:pt x="5977" y="7585"/>
                  </a:cubicBezTo>
                  <a:cubicBezTo>
                    <a:pt x="4668" y="7585"/>
                    <a:pt x="3441" y="6823"/>
                    <a:pt x="2846" y="5645"/>
                  </a:cubicBezTo>
                  <a:cubicBezTo>
                    <a:pt x="2820" y="5592"/>
                    <a:pt x="2762" y="5559"/>
                    <a:pt x="2700" y="5559"/>
                  </a:cubicBezTo>
                  <a:cubicBezTo>
                    <a:pt x="2677" y="5559"/>
                    <a:pt x="2654" y="5564"/>
                    <a:pt x="2632" y="5573"/>
                  </a:cubicBezTo>
                  <a:cubicBezTo>
                    <a:pt x="2489" y="5597"/>
                    <a:pt x="2465" y="5704"/>
                    <a:pt x="2513" y="5776"/>
                  </a:cubicBezTo>
                  <a:cubicBezTo>
                    <a:pt x="2834" y="6418"/>
                    <a:pt x="3322" y="6942"/>
                    <a:pt x="3941" y="7323"/>
                  </a:cubicBezTo>
                  <a:cubicBezTo>
                    <a:pt x="4275" y="7538"/>
                    <a:pt x="4644" y="7681"/>
                    <a:pt x="5037" y="7788"/>
                  </a:cubicBezTo>
                  <a:cubicBezTo>
                    <a:pt x="4967" y="7792"/>
                    <a:pt x="4898" y="7794"/>
                    <a:pt x="4829" y="7794"/>
                  </a:cubicBezTo>
                  <a:cubicBezTo>
                    <a:pt x="4067" y="7794"/>
                    <a:pt x="3326" y="7554"/>
                    <a:pt x="2715" y="7073"/>
                  </a:cubicBezTo>
                  <a:cubicBezTo>
                    <a:pt x="1989" y="6526"/>
                    <a:pt x="1512" y="5740"/>
                    <a:pt x="1358" y="4847"/>
                  </a:cubicBezTo>
                  <a:lnTo>
                    <a:pt x="2191" y="4847"/>
                  </a:lnTo>
                  <a:cubicBezTo>
                    <a:pt x="2215" y="4918"/>
                    <a:pt x="2227" y="4990"/>
                    <a:pt x="2251" y="5061"/>
                  </a:cubicBezTo>
                  <a:cubicBezTo>
                    <a:pt x="2274" y="5144"/>
                    <a:pt x="2346" y="5180"/>
                    <a:pt x="2417" y="5180"/>
                  </a:cubicBezTo>
                  <a:lnTo>
                    <a:pt x="2465" y="5180"/>
                  </a:lnTo>
                  <a:cubicBezTo>
                    <a:pt x="2548" y="5156"/>
                    <a:pt x="2596" y="5061"/>
                    <a:pt x="2584" y="4990"/>
                  </a:cubicBezTo>
                  <a:cubicBezTo>
                    <a:pt x="2572" y="4942"/>
                    <a:pt x="2548" y="4906"/>
                    <a:pt x="2548" y="4847"/>
                  </a:cubicBezTo>
                  <a:close/>
                  <a:moveTo>
                    <a:pt x="1001" y="4823"/>
                  </a:moveTo>
                  <a:cubicBezTo>
                    <a:pt x="1155" y="5823"/>
                    <a:pt x="1679" y="6704"/>
                    <a:pt x="2489" y="7323"/>
                  </a:cubicBezTo>
                  <a:cubicBezTo>
                    <a:pt x="2953" y="7681"/>
                    <a:pt x="3477" y="7919"/>
                    <a:pt x="4025" y="8026"/>
                  </a:cubicBezTo>
                  <a:cubicBezTo>
                    <a:pt x="3959" y="8030"/>
                    <a:pt x="3893" y="8032"/>
                    <a:pt x="3827" y="8032"/>
                  </a:cubicBezTo>
                  <a:cubicBezTo>
                    <a:pt x="3076" y="8032"/>
                    <a:pt x="2350" y="7782"/>
                    <a:pt x="1715" y="7311"/>
                  </a:cubicBezTo>
                  <a:cubicBezTo>
                    <a:pt x="929" y="6704"/>
                    <a:pt x="441" y="5811"/>
                    <a:pt x="334" y="4823"/>
                  </a:cubicBezTo>
                  <a:close/>
                  <a:moveTo>
                    <a:pt x="6858" y="370"/>
                  </a:moveTo>
                  <a:lnTo>
                    <a:pt x="6858" y="370"/>
                  </a:lnTo>
                  <a:cubicBezTo>
                    <a:pt x="7585" y="572"/>
                    <a:pt x="7823" y="1227"/>
                    <a:pt x="7835" y="1251"/>
                  </a:cubicBezTo>
                  <a:cubicBezTo>
                    <a:pt x="7847" y="1311"/>
                    <a:pt x="7930" y="1358"/>
                    <a:pt x="7989" y="1358"/>
                  </a:cubicBezTo>
                  <a:lnTo>
                    <a:pt x="8168" y="1358"/>
                  </a:lnTo>
                  <a:cubicBezTo>
                    <a:pt x="9609" y="1358"/>
                    <a:pt x="10764" y="2537"/>
                    <a:pt x="10764" y="3966"/>
                  </a:cubicBezTo>
                  <a:cubicBezTo>
                    <a:pt x="10752" y="5335"/>
                    <a:pt x="9835" y="6526"/>
                    <a:pt x="8537" y="6883"/>
                  </a:cubicBezTo>
                  <a:lnTo>
                    <a:pt x="7525" y="7169"/>
                  </a:lnTo>
                  <a:lnTo>
                    <a:pt x="7454" y="6716"/>
                  </a:lnTo>
                  <a:cubicBezTo>
                    <a:pt x="7432" y="6630"/>
                    <a:pt x="7363" y="6583"/>
                    <a:pt x="7280" y="6583"/>
                  </a:cubicBezTo>
                  <a:cubicBezTo>
                    <a:pt x="7270" y="6583"/>
                    <a:pt x="7261" y="6584"/>
                    <a:pt x="7251" y="6585"/>
                  </a:cubicBezTo>
                  <a:cubicBezTo>
                    <a:pt x="7168" y="6597"/>
                    <a:pt x="7108" y="6692"/>
                    <a:pt x="7120" y="6776"/>
                  </a:cubicBezTo>
                  <a:lnTo>
                    <a:pt x="7358" y="8073"/>
                  </a:lnTo>
                  <a:cubicBezTo>
                    <a:pt x="7370" y="8145"/>
                    <a:pt x="7347" y="8204"/>
                    <a:pt x="7287" y="8252"/>
                  </a:cubicBezTo>
                  <a:cubicBezTo>
                    <a:pt x="7255" y="8278"/>
                    <a:pt x="7216" y="8289"/>
                    <a:pt x="7180" y="8289"/>
                  </a:cubicBezTo>
                  <a:cubicBezTo>
                    <a:pt x="7148" y="8289"/>
                    <a:pt x="7119" y="8280"/>
                    <a:pt x="7097" y="8264"/>
                  </a:cubicBezTo>
                  <a:cubicBezTo>
                    <a:pt x="6287" y="7823"/>
                    <a:pt x="6049" y="7061"/>
                    <a:pt x="6049" y="7049"/>
                  </a:cubicBezTo>
                  <a:cubicBezTo>
                    <a:pt x="6030" y="6976"/>
                    <a:pt x="5969" y="6930"/>
                    <a:pt x="5909" y="6930"/>
                  </a:cubicBezTo>
                  <a:cubicBezTo>
                    <a:pt x="5892" y="6930"/>
                    <a:pt x="5874" y="6934"/>
                    <a:pt x="5858" y="6942"/>
                  </a:cubicBezTo>
                  <a:cubicBezTo>
                    <a:pt x="5787" y="6954"/>
                    <a:pt x="5739" y="7026"/>
                    <a:pt x="5739" y="7109"/>
                  </a:cubicBezTo>
                  <a:cubicBezTo>
                    <a:pt x="5108" y="6847"/>
                    <a:pt x="4668" y="6407"/>
                    <a:pt x="4394" y="5764"/>
                  </a:cubicBezTo>
                  <a:cubicBezTo>
                    <a:pt x="4239" y="5395"/>
                    <a:pt x="4191" y="5037"/>
                    <a:pt x="4156" y="4847"/>
                  </a:cubicBezTo>
                  <a:lnTo>
                    <a:pt x="4334" y="4847"/>
                  </a:lnTo>
                  <a:cubicBezTo>
                    <a:pt x="4430" y="4847"/>
                    <a:pt x="4501" y="4763"/>
                    <a:pt x="4501" y="4680"/>
                  </a:cubicBezTo>
                  <a:cubicBezTo>
                    <a:pt x="4501" y="4585"/>
                    <a:pt x="4430" y="4513"/>
                    <a:pt x="4334" y="4513"/>
                  </a:cubicBezTo>
                  <a:lnTo>
                    <a:pt x="334" y="4513"/>
                  </a:lnTo>
                  <a:lnTo>
                    <a:pt x="334" y="4502"/>
                  </a:lnTo>
                  <a:cubicBezTo>
                    <a:pt x="334" y="4204"/>
                    <a:pt x="572" y="3966"/>
                    <a:pt x="870" y="3966"/>
                  </a:cubicBezTo>
                  <a:lnTo>
                    <a:pt x="8418" y="3966"/>
                  </a:lnTo>
                  <a:cubicBezTo>
                    <a:pt x="9025" y="3966"/>
                    <a:pt x="9537" y="3454"/>
                    <a:pt x="9537" y="2847"/>
                  </a:cubicBezTo>
                  <a:cubicBezTo>
                    <a:pt x="9537" y="2239"/>
                    <a:pt x="9025" y="1727"/>
                    <a:pt x="8418" y="1727"/>
                  </a:cubicBezTo>
                  <a:lnTo>
                    <a:pt x="7989" y="1727"/>
                  </a:lnTo>
                  <a:cubicBezTo>
                    <a:pt x="7906" y="1727"/>
                    <a:pt x="7847" y="1775"/>
                    <a:pt x="7835" y="1835"/>
                  </a:cubicBezTo>
                  <a:cubicBezTo>
                    <a:pt x="7835" y="1846"/>
                    <a:pt x="7597" y="2525"/>
                    <a:pt x="6858" y="2716"/>
                  </a:cubicBezTo>
                  <a:cubicBezTo>
                    <a:pt x="6894" y="2573"/>
                    <a:pt x="6930" y="2394"/>
                    <a:pt x="6930" y="2156"/>
                  </a:cubicBezTo>
                  <a:cubicBezTo>
                    <a:pt x="6930" y="1823"/>
                    <a:pt x="7168" y="1704"/>
                    <a:pt x="7180" y="1704"/>
                  </a:cubicBezTo>
                  <a:cubicBezTo>
                    <a:pt x="7239" y="1668"/>
                    <a:pt x="7287" y="1608"/>
                    <a:pt x="7287" y="1549"/>
                  </a:cubicBezTo>
                  <a:cubicBezTo>
                    <a:pt x="7287" y="1489"/>
                    <a:pt x="7251" y="1430"/>
                    <a:pt x="7192" y="1406"/>
                  </a:cubicBezTo>
                  <a:cubicBezTo>
                    <a:pt x="7180" y="1406"/>
                    <a:pt x="6942" y="1287"/>
                    <a:pt x="6942" y="930"/>
                  </a:cubicBezTo>
                  <a:cubicBezTo>
                    <a:pt x="6942" y="692"/>
                    <a:pt x="6918" y="513"/>
                    <a:pt x="6858" y="370"/>
                  </a:cubicBezTo>
                  <a:close/>
                  <a:moveTo>
                    <a:pt x="6406" y="1"/>
                  </a:moveTo>
                  <a:cubicBezTo>
                    <a:pt x="6323" y="1"/>
                    <a:pt x="6239" y="72"/>
                    <a:pt x="6239" y="168"/>
                  </a:cubicBezTo>
                  <a:cubicBezTo>
                    <a:pt x="6239" y="263"/>
                    <a:pt x="6323" y="334"/>
                    <a:pt x="6394" y="334"/>
                  </a:cubicBezTo>
                  <a:cubicBezTo>
                    <a:pt x="6454" y="346"/>
                    <a:pt x="6585" y="465"/>
                    <a:pt x="6585" y="942"/>
                  </a:cubicBezTo>
                  <a:cubicBezTo>
                    <a:pt x="6585" y="1239"/>
                    <a:pt x="6704" y="1430"/>
                    <a:pt x="6823" y="1549"/>
                  </a:cubicBezTo>
                  <a:cubicBezTo>
                    <a:pt x="6704" y="1668"/>
                    <a:pt x="6585" y="1870"/>
                    <a:pt x="6585" y="2168"/>
                  </a:cubicBezTo>
                  <a:cubicBezTo>
                    <a:pt x="6585" y="2644"/>
                    <a:pt x="6454" y="2763"/>
                    <a:pt x="6394" y="2775"/>
                  </a:cubicBezTo>
                  <a:cubicBezTo>
                    <a:pt x="6299" y="2775"/>
                    <a:pt x="6239" y="2847"/>
                    <a:pt x="6239" y="2942"/>
                  </a:cubicBezTo>
                  <a:cubicBezTo>
                    <a:pt x="6239" y="3025"/>
                    <a:pt x="6323" y="3097"/>
                    <a:pt x="6406" y="3097"/>
                  </a:cubicBezTo>
                  <a:cubicBezTo>
                    <a:pt x="7097" y="3097"/>
                    <a:pt x="7525" y="2787"/>
                    <a:pt x="7763" y="2537"/>
                  </a:cubicBezTo>
                  <a:cubicBezTo>
                    <a:pt x="7918" y="2358"/>
                    <a:pt x="8025" y="2180"/>
                    <a:pt x="8073" y="2073"/>
                  </a:cubicBezTo>
                  <a:lnTo>
                    <a:pt x="8406" y="2073"/>
                  </a:lnTo>
                  <a:cubicBezTo>
                    <a:pt x="8835" y="2073"/>
                    <a:pt x="9192" y="2430"/>
                    <a:pt x="9192" y="2858"/>
                  </a:cubicBezTo>
                  <a:cubicBezTo>
                    <a:pt x="9192" y="3299"/>
                    <a:pt x="8835" y="3656"/>
                    <a:pt x="8406" y="3656"/>
                  </a:cubicBezTo>
                  <a:lnTo>
                    <a:pt x="858" y="3656"/>
                  </a:lnTo>
                  <a:cubicBezTo>
                    <a:pt x="381" y="3656"/>
                    <a:pt x="0" y="4037"/>
                    <a:pt x="0" y="4502"/>
                  </a:cubicBezTo>
                  <a:cubicBezTo>
                    <a:pt x="0" y="5716"/>
                    <a:pt x="560" y="6835"/>
                    <a:pt x="1524" y="7561"/>
                  </a:cubicBezTo>
                  <a:cubicBezTo>
                    <a:pt x="2203" y="8085"/>
                    <a:pt x="3025" y="8359"/>
                    <a:pt x="3858" y="8359"/>
                  </a:cubicBezTo>
                  <a:cubicBezTo>
                    <a:pt x="4203" y="8359"/>
                    <a:pt x="4549" y="8312"/>
                    <a:pt x="4894" y="8216"/>
                  </a:cubicBezTo>
                  <a:lnTo>
                    <a:pt x="6120" y="7883"/>
                  </a:lnTo>
                  <a:cubicBezTo>
                    <a:pt x="6299" y="8121"/>
                    <a:pt x="6573" y="8359"/>
                    <a:pt x="6918" y="8562"/>
                  </a:cubicBezTo>
                  <a:cubicBezTo>
                    <a:pt x="6989" y="8609"/>
                    <a:pt x="7073" y="8621"/>
                    <a:pt x="7144" y="8621"/>
                  </a:cubicBezTo>
                  <a:cubicBezTo>
                    <a:pt x="7251" y="8621"/>
                    <a:pt x="7358" y="8597"/>
                    <a:pt x="7442" y="8538"/>
                  </a:cubicBezTo>
                  <a:cubicBezTo>
                    <a:pt x="7608" y="8419"/>
                    <a:pt x="7680" y="8216"/>
                    <a:pt x="7656" y="8026"/>
                  </a:cubicBezTo>
                  <a:lnTo>
                    <a:pt x="7549" y="7490"/>
                  </a:lnTo>
                  <a:lnTo>
                    <a:pt x="8597" y="7204"/>
                  </a:lnTo>
                  <a:cubicBezTo>
                    <a:pt x="10037" y="6811"/>
                    <a:pt x="11049" y="5478"/>
                    <a:pt x="11049" y="3978"/>
                  </a:cubicBezTo>
                  <a:cubicBezTo>
                    <a:pt x="11085" y="2358"/>
                    <a:pt x="9752" y="1037"/>
                    <a:pt x="8132" y="1037"/>
                  </a:cubicBezTo>
                  <a:lnTo>
                    <a:pt x="8073" y="1037"/>
                  </a:lnTo>
                  <a:cubicBezTo>
                    <a:pt x="8025" y="930"/>
                    <a:pt x="7918" y="751"/>
                    <a:pt x="7763" y="572"/>
                  </a:cubicBezTo>
                  <a:cubicBezTo>
                    <a:pt x="7525" y="299"/>
                    <a:pt x="7097" y="1"/>
                    <a:pt x="6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9" name="Google Shape;12119;p81"/>
          <p:cNvSpPr/>
          <p:nvPr/>
        </p:nvSpPr>
        <p:spPr>
          <a:xfrm>
            <a:off x="6347501" y="2448754"/>
            <a:ext cx="354752" cy="330176"/>
          </a:xfrm>
          <a:custGeom>
            <a:avLst/>
            <a:gdLst/>
            <a:ahLst/>
            <a:cxnLst/>
            <a:rect l="l" t="t" r="r" b="b"/>
            <a:pathLst>
              <a:path w="11086" h="10318" extrusionOk="0">
                <a:moveTo>
                  <a:pt x="3811" y="745"/>
                </a:moveTo>
                <a:cubicBezTo>
                  <a:pt x="3906" y="745"/>
                  <a:pt x="3989" y="829"/>
                  <a:pt x="3989" y="924"/>
                </a:cubicBezTo>
                <a:cubicBezTo>
                  <a:pt x="3989" y="1031"/>
                  <a:pt x="3906" y="1102"/>
                  <a:pt x="3811" y="1102"/>
                </a:cubicBezTo>
                <a:cubicBezTo>
                  <a:pt x="3727" y="1102"/>
                  <a:pt x="3632" y="1031"/>
                  <a:pt x="3632" y="924"/>
                </a:cubicBezTo>
                <a:cubicBezTo>
                  <a:pt x="3632" y="817"/>
                  <a:pt x="3727" y="745"/>
                  <a:pt x="3811" y="745"/>
                </a:cubicBezTo>
                <a:close/>
                <a:moveTo>
                  <a:pt x="8742" y="532"/>
                </a:moveTo>
                <a:cubicBezTo>
                  <a:pt x="9296" y="532"/>
                  <a:pt x="9880" y="576"/>
                  <a:pt x="10347" y="709"/>
                </a:cubicBezTo>
                <a:cubicBezTo>
                  <a:pt x="10073" y="924"/>
                  <a:pt x="9657" y="1269"/>
                  <a:pt x="9335" y="1686"/>
                </a:cubicBezTo>
                <a:cubicBezTo>
                  <a:pt x="8847" y="1245"/>
                  <a:pt x="8252" y="876"/>
                  <a:pt x="7561" y="590"/>
                </a:cubicBezTo>
                <a:cubicBezTo>
                  <a:pt x="7890" y="559"/>
                  <a:pt x="8307" y="532"/>
                  <a:pt x="8742" y="532"/>
                </a:cubicBezTo>
                <a:close/>
                <a:moveTo>
                  <a:pt x="4519" y="339"/>
                </a:moveTo>
                <a:cubicBezTo>
                  <a:pt x="5432" y="339"/>
                  <a:pt x="6383" y="508"/>
                  <a:pt x="7240" y="829"/>
                </a:cubicBezTo>
                <a:cubicBezTo>
                  <a:pt x="8252" y="1221"/>
                  <a:pt x="9085" y="1781"/>
                  <a:pt x="9692" y="2507"/>
                </a:cubicBezTo>
                <a:cubicBezTo>
                  <a:pt x="9323" y="2305"/>
                  <a:pt x="8859" y="2114"/>
                  <a:pt x="8335" y="1995"/>
                </a:cubicBezTo>
                <a:cubicBezTo>
                  <a:pt x="8013" y="1722"/>
                  <a:pt x="7668" y="1495"/>
                  <a:pt x="7323" y="1317"/>
                </a:cubicBezTo>
                <a:cubicBezTo>
                  <a:pt x="6740" y="1043"/>
                  <a:pt x="6073" y="817"/>
                  <a:pt x="5311" y="686"/>
                </a:cubicBezTo>
                <a:cubicBezTo>
                  <a:pt x="5298" y="682"/>
                  <a:pt x="5286" y="680"/>
                  <a:pt x="5273" y="680"/>
                </a:cubicBezTo>
                <a:cubicBezTo>
                  <a:pt x="5201" y="680"/>
                  <a:pt x="5130" y="736"/>
                  <a:pt x="5120" y="817"/>
                </a:cubicBezTo>
                <a:cubicBezTo>
                  <a:pt x="5108" y="900"/>
                  <a:pt x="5168" y="995"/>
                  <a:pt x="5251" y="1007"/>
                </a:cubicBezTo>
                <a:cubicBezTo>
                  <a:pt x="5537" y="1055"/>
                  <a:pt x="5787" y="1114"/>
                  <a:pt x="6049" y="1186"/>
                </a:cubicBezTo>
                <a:cubicBezTo>
                  <a:pt x="5966" y="1531"/>
                  <a:pt x="5656" y="1757"/>
                  <a:pt x="5656" y="1757"/>
                </a:cubicBezTo>
                <a:cubicBezTo>
                  <a:pt x="5585" y="1793"/>
                  <a:pt x="5573" y="1900"/>
                  <a:pt x="5608" y="1972"/>
                </a:cubicBezTo>
                <a:cubicBezTo>
                  <a:pt x="5644" y="2019"/>
                  <a:pt x="5704" y="2055"/>
                  <a:pt x="5751" y="2055"/>
                </a:cubicBezTo>
                <a:cubicBezTo>
                  <a:pt x="5775" y="2055"/>
                  <a:pt x="5811" y="2031"/>
                  <a:pt x="5835" y="2019"/>
                </a:cubicBezTo>
                <a:cubicBezTo>
                  <a:pt x="5847" y="2007"/>
                  <a:pt x="6239" y="1733"/>
                  <a:pt x="6359" y="1281"/>
                </a:cubicBezTo>
                <a:cubicBezTo>
                  <a:pt x="6466" y="1305"/>
                  <a:pt x="6561" y="1352"/>
                  <a:pt x="6656" y="1376"/>
                </a:cubicBezTo>
                <a:cubicBezTo>
                  <a:pt x="6644" y="1662"/>
                  <a:pt x="6406" y="1876"/>
                  <a:pt x="6406" y="1888"/>
                </a:cubicBezTo>
                <a:cubicBezTo>
                  <a:pt x="6347" y="1948"/>
                  <a:pt x="6323" y="2055"/>
                  <a:pt x="6382" y="2114"/>
                </a:cubicBezTo>
                <a:cubicBezTo>
                  <a:pt x="6418" y="2138"/>
                  <a:pt x="6466" y="2174"/>
                  <a:pt x="6501" y="2174"/>
                </a:cubicBezTo>
                <a:cubicBezTo>
                  <a:pt x="6549" y="2174"/>
                  <a:pt x="6585" y="2150"/>
                  <a:pt x="6609" y="2126"/>
                </a:cubicBezTo>
                <a:cubicBezTo>
                  <a:pt x="6620" y="2114"/>
                  <a:pt x="6894" y="1876"/>
                  <a:pt x="6954" y="1519"/>
                </a:cubicBezTo>
                <a:cubicBezTo>
                  <a:pt x="7025" y="1543"/>
                  <a:pt x="7085" y="1579"/>
                  <a:pt x="7156" y="1602"/>
                </a:cubicBezTo>
                <a:cubicBezTo>
                  <a:pt x="7192" y="1614"/>
                  <a:pt x="7216" y="1638"/>
                  <a:pt x="7263" y="1650"/>
                </a:cubicBezTo>
                <a:cubicBezTo>
                  <a:pt x="7240" y="1829"/>
                  <a:pt x="7085" y="1972"/>
                  <a:pt x="7085" y="1972"/>
                </a:cubicBezTo>
                <a:cubicBezTo>
                  <a:pt x="7025" y="2031"/>
                  <a:pt x="7013" y="2138"/>
                  <a:pt x="7073" y="2198"/>
                </a:cubicBezTo>
                <a:cubicBezTo>
                  <a:pt x="7097" y="2233"/>
                  <a:pt x="7144" y="2257"/>
                  <a:pt x="7192" y="2257"/>
                </a:cubicBezTo>
                <a:cubicBezTo>
                  <a:pt x="7240" y="2257"/>
                  <a:pt x="7263" y="2245"/>
                  <a:pt x="7299" y="2210"/>
                </a:cubicBezTo>
                <a:cubicBezTo>
                  <a:pt x="7311" y="2198"/>
                  <a:pt x="7478" y="2055"/>
                  <a:pt x="7549" y="1817"/>
                </a:cubicBezTo>
                <a:cubicBezTo>
                  <a:pt x="7740" y="1936"/>
                  <a:pt x="7930" y="2079"/>
                  <a:pt x="8133" y="2245"/>
                </a:cubicBezTo>
                <a:cubicBezTo>
                  <a:pt x="8144" y="2257"/>
                  <a:pt x="8168" y="2269"/>
                  <a:pt x="8204" y="2269"/>
                </a:cubicBezTo>
                <a:cubicBezTo>
                  <a:pt x="9395" y="2543"/>
                  <a:pt x="10216" y="3198"/>
                  <a:pt x="10573" y="3555"/>
                </a:cubicBezTo>
                <a:lnTo>
                  <a:pt x="9621" y="3615"/>
                </a:lnTo>
                <a:cubicBezTo>
                  <a:pt x="9561" y="3615"/>
                  <a:pt x="9514" y="3638"/>
                  <a:pt x="9478" y="3698"/>
                </a:cubicBezTo>
                <a:cubicBezTo>
                  <a:pt x="9454" y="3746"/>
                  <a:pt x="9454" y="3805"/>
                  <a:pt x="9478" y="3865"/>
                </a:cubicBezTo>
                <a:cubicBezTo>
                  <a:pt x="9537" y="3960"/>
                  <a:pt x="9585" y="4055"/>
                  <a:pt x="9645" y="4150"/>
                </a:cubicBezTo>
                <a:cubicBezTo>
                  <a:pt x="9680" y="4210"/>
                  <a:pt x="9740" y="4234"/>
                  <a:pt x="9799" y="4234"/>
                </a:cubicBezTo>
                <a:cubicBezTo>
                  <a:pt x="9823" y="4234"/>
                  <a:pt x="9835" y="4234"/>
                  <a:pt x="9871" y="4222"/>
                </a:cubicBezTo>
                <a:cubicBezTo>
                  <a:pt x="9942" y="4174"/>
                  <a:pt x="9978" y="4091"/>
                  <a:pt x="9942" y="3996"/>
                </a:cubicBezTo>
                <a:cubicBezTo>
                  <a:pt x="9930" y="3972"/>
                  <a:pt x="9918" y="3960"/>
                  <a:pt x="9895" y="3924"/>
                </a:cubicBezTo>
                <a:lnTo>
                  <a:pt x="10466" y="3900"/>
                </a:lnTo>
                <a:cubicBezTo>
                  <a:pt x="10657" y="4436"/>
                  <a:pt x="10752" y="4996"/>
                  <a:pt x="10752" y="5603"/>
                </a:cubicBezTo>
                <a:cubicBezTo>
                  <a:pt x="10752" y="6329"/>
                  <a:pt x="10597" y="6960"/>
                  <a:pt x="10299" y="7484"/>
                </a:cubicBezTo>
                <a:cubicBezTo>
                  <a:pt x="10359" y="7317"/>
                  <a:pt x="10419" y="7163"/>
                  <a:pt x="10454" y="6996"/>
                </a:cubicBezTo>
                <a:cubicBezTo>
                  <a:pt x="10597" y="6282"/>
                  <a:pt x="10526" y="5472"/>
                  <a:pt x="10228" y="4674"/>
                </a:cubicBezTo>
                <a:cubicBezTo>
                  <a:pt x="10201" y="4603"/>
                  <a:pt x="10148" y="4565"/>
                  <a:pt x="10084" y="4565"/>
                </a:cubicBezTo>
                <a:cubicBezTo>
                  <a:pt x="10062" y="4565"/>
                  <a:pt x="10038" y="4570"/>
                  <a:pt x="10014" y="4579"/>
                </a:cubicBezTo>
                <a:cubicBezTo>
                  <a:pt x="9930" y="4615"/>
                  <a:pt x="9883" y="4698"/>
                  <a:pt x="9930" y="4793"/>
                </a:cubicBezTo>
                <a:cubicBezTo>
                  <a:pt x="10216" y="5532"/>
                  <a:pt x="10276" y="6282"/>
                  <a:pt x="10133" y="6936"/>
                </a:cubicBezTo>
                <a:cubicBezTo>
                  <a:pt x="9978" y="7663"/>
                  <a:pt x="9573" y="8270"/>
                  <a:pt x="8906" y="8746"/>
                </a:cubicBezTo>
                <a:cubicBezTo>
                  <a:pt x="8454" y="8972"/>
                  <a:pt x="7966" y="9103"/>
                  <a:pt x="7502" y="9199"/>
                </a:cubicBezTo>
                <a:cubicBezTo>
                  <a:pt x="7621" y="9139"/>
                  <a:pt x="7740" y="9056"/>
                  <a:pt x="7859" y="8996"/>
                </a:cubicBezTo>
                <a:cubicBezTo>
                  <a:pt x="8990" y="8318"/>
                  <a:pt x="9478" y="7353"/>
                  <a:pt x="9287" y="6234"/>
                </a:cubicBezTo>
                <a:cubicBezTo>
                  <a:pt x="9276" y="6055"/>
                  <a:pt x="9228" y="5877"/>
                  <a:pt x="9156" y="5698"/>
                </a:cubicBezTo>
                <a:cubicBezTo>
                  <a:pt x="8930" y="5091"/>
                  <a:pt x="8454" y="4555"/>
                  <a:pt x="7799" y="4138"/>
                </a:cubicBezTo>
                <a:cubicBezTo>
                  <a:pt x="7097" y="3686"/>
                  <a:pt x="6192" y="3400"/>
                  <a:pt x="5192" y="3305"/>
                </a:cubicBezTo>
                <a:cubicBezTo>
                  <a:pt x="3977" y="3186"/>
                  <a:pt x="2572" y="2984"/>
                  <a:pt x="2179" y="2543"/>
                </a:cubicBezTo>
                <a:cubicBezTo>
                  <a:pt x="2509" y="2503"/>
                  <a:pt x="2897" y="2463"/>
                  <a:pt x="3382" y="2463"/>
                </a:cubicBezTo>
                <a:cubicBezTo>
                  <a:pt x="3616" y="2463"/>
                  <a:pt x="3873" y="2472"/>
                  <a:pt x="4156" y="2495"/>
                </a:cubicBezTo>
                <a:cubicBezTo>
                  <a:pt x="4162" y="2496"/>
                  <a:pt x="4168" y="2497"/>
                  <a:pt x="4174" y="2497"/>
                </a:cubicBezTo>
                <a:cubicBezTo>
                  <a:pt x="4251" y="2497"/>
                  <a:pt x="4323" y="2430"/>
                  <a:pt x="4334" y="2353"/>
                </a:cubicBezTo>
                <a:cubicBezTo>
                  <a:pt x="4346" y="2257"/>
                  <a:pt x="4275" y="2186"/>
                  <a:pt x="4180" y="2174"/>
                </a:cubicBezTo>
                <a:cubicBezTo>
                  <a:pt x="3861" y="2140"/>
                  <a:pt x="3573" y="2128"/>
                  <a:pt x="3313" y="2128"/>
                </a:cubicBezTo>
                <a:cubicBezTo>
                  <a:pt x="2834" y="2128"/>
                  <a:pt x="2448" y="2171"/>
                  <a:pt x="2132" y="2210"/>
                </a:cubicBezTo>
                <a:cubicBezTo>
                  <a:pt x="1890" y="2235"/>
                  <a:pt x="1689" y="2261"/>
                  <a:pt x="1516" y="2261"/>
                </a:cubicBezTo>
                <a:cubicBezTo>
                  <a:pt x="1365" y="2261"/>
                  <a:pt x="1236" y="2241"/>
                  <a:pt x="1120" y="2186"/>
                </a:cubicBezTo>
                <a:cubicBezTo>
                  <a:pt x="632" y="1960"/>
                  <a:pt x="346" y="1650"/>
                  <a:pt x="346" y="1471"/>
                </a:cubicBezTo>
                <a:cubicBezTo>
                  <a:pt x="346" y="1436"/>
                  <a:pt x="370" y="1400"/>
                  <a:pt x="417" y="1341"/>
                </a:cubicBezTo>
                <a:cubicBezTo>
                  <a:pt x="644" y="1138"/>
                  <a:pt x="1763" y="829"/>
                  <a:pt x="3334" y="829"/>
                </a:cubicBezTo>
                <a:cubicBezTo>
                  <a:pt x="3322" y="864"/>
                  <a:pt x="3322" y="900"/>
                  <a:pt x="3322" y="936"/>
                </a:cubicBezTo>
                <a:cubicBezTo>
                  <a:pt x="3322" y="1221"/>
                  <a:pt x="3549" y="1436"/>
                  <a:pt x="3822" y="1436"/>
                </a:cubicBezTo>
                <a:cubicBezTo>
                  <a:pt x="4108" y="1436"/>
                  <a:pt x="4334" y="1221"/>
                  <a:pt x="4334" y="936"/>
                </a:cubicBezTo>
                <a:lnTo>
                  <a:pt x="4334" y="876"/>
                </a:lnTo>
                <a:cubicBezTo>
                  <a:pt x="4418" y="876"/>
                  <a:pt x="4501" y="888"/>
                  <a:pt x="4584" y="900"/>
                </a:cubicBezTo>
                <a:lnTo>
                  <a:pt x="4596" y="900"/>
                </a:lnTo>
                <a:cubicBezTo>
                  <a:pt x="4680" y="900"/>
                  <a:pt x="4751" y="840"/>
                  <a:pt x="4763" y="757"/>
                </a:cubicBezTo>
                <a:cubicBezTo>
                  <a:pt x="4775" y="662"/>
                  <a:pt x="4704" y="590"/>
                  <a:pt x="4620" y="579"/>
                </a:cubicBezTo>
                <a:cubicBezTo>
                  <a:pt x="4454" y="567"/>
                  <a:pt x="4299" y="543"/>
                  <a:pt x="4144" y="531"/>
                </a:cubicBezTo>
                <a:cubicBezTo>
                  <a:pt x="4049" y="471"/>
                  <a:pt x="3942" y="424"/>
                  <a:pt x="3822" y="424"/>
                </a:cubicBezTo>
                <a:cubicBezTo>
                  <a:pt x="3727" y="424"/>
                  <a:pt x="3632" y="459"/>
                  <a:pt x="3561" y="507"/>
                </a:cubicBezTo>
                <a:cubicBezTo>
                  <a:pt x="3322" y="507"/>
                  <a:pt x="3084" y="507"/>
                  <a:pt x="2858" y="519"/>
                </a:cubicBezTo>
                <a:cubicBezTo>
                  <a:pt x="3072" y="471"/>
                  <a:pt x="3287" y="448"/>
                  <a:pt x="3513" y="412"/>
                </a:cubicBezTo>
                <a:cubicBezTo>
                  <a:pt x="3838" y="363"/>
                  <a:pt x="4176" y="339"/>
                  <a:pt x="4519" y="339"/>
                </a:cubicBezTo>
                <a:close/>
                <a:moveTo>
                  <a:pt x="8228" y="8306"/>
                </a:moveTo>
                <a:lnTo>
                  <a:pt x="8228" y="8306"/>
                </a:lnTo>
                <a:cubicBezTo>
                  <a:pt x="8085" y="8437"/>
                  <a:pt x="7906" y="8568"/>
                  <a:pt x="7692" y="8687"/>
                </a:cubicBezTo>
                <a:cubicBezTo>
                  <a:pt x="6906" y="9187"/>
                  <a:pt x="6049" y="9365"/>
                  <a:pt x="6025" y="9365"/>
                </a:cubicBezTo>
                <a:cubicBezTo>
                  <a:pt x="6013" y="9365"/>
                  <a:pt x="6001" y="9365"/>
                  <a:pt x="5989" y="9377"/>
                </a:cubicBezTo>
                <a:cubicBezTo>
                  <a:pt x="4977" y="9865"/>
                  <a:pt x="3727" y="9973"/>
                  <a:pt x="2953" y="9984"/>
                </a:cubicBezTo>
                <a:lnTo>
                  <a:pt x="4215" y="9401"/>
                </a:lnTo>
                <a:cubicBezTo>
                  <a:pt x="4275" y="9377"/>
                  <a:pt x="4299" y="9318"/>
                  <a:pt x="4299" y="9258"/>
                </a:cubicBezTo>
                <a:cubicBezTo>
                  <a:pt x="4299" y="9199"/>
                  <a:pt x="4251" y="9139"/>
                  <a:pt x="4215" y="9103"/>
                </a:cubicBezTo>
                <a:lnTo>
                  <a:pt x="2930" y="8532"/>
                </a:lnTo>
                <a:lnTo>
                  <a:pt x="2953" y="8532"/>
                </a:lnTo>
                <a:cubicBezTo>
                  <a:pt x="3692" y="8532"/>
                  <a:pt x="4894" y="8603"/>
                  <a:pt x="5966" y="9020"/>
                </a:cubicBezTo>
                <a:cubicBezTo>
                  <a:pt x="6001" y="9032"/>
                  <a:pt x="6025" y="9032"/>
                  <a:pt x="6061" y="9032"/>
                </a:cubicBezTo>
                <a:cubicBezTo>
                  <a:pt x="7144" y="8853"/>
                  <a:pt x="7811" y="8568"/>
                  <a:pt x="8228" y="8306"/>
                </a:cubicBezTo>
                <a:close/>
                <a:moveTo>
                  <a:pt x="4495" y="1"/>
                </a:moveTo>
                <a:cubicBezTo>
                  <a:pt x="4135" y="1"/>
                  <a:pt x="3780" y="26"/>
                  <a:pt x="3441" y="78"/>
                </a:cubicBezTo>
                <a:cubicBezTo>
                  <a:pt x="2549" y="209"/>
                  <a:pt x="1739" y="388"/>
                  <a:pt x="1167" y="579"/>
                </a:cubicBezTo>
                <a:cubicBezTo>
                  <a:pt x="370" y="852"/>
                  <a:pt x="1" y="1114"/>
                  <a:pt x="1" y="1448"/>
                </a:cubicBezTo>
                <a:cubicBezTo>
                  <a:pt x="1" y="1781"/>
                  <a:pt x="393" y="2186"/>
                  <a:pt x="965" y="2460"/>
                </a:cubicBezTo>
                <a:cubicBezTo>
                  <a:pt x="1151" y="2527"/>
                  <a:pt x="1330" y="2559"/>
                  <a:pt x="1533" y="2559"/>
                </a:cubicBezTo>
                <a:cubicBezTo>
                  <a:pt x="1617" y="2559"/>
                  <a:pt x="1705" y="2553"/>
                  <a:pt x="1798" y="2543"/>
                </a:cubicBezTo>
                <a:cubicBezTo>
                  <a:pt x="1953" y="2829"/>
                  <a:pt x="2275" y="3031"/>
                  <a:pt x="2846" y="3210"/>
                </a:cubicBezTo>
                <a:cubicBezTo>
                  <a:pt x="3382" y="3376"/>
                  <a:pt x="4108" y="3496"/>
                  <a:pt x="5168" y="3603"/>
                </a:cubicBezTo>
                <a:cubicBezTo>
                  <a:pt x="6120" y="3686"/>
                  <a:pt x="6966" y="3972"/>
                  <a:pt x="7632" y="4389"/>
                </a:cubicBezTo>
                <a:cubicBezTo>
                  <a:pt x="8252" y="4781"/>
                  <a:pt x="8668" y="5258"/>
                  <a:pt x="8871" y="5793"/>
                </a:cubicBezTo>
                <a:cubicBezTo>
                  <a:pt x="9121" y="6484"/>
                  <a:pt x="8978" y="7186"/>
                  <a:pt x="8430" y="7770"/>
                </a:cubicBezTo>
                <a:cubicBezTo>
                  <a:pt x="7894" y="8329"/>
                  <a:pt x="6728" y="8603"/>
                  <a:pt x="6061" y="8722"/>
                </a:cubicBezTo>
                <a:cubicBezTo>
                  <a:pt x="4959" y="8297"/>
                  <a:pt x="3741" y="8216"/>
                  <a:pt x="2985" y="8216"/>
                </a:cubicBezTo>
                <a:cubicBezTo>
                  <a:pt x="2557" y="8216"/>
                  <a:pt x="2277" y="8242"/>
                  <a:pt x="2251" y="8246"/>
                </a:cubicBezTo>
                <a:cubicBezTo>
                  <a:pt x="2179" y="8246"/>
                  <a:pt x="2120" y="8306"/>
                  <a:pt x="2096" y="8377"/>
                </a:cubicBezTo>
                <a:cubicBezTo>
                  <a:pt x="2084" y="8449"/>
                  <a:pt x="2132" y="8532"/>
                  <a:pt x="2191" y="8556"/>
                </a:cubicBezTo>
                <a:lnTo>
                  <a:pt x="3763" y="9270"/>
                </a:lnTo>
                <a:lnTo>
                  <a:pt x="2191" y="9984"/>
                </a:lnTo>
                <a:cubicBezTo>
                  <a:pt x="2120" y="10020"/>
                  <a:pt x="2084" y="10092"/>
                  <a:pt x="2096" y="10163"/>
                </a:cubicBezTo>
                <a:cubicBezTo>
                  <a:pt x="2120" y="10234"/>
                  <a:pt x="2179" y="10294"/>
                  <a:pt x="2251" y="10294"/>
                </a:cubicBezTo>
                <a:cubicBezTo>
                  <a:pt x="2275" y="10294"/>
                  <a:pt x="2513" y="10318"/>
                  <a:pt x="2870" y="10318"/>
                </a:cubicBezTo>
                <a:cubicBezTo>
                  <a:pt x="3644" y="10318"/>
                  <a:pt x="5001" y="10223"/>
                  <a:pt x="6120" y="9687"/>
                </a:cubicBezTo>
                <a:cubicBezTo>
                  <a:pt x="6847" y="9627"/>
                  <a:pt x="8073" y="9544"/>
                  <a:pt x="9109" y="9008"/>
                </a:cubicBezTo>
                <a:cubicBezTo>
                  <a:pt x="10419" y="8329"/>
                  <a:pt x="11085" y="7186"/>
                  <a:pt x="11085" y="5615"/>
                </a:cubicBezTo>
                <a:cubicBezTo>
                  <a:pt x="11085" y="4996"/>
                  <a:pt x="11002" y="4424"/>
                  <a:pt x="10823" y="3865"/>
                </a:cubicBezTo>
                <a:lnTo>
                  <a:pt x="10931" y="3853"/>
                </a:lnTo>
                <a:cubicBezTo>
                  <a:pt x="10990" y="3853"/>
                  <a:pt x="11050" y="3805"/>
                  <a:pt x="11061" y="3769"/>
                </a:cubicBezTo>
                <a:cubicBezTo>
                  <a:pt x="11085" y="3710"/>
                  <a:pt x="11073" y="3650"/>
                  <a:pt x="11050" y="3603"/>
                </a:cubicBezTo>
                <a:cubicBezTo>
                  <a:pt x="11026" y="3567"/>
                  <a:pt x="10811" y="3305"/>
                  <a:pt x="10407" y="2972"/>
                </a:cubicBezTo>
                <a:cubicBezTo>
                  <a:pt x="10180" y="2591"/>
                  <a:pt x="9895" y="2233"/>
                  <a:pt x="9573" y="1900"/>
                </a:cubicBezTo>
                <a:cubicBezTo>
                  <a:pt x="10038" y="1293"/>
                  <a:pt x="10764" y="805"/>
                  <a:pt x="10776" y="805"/>
                </a:cubicBezTo>
                <a:cubicBezTo>
                  <a:pt x="10823" y="769"/>
                  <a:pt x="10847" y="709"/>
                  <a:pt x="10847" y="650"/>
                </a:cubicBezTo>
                <a:cubicBezTo>
                  <a:pt x="10847" y="590"/>
                  <a:pt x="10811" y="555"/>
                  <a:pt x="10752" y="519"/>
                </a:cubicBezTo>
                <a:cubicBezTo>
                  <a:pt x="10279" y="318"/>
                  <a:pt x="9629" y="210"/>
                  <a:pt x="8778" y="210"/>
                </a:cubicBezTo>
                <a:cubicBezTo>
                  <a:pt x="8622" y="210"/>
                  <a:pt x="8458" y="214"/>
                  <a:pt x="8287" y="221"/>
                </a:cubicBezTo>
                <a:cubicBezTo>
                  <a:pt x="7597" y="257"/>
                  <a:pt x="7025" y="328"/>
                  <a:pt x="6882" y="352"/>
                </a:cubicBezTo>
                <a:cubicBezTo>
                  <a:pt x="6113" y="123"/>
                  <a:pt x="5288" y="1"/>
                  <a:pt x="44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0" name="Google Shape;12120;p81"/>
          <p:cNvGrpSpPr/>
          <p:nvPr/>
        </p:nvGrpSpPr>
        <p:grpSpPr>
          <a:xfrm>
            <a:off x="5265069" y="2424754"/>
            <a:ext cx="321984" cy="354560"/>
            <a:chOff x="5265069" y="2424754"/>
            <a:chExt cx="321984" cy="354560"/>
          </a:xfrm>
        </p:grpSpPr>
        <p:sp>
          <p:nvSpPr>
            <p:cNvPr id="12121" name="Google Shape;12121;p81"/>
            <p:cNvSpPr/>
            <p:nvPr/>
          </p:nvSpPr>
          <p:spPr>
            <a:xfrm>
              <a:off x="5265069" y="2424754"/>
              <a:ext cx="321984" cy="354560"/>
            </a:xfrm>
            <a:custGeom>
              <a:avLst/>
              <a:gdLst/>
              <a:ahLst/>
              <a:cxnLst/>
              <a:rect l="l" t="t" r="r" b="b"/>
              <a:pathLst>
                <a:path w="10062" h="11080" extrusionOk="0">
                  <a:moveTo>
                    <a:pt x="8199" y="510"/>
                  </a:moveTo>
                  <a:cubicBezTo>
                    <a:pt x="8465" y="510"/>
                    <a:pt x="8769" y="527"/>
                    <a:pt x="9109" y="567"/>
                  </a:cubicBezTo>
                  <a:cubicBezTo>
                    <a:pt x="9169" y="590"/>
                    <a:pt x="9228" y="614"/>
                    <a:pt x="9252" y="674"/>
                  </a:cubicBezTo>
                  <a:cubicBezTo>
                    <a:pt x="9288" y="733"/>
                    <a:pt x="9288" y="793"/>
                    <a:pt x="9240" y="852"/>
                  </a:cubicBezTo>
                  <a:lnTo>
                    <a:pt x="8752" y="1686"/>
                  </a:lnTo>
                  <a:lnTo>
                    <a:pt x="8526" y="1459"/>
                  </a:lnTo>
                  <a:cubicBezTo>
                    <a:pt x="8169" y="1102"/>
                    <a:pt x="7752" y="805"/>
                    <a:pt x="7323" y="590"/>
                  </a:cubicBezTo>
                  <a:cubicBezTo>
                    <a:pt x="7537" y="542"/>
                    <a:pt x="7832" y="510"/>
                    <a:pt x="8199" y="510"/>
                  </a:cubicBezTo>
                  <a:close/>
                  <a:moveTo>
                    <a:pt x="3692" y="3460"/>
                  </a:moveTo>
                  <a:cubicBezTo>
                    <a:pt x="3728" y="3472"/>
                    <a:pt x="3775" y="3484"/>
                    <a:pt x="3811" y="3531"/>
                  </a:cubicBezTo>
                  <a:cubicBezTo>
                    <a:pt x="3906" y="3698"/>
                    <a:pt x="4025" y="3841"/>
                    <a:pt x="4168" y="3996"/>
                  </a:cubicBezTo>
                  <a:cubicBezTo>
                    <a:pt x="3870" y="4079"/>
                    <a:pt x="3585" y="4234"/>
                    <a:pt x="3204" y="4436"/>
                  </a:cubicBezTo>
                  <a:cubicBezTo>
                    <a:pt x="2803" y="4659"/>
                    <a:pt x="2283" y="4835"/>
                    <a:pt x="1777" y="4835"/>
                  </a:cubicBezTo>
                  <a:cubicBezTo>
                    <a:pt x="1606" y="4835"/>
                    <a:pt x="1437" y="4814"/>
                    <a:pt x="1275" y="4769"/>
                  </a:cubicBezTo>
                  <a:cubicBezTo>
                    <a:pt x="2335" y="4377"/>
                    <a:pt x="3120" y="3829"/>
                    <a:pt x="3537" y="3507"/>
                  </a:cubicBezTo>
                  <a:cubicBezTo>
                    <a:pt x="3585" y="3472"/>
                    <a:pt x="3632" y="3460"/>
                    <a:pt x="3692" y="3460"/>
                  </a:cubicBezTo>
                  <a:close/>
                  <a:moveTo>
                    <a:pt x="5123" y="300"/>
                  </a:moveTo>
                  <a:cubicBezTo>
                    <a:pt x="5187" y="300"/>
                    <a:pt x="5250" y="301"/>
                    <a:pt x="5311" y="305"/>
                  </a:cubicBezTo>
                  <a:cubicBezTo>
                    <a:pt x="6442" y="364"/>
                    <a:pt x="7514" y="852"/>
                    <a:pt x="8335" y="1650"/>
                  </a:cubicBezTo>
                  <a:cubicBezTo>
                    <a:pt x="9157" y="2460"/>
                    <a:pt x="9645" y="3531"/>
                    <a:pt x="9716" y="4662"/>
                  </a:cubicBezTo>
                  <a:cubicBezTo>
                    <a:pt x="9728" y="5365"/>
                    <a:pt x="9645" y="6020"/>
                    <a:pt x="9419" y="6639"/>
                  </a:cubicBezTo>
                  <a:cubicBezTo>
                    <a:pt x="9193" y="7234"/>
                    <a:pt x="8871" y="7770"/>
                    <a:pt x="8442" y="8246"/>
                  </a:cubicBezTo>
                  <a:cubicBezTo>
                    <a:pt x="8002" y="8710"/>
                    <a:pt x="7478" y="9079"/>
                    <a:pt x="6907" y="9353"/>
                  </a:cubicBezTo>
                  <a:cubicBezTo>
                    <a:pt x="6299" y="9615"/>
                    <a:pt x="5656" y="9758"/>
                    <a:pt x="5002" y="9758"/>
                  </a:cubicBezTo>
                  <a:cubicBezTo>
                    <a:pt x="4763" y="9758"/>
                    <a:pt x="4275" y="9734"/>
                    <a:pt x="3835" y="9710"/>
                  </a:cubicBezTo>
                  <a:cubicBezTo>
                    <a:pt x="3811" y="9710"/>
                    <a:pt x="3775" y="9710"/>
                    <a:pt x="3751" y="9722"/>
                  </a:cubicBezTo>
                  <a:lnTo>
                    <a:pt x="2287" y="10520"/>
                  </a:lnTo>
                  <a:cubicBezTo>
                    <a:pt x="2406" y="10306"/>
                    <a:pt x="2608" y="10032"/>
                    <a:pt x="2858" y="9770"/>
                  </a:cubicBezTo>
                  <a:cubicBezTo>
                    <a:pt x="2918" y="9710"/>
                    <a:pt x="2966" y="9603"/>
                    <a:pt x="2966" y="9508"/>
                  </a:cubicBezTo>
                  <a:cubicBezTo>
                    <a:pt x="2966" y="9425"/>
                    <a:pt x="2918" y="9329"/>
                    <a:pt x="2847" y="9270"/>
                  </a:cubicBezTo>
                  <a:cubicBezTo>
                    <a:pt x="2573" y="9056"/>
                    <a:pt x="2382" y="8734"/>
                    <a:pt x="2263" y="8484"/>
                  </a:cubicBezTo>
                  <a:lnTo>
                    <a:pt x="2263" y="8484"/>
                  </a:lnTo>
                  <a:lnTo>
                    <a:pt x="3585" y="9210"/>
                  </a:lnTo>
                  <a:cubicBezTo>
                    <a:pt x="3597" y="9234"/>
                    <a:pt x="3620" y="9234"/>
                    <a:pt x="3644" y="9234"/>
                  </a:cubicBezTo>
                  <a:cubicBezTo>
                    <a:pt x="4037" y="9294"/>
                    <a:pt x="4406" y="9306"/>
                    <a:pt x="4752" y="9306"/>
                  </a:cubicBezTo>
                  <a:cubicBezTo>
                    <a:pt x="5490" y="9306"/>
                    <a:pt x="6145" y="9187"/>
                    <a:pt x="6692" y="8937"/>
                  </a:cubicBezTo>
                  <a:cubicBezTo>
                    <a:pt x="7407" y="8603"/>
                    <a:pt x="7930" y="8067"/>
                    <a:pt x="8228" y="7389"/>
                  </a:cubicBezTo>
                  <a:cubicBezTo>
                    <a:pt x="8538" y="6651"/>
                    <a:pt x="8585" y="5781"/>
                    <a:pt x="8359" y="4900"/>
                  </a:cubicBezTo>
                  <a:cubicBezTo>
                    <a:pt x="8145" y="4067"/>
                    <a:pt x="7680" y="3317"/>
                    <a:pt x="7085" y="2841"/>
                  </a:cubicBezTo>
                  <a:cubicBezTo>
                    <a:pt x="7057" y="2817"/>
                    <a:pt x="7024" y="2807"/>
                    <a:pt x="6991" y="2807"/>
                  </a:cubicBezTo>
                  <a:cubicBezTo>
                    <a:pt x="6939" y="2807"/>
                    <a:pt x="6888" y="2833"/>
                    <a:pt x="6859" y="2876"/>
                  </a:cubicBezTo>
                  <a:cubicBezTo>
                    <a:pt x="6799" y="2948"/>
                    <a:pt x="6811" y="3055"/>
                    <a:pt x="6895" y="3103"/>
                  </a:cubicBezTo>
                  <a:cubicBezTo>
                    <a:pt x="7430" y="3519"/>
                    <a:pt x="7847" y="4210"/>
                    <a:pt x="8050" y="4972"/>
                  </a:cubicBezTo>
                  <a:cubicBezTo>
                    <a:pt x="8264" y="5781"/>
                    <a:pt x="8228" y="6579"/>
                    <a:pt x="7930" y="7246"/>
                  </a:cubicBezTo>
                  <a:cubicBezTo>
                    <a:pt x="7633" y="7948"/>
                    <a:pt x="7085" y="8460"/>
                    <a:pt x="6323" y="8722"/>
                  </a:cubicBezTo>
                  <a:cubicBezTo>
                    <a:pt x="6502" y="8591"/>
                    <a:pt x="6668" y="8425"/>
                    <a:pt x="6811" y="8234"/>
                  </a:cubicBezTo>
                  <a:cubicBezTo>
                    <a:pt x="7323" y="7579"/>
                    <a:pt x="7502" y="6734"/>
                    <a:pt x="7311" y="5912"/>
                  </a:cubicBezTo>
                  <a:cubicBezTo>
                    <a:pt x="7252" y="5698"/>
                    <a:pt x="7168" y="5496"/>
                    <a:pt x="7073" y="5305"/>
                  </a:cubicBezTo>
                  <a:lnTo>
                    <a:pt x="7073" y="5305"/>
                  </a:lnTo>
                  <a:cubicBezTo>
                    <a:pt x="7264" y="5329"/>
                    <a:pt x="7383" y="5329"/>
                    <a:pt x="7395" y="5329"/>
                  </a:cubicBezTo>
                  <a:cubicBezTo>
                    <a:pt x="7466" y="5329"/>
                    <a:pt x="7549" y="5269"/>
                    <a:pt x="7561" y="5198"/>
                  </a:cubicBezTo>
                  <a:cubicBezTo>
                    <a:pt x="7704" y="4436"/>
                    <a:pt x="7264" y="4031"/>
                    <a:pt x="6835" y="3650"/>
                  </a:cubicBezTo>
                  <a:cubicBezTo>
                    <a:pt x="6514" y="3364"/>
                    <a:pt x="6216" y="3103"/>
                    <a:pt x="6097" y="2686"/>
                  </a:cubicBezTo>
                  <a:lnTo>
                    <a:pt x="6097" y="2686"/>
                  </a:lnTo>
                  <a:cubicBezTo>
                    <a:pt x="6180" y="2698"/>
                    <a:pt x="6240" y="2722"/>
                    <a:pt x="6299" y="2757"/>
                  </a:cubicBezTo>
                  <a:cubicBezTo>
                    <a:pt x="6319" y="2763"/>
                    <a:pt x="6339" y="2766"/>
                    <a:pt x="6359" y="2766"/>
                  </a:cubicBezTo>
                  <a:cubicBezTo>
                    <a:pt x="6424" y="2766"/>
                    <a:pt x="6484" y="2735"/>
                    <a:pt x="6502" y="2662"/>
                  </a:cubicBezTo>
                  <a:cubicBezTo>
                    <a:pt x="6537" y="2579"/>
                    <a:pt x="6502" y="2483"/>
                    <a:pt x="6418" y="2460"/>
                  </a:cubicBezTo>
                  <a:cubicBezTo>
                    <a:pt x="6252" y="2400"/>
                    <a:pt x="6085" y="2352"/>
                    <a:pt x="5918" y="2329"/>
                  </a:cubicBezTo>
                  <a:cubicBezTo>
                    <a:pt x="5910" y="2323"/>
                    <a:pt x="5900" y="2321"/>
                    <a:pt x="5890" y="2321"/>
                  </a:cubicBezTo>
                  <a:cubicBezTo>
                    <a:pt x="5856" y="2321"/>
                    <a:pt x="5815" y="2346"/>
                    <a:pt x="5787" y="2364"/>
                  </a:cubicBezTo>
                  <a:cubicBezTo>
                    <a:pt x="5764" y="2400"/>
                    <a:pt x="5728" y="2460"/>
                    <a:pt x="5740" y="2507"/>
                  </a:cubicBezTo>
                  <a:cubicBezTo>
                    <a:pt x="5823" y="3174"/>
                    <a:pt x="6240" y="3555"/>
                    <a:pt x="6621" y="3900"/>
                  </a:cubicBezTo>
                  <a:cubicBezTo>
                    <a:pt x="6990" y="4246"/>
                    <a:pt x="7311" y="4507"/>
                    <a:pt x="7264" y="5008"/>
                  </a:cubicBezTo>
                  <a:cubicBezTo>
                    <a:pt x="6752" y="4960"/>
                    <a:pt x="4990" y="4710"/>
                    <a:pt x="4109" y="3353"/>
                  </a:cubicBezTo>
                  <a:cubicBezTo>
                    <a:pt x="4037" y="3234"/>
                    <a:pt x="3918" y="3162"/>
                    <a:pt x="3763" y="3126"/>
                  </a:cubicBezTo>
                  <a:cubicBezTo>
                    <a:pt x="3735" y="3122"/>
                    <a:pt x="3706" y="3119"/>
                    <a:pt x="3678" y="3119"/>
                  </a:cubicBezTo>
                  <a:cubicBezTo>
                    <a:pt x="3564" y="3119"/>
                    <a:pt x="3454" y="3157"/>
                    <a:pt x="3358" y="3234"/>
                  </a:cubicBezTo>
                  <a:cubicBezTo>
                    <a:pt x="2906" y="3603"/>
                    <a:pt x="1918" y="4293"/>
                    <a:pt x="620" y="4627"/>
                  </a:cubicBezTo>
                  <a:cubicBezTo>
                    <a:pt x="603" y="4633"/>
                    <a:pt x="587" y="4636"/>
                    <a:pt x="571" y="4636"/>
                  </a:cubicBezTo>
                  <a:cubicBezTo>
                    <a:pt x="529" y="4636"/>
                    <a:pt x="491" y="4617"/>
                    <a:pt x="465" y="4591"/>
                  </a:cubicBezTo>
                  <a:cubicBezTo>
                    <a:pt x="418" y="4555"/>
                    <a:pt x="382" y="4496"/>
                    <a:pt x="406" y="4436"/>
                  </a:cubicBezTo>
                  <a:cubicBezTo>
                    <a:pt x="418" y="4174"/>
                    <a:pt x="596" y="3734"/>
                    <a:pt x="1358" y="3174"/>
                  </a:cubicBezTo>
                  <a:cubicBezTo>
                    <a:pt x="1513" y="3055"/>
                    <a:pt x="1620" y="2864"/>
                    <a:pt x="1620" y="2662"/>
                  </a:cubicBezTo>
                  <a:cubicBezTo>
                    <a:pt x="1632" y="2352"/>
                    <a:pt x="1787" y="1745"/>
                    <a:pt x="2692" y="1019"/>
                  </a:cubicBezTo>
                  <a:cubicBezTo>
                    <a:pt x="3224" y="597"/>
                    <a:pt x="4253" y="300"/>
                    <a:pt x="5123" y="300"/>
                  </a:cubicBezTo>
                  <a:close/>
                  <a:moveTo>
                    <a:pt x="5036" y="0"/>
                  </a:moveTo>
                  <a:cubicBezTo>
                    <a:pt x="4094" y="0"/>
                    <a:pt x="3002" y="329"/>
                    <a:pt x="2430" y="781"/>
                  </a:cubicBezTo>
                  <a:cubicBezTo>
                    <a:pt x="1430" y="1579"/>
                    <a:pt x="1251" y="2317"/>
                    <a:pt x="1239" y="2674"/>
                  </a:cubicBezTo>
                  <a:cubicBezTo>
                    <a:pt x="1239" y="2769"/>
                    <a:pt x="1180" y="2864"/>
                    <a:pt x="1084" y="2936"/>
                  </a:cubicBezTo>
                  <a:cubicBezTo>
                    <a:pt x="418" y="3448"/>
                    <a:pt x="49" y="3948"/>
                    <a:pt x="13" y="4436"/>
                  </a:cubicBezTo>
                  <a:cubicBezTo>
                    <a:pt x="1" y="4603"/>
                    <a:pt x="72" y="4758"/>
                    <a:pt x="191" y="4853"/>
                  </a:cubicBezTo>
                  <a:cubicBezTo>
                    <a:pt x="288" y="4932"/>
                    <a:pt x="404" y="4978"/>
                    <a:pt x="525" y="4978"/>
                  </a:cubicBezTo>
                  <a:cubicBezTo>
                    <a:pt x="568" y="4978"/>
                    <a:pt x="612" y="4972"/>
                    <a:pt x="656" y="4960"/>
                  </a:cubicBezTo>
                  <a:cubicBezTo>
                    <a:pt x="703" y="4948"/>
                    <a:pt x="727" y="4948"/>
                    <a:pt x="775" y="4936"/>
                  </a:cubicBezTo>
                  <a:cubicBezTo>
                    <a:pt x="1084" y="5091"/>
                    <a:pt x="1430" y="5174"/>
                    <a:pt x="1775" y="5174"/>
                  </a:cubicBezTo>
                  <a:cubicBezTo>
                    <a:pt x="2335" y="5174"/>
                    <a:pt x="2906" y="4972"/>
                    <a:pt x="3335" y="4734"/>
                  </a:cubicBezTo>
                  <a:cubicBezTo>
                    <a:pt x="3775" y="4484"/>
                    <a:pt x="4073" y="4341"/>
                    <a:pt x="4418" y="4281"/>
                  </a:cubicBezTo>
                  <a:cubicBezTo>
                    <a:pt x="4835" y="4638"/>
                    <a:pt x="5371" y="4912"/>
                    <a:pt x="5978" y="5115"/>
                  </a:cubicBezTo>
                  <a:cubicBezTo>
                    <a:pt x="6204" y="5186"/>
                    <a:pt x="6395" y="5234"/>
                    <a:pt x="6585" y="5258"/>
                  </a:cubicBezTo>
                  <a:cubicBezTo>
                    <a:pt x="6752" y="5484"/>
                    <a:pt x="6859" y="5734"/>
                    <a:pt x="6930" y="6008"/>
                  </a:cubicBezTo>
                  <a:cubicBezTo>
                    <a:pt x="7109" y="6734"/>
                    <a:pt x="6966" y="7472"/>
                    <a:pt x="6502" y="8056"/>
                  </a:cubicBezTo>
                  <a:cubicBezTo>
                    <a:pt x="6049" y="8639"/>
                    <a:pt x="5371" y="8960"/>
                    <a:pt x="4644" y="8960"/>
                  </a:cubicBezTo>
                  <a:cubicBezTo>
                    <a:pt x="4323" y="8960"/>
                    <a:pt x="3954" y="8949"/>
                    <a:pt x="3644" y="8925"/>
                  </a:cubicBezTo>
                  <a:lnTo>
                    <a:pt x="1965" y="7996"/>
                  </a:lnTo>
                  <a:cubicBezTo>
                    <a:pt x="1939" y="7985"/>
                    <a:pt x="1907" y="7979"/>
                    <a:pt x="1877" y="7979"/>
                  </a:cubicBezTo>
                  <a:cubicBezTo>
                    <a:pt x="1841" y="7979"/>
                    <a:pt x="1807" y="7988"/>
                    <a:pt x="1787" y="8008"/>
                  </a:cubicBezTo>
                  <a:cubicBezTo>
                    <a:pt x="1739" y="8056"/>
                    <a:pt x="1704" y="8115"/>
                    <a:pt x="1727" y="8175"/>
                  </a:cubicBezTo>
                  <a:cubicBezTo>
                    <a:pt x="1739" y="8210"/>
                    <a:pt x="1965" y="9044"/>
                    <a:pt x="2573" y="9532"/>
                  </a:cubicBezTo>
                  <a:lnTo>
                    <a:pt x="2573" y="9544"/>
                  </a:lnTo>
                  <a:cubicBezTo>
                    <a:pt x="1965" y="10139"/>
                    <a:pt x="1739" y="10830"/>
                    <a:pt x="1727" y="10853"/>
                  </a:cubicBezTo>
                  <a:cubicBezTo>
                    <a:pt x="1704" y="10913"/>
                    <a:pt x="1727" y="10984"/>
                    <a:pt x="1763" y="11032"/>
                  </a:cubicBezTo>
                  <a:cubicBezTo>
                    <a:pt x="1799" y="11068"/>
                    <a:pt x="1823" y="11080"/>
                    <a:pt x="1870" y="11080"/>
                  </a:cubicBezTo>
                  <a:cubicBezTo>
                    <a:pt x="1906" y="11080"/>
                    <a:pt x="1930" y="11080"/>
                    <a:pt x="1942" y="11068"/>
                  </a:cubicBezTo>
                  <a:lnTo>
                    <a:pt x="3787" y="10032"/>
                  </a:lnTo>
                  <a:cubicBezTo>
                    <a:pt x="4204" y="10068"/>
                    <a:pt x="4704" y="10080"/>
                    <a:pt x="4918" y="10080"/>
                  </a:cubicBezTo>
                  <a:cubicBezTo>
                    <a:pt x="5633" y="10080"/>
                    <a:pt x="6323" y="9937"/>
                    <a:pt x="6966" y="9651"/>
                  </a:cubicBezTo>
                  <a:cubicBezTo>
                    <a:pt x="7585" y="9365"/>
                    <a:pt x="8133" y="8984"/>
                    <a:pt x="8597" y="8472"/>
                  </a:cubicBezTo>
                  <a:cubicBezTo>
                    <a:pt x="9062" y="7972"/>
                    <a:pt x="9419" y="7401"/>
                    <a:pt x="9657" y="6758"/>
                  </a:cubicBezTo>
                  <a:cubicBezTo>
                    <a:pt x="9966" y="6079"/>
                    <a:pt x="10062" y="5377"/>
                    <a:pt x="10014" y="4662"/>
                  </a:cubicBezTo>
                  <a:cubicBezTo>
                    <a:pt x="9943" y="3662"/>
                    <a:pt x="9585" y="2733"/>
                    <a:pt x="8954" y="1936"/>
                  </a:cubicBezTo>
                  <a:lnTo>
                    <a:pt x="9514" y="1019"/>
                  </a:lnTo>
                  <a:cubicBezTo>
                    <a:pt x="9597" y="864"/>
                    <a:pt x="9597" y="686"/>
                    <a:pt x="9526" y="543"/>
                  </a:cubicBezTo>
                  <a:cubicBezTo>
                    <a:pt x="9454" y="388"/>
                    <a:pt x="9300" y="269"/>
                    <a:pt x="9133" y="257"/>
                  </a:cubicBezTo>
                  <a:cubicBezTo>
                    <a:pt x="8763" y="208"/>
                    <a:pt x="8430" y="189"/>
                    <a:pt x="8139" y="189"/>
                  </a:cubicBezTo>
                  <a:cubicBezTo>
                    <a:pt x="7372" y="189"/>
                    <a:pt x="6898" y="318"/>
                    <a:pt x="6811" y="352"/>
                  </a:cubicBezTo>
                  <a:cubicBezTo>
                    <a:pt x="6323" y="150"/>
                    <a:pt x="5799" y="31"/>
                    <a:pt x="5263" y="7"/>
                  </a:cubicBezTo>
                  <a:cubicBezTo>
                    <a:pt x="5189" y="2"/>
                    <a:pt x="5113" y="0"/>
                    <a:pt x="50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81"/>
            <p:cNvSpPr/>
            <p:nvPr/>
          </p:nvSpPr>
          <p:spPr>
            <a:xfrm>
              <a:off x="5360717" y="2479826"/>
              <a:ext cx="32416" cy="38144"/>
            </a:xfrm>
            <a:custGeom>
              <a:avLst/>
              <a:gdLst/>
              <a:ahLst/>
              <a:cxnLst/>
              <a:rect l="l" t="t" r="r" b="b"/>
              <a:pathLst>
                <a:path w="1013" h="1192" extrusionOk="0">
                  <a:moveTo>
                    <a:pt x="512" y="322"/>
                  </a:moveTo>
                  <a:cubicBezTo>
                    <a:pt x="596" y="322"/>
                    <a:pt x="691" y="417"/>
                    <a:pt x="691" y="500"/>
                  </a:cubicBezTo>
                  <a:lnTo>
                    <a:pt x="691" y="679"/>
                  </a:lnTo>
                  <a:cubicBezTo>
                    <a:pt x="691" y="786"/>
                    <a:pt x="596" y="858"/>
                    <a:pt x="512" y="858"/>
                  </a:cubicBezTo>
                  <a:cubicBezTo>
                    <a:pt x="417" y="858"/>
                    <a:pt x="322" y="762"/>
                    <a:pt x="322" y="679"/>
                  </a:cubicBezTo>
                  <a:lnTo>
                    <a:pt x="322" y="500"/>
                  </a:lnTo>
                  <a:cubicBezTo>
                    <a:pt x="322" y="393"/>
                    <a:pt x="417" y="322"/>
                    <a:pt x="512" y="322"/>
                  </a:cubicBezTo>
                  <a:close/>
                  <a:moveTo>
                    <a:pt x="512" y="0"/>
                  </a:moveTo>
                  <a:cubicBezTo>
                    <a:pt x="227" y="0"/>
                    <a:pt x="0" y="215"/>
                    <a:pt x="0" y="500"/>
                  </a:cubicBezTo>
                  <a:lnTo>
                    <a:pt x="0" y="679"/>
                  </a:lnTo>
                  <a:cubicBezTo>
                    <a:pt x="0" y="965"/>
                    <a:pt x="227" y="1191"/>
                    <a:pt x="512" y="1191"/>
                  </a:cubicBezTo>
                  <a:cubicBezTo>
                    <a:pt x="786" y="1191"/>
                    <a:pt x="1012" y="965"/>
                    <a:pt x="1012" y="679"/>
                  </a:cubicBezTo>
                  <a:lnTo>
                    <a:pt x="1012" y="500"/>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3" name="Google Shape;12123;p81"/>
          <p:cNvGrpSpPr/>
          <p:nvPr/>
        </p:nvGrpSpPr>
        <p:grpSpPr>
          <a:xfrm>
            <a:off x="4150669" y="2466770"/>
            <a:ext cx="355104" cy="259584"/>
            <a:chOff x="4150669" y="2466770"/>
            <a:chExt cx="355104" cy="259584"/>
          </a:xfrm>
        </p:grpSpPr>
        <p:sp>
          <p:nvSpPr>
            <p:cNvPr id="12124" name="Google Shape;12124;p81"/>
            <p:cNvSpPr/>
            <p:nvPr/>
          </p:nvSpPr>
          <p:spPr>
            <a:xfrm>
              <a:off x="4150669" y="2466770"/>
              <a:ext cx="355104" cy="259584"/>
            </a:xfrm>
            <a:custGeom>
              <a:avLst/>
              <a:gdLst/>
              <a:ahLst/>
              <a:cxnLst/>
              <a:rect l="l" t="t" r="r" b="b"/>
              <a:pathLst>
                <a:path w="11097" h="8112" extrusionOk="0">
                  <a:moveTo>
                    <a:pt x="4060" y="349"/>
                  </a:moveTo>
                  <a:cubicBezTo>
                    <a:pt x="5489" y="718"/>
                    <a:pt x="6632" y="1504"/>
                    <a:pt x="7382" y="2266"/>
                  </a:cubicBezTo>
                  <a:cubicBezTo>
                    <a:pt x="6965" y="2051"/>
                    <a:pt x="6560" y="1897"/>
                    <a:pt x="6263" y="1766"/>
                  </a:cubicBezTo>
                  <a:cubicBezTo>
                    <a:pt x="5322" y="1420"/>
                    <a:pt x="4298" y="1170"/>
                    <a:pt x="3560" y="1123"/>
                  </a:cubicBezTo>
                  <a:lnTo>
                    <a:pt x="4060" y="349"/>
                  </a:lnTo>
                  <a:close/>
                  <a:moveTo>
                    <a:pt x="3322" y="1397"/>
                  </a:moveTo>
                  <a:cubicBezTo>
                    <a:pt x="4036" y="1409"/>
                    <a:pt x="5144" y="1647"/>
                    <a:pt x="6144" y="2040"/>
                  </a:cubicBezTo>
                  <a:cubicBezTo>
                    <a:pt x="7370" y="2504"/>
                    <a:pt x="8275" y="3052"/>
                    <a:pt x="8704" y="3635"/>
                  </a:cubicBezTo>
                  <a:cubicBezTo>
                    <a:pt x="8737" y="3676"/>
                    <a:pt x="8783" y="3697"/>
                    <a:pt x="8829" y="3697"/>
                  </a:cubicBezTo>
                  <a:cubicBezTo>
                    <a:pt x="8864" y="3697"/>
                    <a:pt x="8899" y="3685"/>
                    <a:pt x="8930" y="3659"/>
                  </a:cubicBezTo>
                  <a:cubicBezTo>
                    <a:pt x="9001" y="3599"/>
                    <a:pt x="9013" y="3516"/>
                    <a:pt x="8954" y="3433"/>
                  </a:cubicBezTo>
                  <a:cubicBezTo>
                    <a:pt x="8930" y="3397"/>
                    <a:pt x="8882" y="3349"/>
                    <a:pt x="8858" y="3314"/>
                  </a:cubicBezTo>
                  <a:cubicBezTo>
                    <a:pt x="9668" y="3004"/>
                    <a:pt x="10240" y="2480"/>
                    <a:pt x="10597" y="2087"/>
                  </a:cubicBezTo>
                  <a:lnTo>
                    <a:pt x="10597" y="2087"/>
                  </a:lnTo>
                  <a:lnTo>
                    <a:pt x="10251" y="3956"/>
                  </a:lnTo>
                  <a:cubicBezTo>
                    <a:pt x="10204" y="4230"/>
                    <a:pt x="10204" y="4504"/>
                    <a:pt x="10251" y="4778"/>
                  </a:cubicBezTo>
                  <a:lnTo>
                    <a:pt x="10597" y="6647"/>
                  </a:lnTo>
                  <a:cubicBezTo>
                    <a:pt x="10251" y="6266"/>
                    <a:pt x="9692" y="5742"/>
                    <a:pt x="8870" y="5433"/>
                  </a:cubicBezTo>
                  <a:cubicBezTo>
                    <a:pt x="9132" y="5123"/>
                    <a:pt x="9335" y="4766"/>
                    <a:pt x="9335" y="4373"/>
                  </a:cubicBezTo>
                  <a:cubicBezTo>
                    <a:pt x="9335" y="4302"/>
                    <a:pt x="9311" y="4207"/>
                    <a:pt x="9299" y="4135"/>
                  </a:cubicBezTo>
                  <a:cubicBezTo>
                    <a:pt x="9288" y="4059"/>
                    <a:pt x="9207" y="4003"/>
                    <a:pt x="9130" y="4003"/>
                  </a:cubicBezTo>
                  <a:cubicBezTo>
                    <a:pt x="9123" y="4003"/>
                    <a:pt x="9116" y="4003"/>
                    <a:pt x="9108" y="4004"/>
                  </a:cubicBezTo>
                  <a:cubicBezTo>
                    <a:pt x="9013" y="4016"/>
                    <a:pt x="8954" y="4111"/>
                    <a:pt x="8977" y="4195"/>
                  </a:cubicBezTo>
                  <a:cubicBezTo>
                    <a:pt x="8989" y="4254"/>
                    <a:pt x="8989" y="4314"/>
                    <a:pt x="8989" y="4373"/>
                  </a:cubicBezTo>
                  <a:cubicBezTo>
                    <a:pt x="8989" y="4730"/>
                    <a:pt x="8775" y="5099"/>
                    <a:pt x="8358" y="5469"/>
                  </a:cubicBezTo>
                  <a:cubicBezTo>
                    <a:pt x="7989" y="5802"/>
                    <a:pt x="7442" y="6135"/>
                    <a:pt x="6787" y="6433"/>
                  </a:cubicBezTo>
                  <a:cubicBezTo>
                    <a:pt x="5620" y="6957"/>
                    <a:pt x="4215" y="7302"/>
                    <a:pt x="3322" y="7326"/>
                  </a:cubicBezTo>
                  <a:cubicBezTo>
                    <a:pt x="4155" y="6576"/>
                    <a:pt x="4644" y="5492"/>
                    <a:pt x="4644" y="4361"/>
                  </a:cubicBezTo>
                  <a:cubicBezTo>
                    <a:pt x="4644" y="4004"/>
                    <a:pt x="4596" y="3647"/>
                    <a:pt x="4513" y="3302"/>
                  </a:cubicBezTo>
                  <a:cubicBezTo>
                    <a:pt x="4481" y="3227"/>
                    <a:pt x="4410" y="3181"/>
                    <a:pt x="4336" y="3181"/>
                  </a:cubicBezTo>
                  <a:cubicBezTo>
                    <a:pt x="4327" y="3181"/>
                    <a:pt x="4319" y="3181"/>
                    <a:pt x="4310" y="3183"/>
                  </a:cubicBezTo>
                  <a:cubicBezTo>
                    <a:pt x="4227" y="3218"/>
                    <a:pt x="4179" y="3302"/>
                    <a:pt x="4191" y="3385"/>
                  </a:cubicBezTo>
                  <a:cubicBezTo>
                    <a:pt x="4286" y="3695"/>
                    <a:pt x="4334" y="4016"/>
                    <a:pt x="4334" y="4349"/>
                  </a:cubicBezTo>
                  <a:cubicBezTo>
                    <a:pt x="4334" y="5504"/>
                    <a:pt x="3774" y="6600"/>
                    <a:pt x="2858" y="7278"/>
                  </a:cubicBezTo>
                  <a:cubicBezTo>
                    <a:pt x="2096" y="7183"/>
                    <a:pt x="1512" y="6862"/>
                    <a:pt x="1096" y="6290"/>
                  </a:cubicBezTo>
                  <a:cubicBezTo>
                    <a:pt x="857" y="5957"/>
                    <a:pt x="738" y="5623"/>
                    <a:pt x="679" y="5433"/>
                  </a:cubicBezTo>
                  <a:cubicBezTo>
                    <a:pt x="1072" y="5338"/>
                    <a:pt x="1500" y="5099"/>
                    <a:pt x="1727" y="4718"/>
                  </a:cubicBezTo>
                  <a:cubicBezTo>
                    <a:pt x="1750" y="4718"/>
                    <a:pt x="1786" y="4707"/>
                    <a:pt x="1810" y="4707"/>
                  </a:cubicBezTo>
                  <a:cubicBezTo>
                    <a:pt x="1905" y="4683"/>
                    <a:pt x="1965" y="4599"/>
                    <a:pt x="1953" y="4504"/>
                  </a:cubicBezTo>
                  <a:cubicBezTo>
                    <a:pt x="1931" y="4428"/>
                    <a:pt x="1859" y="4372"/>
                    <a:pt x="1775" y="4372"/>
                  </a:cubicBezTo>
                  <a:cubicBezTo>
                    <a:pt x="1767" y="4372"/>
                    <a:pt x="1759" y="4372"/>
                    <a:pt x="1750" y="4373"/>
                  </a:cubicBezTo>
                  <a:cubicBezTo>
                    <a:pt x="1571" y="4402"/>
                    <a:pt x="1406" y="4413"/>
                    <a:pt x="1255" y="4413"/>
                  </a:cubicBezTo>
                  <a:cubicBezTo>
                    <a:pt x="775" y="4413"/>
                    <a:pt x="446" y="4297"/>
                    <a:pt x="310" y="4242"/>
                  </a:cubicBezTo>
                  <a:cubicBezTo>
                    <a:pt x="357" y="2802"/>
                    <a:pt x="1441" y="1611"/>
                    <a:pt x="2846" y="1409"/>
                  </a:cubicBezTo>
                  <a:cubicBezTo>
                    <a:pt x="3036" y="1551"/>
                    <a:pt x="3203" y="1706"/>
                    <a:pt x="3358" y="1885"/>
                  </a:cubicBezTo>
                  <a:cubicBezTo>
                    <a:pt x="3393" y="1921"/>
                    <a:pt x="3441" y="1944"/>
                    <a:pt x="3477" y="1944"/>
                  </a:cubicBezTo>
                  <a:cubicBezTo>
                    <a:pt x="3524" y="1944"/>
                    <a:pt x="3560" y="1932"/>
                    <a:pt x="3584" y="1909"/>
                  </a:cubicBezTo>
                  <a:cubicBezTo>
                    <a:pt x="3643" y="1849"/>
                    <a:pt x="3655" y="1742"/>
                    <a:pt x="3596" y="1682"/>
                  </a:cubicBezTo>
                  <a:cubicBezTo>
                    <a:pt x="3512" y="1575"/>
                    <a:pt x="3417" y="1492"/>
                    <a:pt x="3322" y="1397"/>
                  </a:cubicBezTo>
                  <a:close/>
                  <a:moveTo>
                    <a:pt x="6489" y="6933"/>
                  </a:moveTo>
                  <a:cubicBezTo>
                    <a:pt x="6489" y="7278"/>
                    <a:pt x="6608" y="7576"/>
                    <a:pt x="6691" y="7766"/>
                  </a:cubicBezTo>
                  <a:cubicBezTo>
                    <a:pt x="6546" y="7784"/>
                    <a:pt x="6400" y="7792"/>
                    <a:pt x="6256" y="7792"/>
                  </a:cubicBezTo>
                  <a:cubicBezTo>
                    <a:pt x="5624" y="7792"/>
                    <a:pt x="5025" y="7640"/>
                    <a:pt x="4608" y="7505"/>
                  </a:cubicBezTo>
                  <a:cubicBezTo>
                    <a:pt x="5227" y="7374"/>
                    <a:pt x="5882" y="7171"/>
                    <a:pt x="6489" y="6933"/>
                  </a:cubicBezTo>
                  <a:close/>
                  <a:moveTo>
                    <a:pt x="4030" y="1"/>
                  </a:moveTo>
                  <a:cubicBezTo>
                    <a:pt x="3977" y="1"/>
                    <a:pt x="3921" y="25"/>
                    <a:pt x="3882" y="75"/>
                  </a:cubicBezTo>
                  <a:lnTo>
                    <a:pt x="3203" y="1123"/>
                  </a:lnTo>
                  <a:cubicBezTo>
                    <a:pt x="1429" y="1159"/>
                    <a:pt x="0" y="2623"/>
                    <a:pt x="0" y="4397"/>
                  </a:cubicBezTo>
                  <a:cubicBezTo>
                    <a:pt x="0" y="4457"/>
                    <a:pt x="24" y="4492"/>
                    <a:pt x="72" y="4528"/>
                  </a:cubicBezTo>
                  <a:cubicBezTo>
                    <a:pt x="83" y="4540"/>
                    <a:pt x="524" y="4790"/>
                    <a:pt x="1250" y="4790"/>
                  </a:cubicBezTo>
                  <a:lnTo>
                    <a:pt x="1274" y="4790"/>
                  </a:lnTo>
                  <a:cubicBezTo>
                    <a:pt x="1060" y="5016"/>
                    <a:pt x="726" y="5147"/>
                    <a:pt x="464" y="5183"/>
                  </a:cubicBezTo>
                  <a:cubicBezTo>
                    <a:pt x="417" y="5183"/>
                    <a:pt x="369" y="5207"/>
                    <a:pt x="357" y="5242"/>
                  </a:cubicBezTo>
                  <a:cubicBezTo>
                    <a:pt x="322" y="5266"/>
                    <a:pt x="310" y="5314"/>
                    <a:pt x="322" y="5361"/>
                  </a:cubicBezTo>
                  <a:cubicBezTo>
                    <a:pt x="322" y="5385"/>
                    <a:pt x="417" y="5945"/>
                    <a:pt x="834" y="6516"/>
                  </a:cubicBezTo>
                  <a:cubicBezTo>
                    <a:pt x="1203" y="7040"/>
                    <a:pt x="1953" y="7671"/>
                    <a:pt x="3286" y="7671"/>
                  </a:cubicBezTo>
                  <a:cubicBezTo>
                    <a:pt x="3512" y="7671"/>
                    <a:pt x="3751" y="7647"/>
                    <a:pt x="4013" y="7612"/>
                  </a:cubicBezTo>
                  <a:cubicBezTo>
                    <a:pt x="4203" y="7695"/>
                    <a:pt x="5179" y="8112"/>
                    <a:pt x="6251" y="8112"/>
                  </a:cubicBezTo>
                  <a:cubicBezTo>
                    <a:pt x="6489" y="8112"/>
                    <a:pt x="6739" y="8100"/>
                    <a:pt x="6977" y="8040"/>
                  </a:cubicBezTo>
                  <a:cubicBezTo>
                    <a:pt x="7025" y="8028"/>
                    <a:pt x="7072" y="7993"/>
                    <a:pt x="7096" y="7945"/>
                  </a:cubicBezTo>
                  <a:cubicBezTo>
                    <a:pt x="7108" y="7909"/>
                    <a:pt x="7108" y="7850"/>
                    <a:pt x="7084" y="7802"/>
                  </a:cubicBezTo>
                  <a:cubicBezTo>
                    <a:pt x="7084" y="7802"/>
                    <a:pt x="6787" y="7314"/>
                    <a:pt x="6822" y="6790"/>
                  </a:cubicBezTo>
                  <a:cubicBezTo>
                    <a:pt x="6870" y="6778"/>
                    <a:pt x="6906" y="6754"/>
                    <a:pt x="6941" y="6743"/>
                  </a:cubicBezTo>
                  <a:cubicBezTo>
                    <a:pt x="7442" y="6516"/>
                    <a:pt x="8120" y="6159"/>
                    <a:pt x="8632" y="5707"/>
                  </a:cubicBezTo>
                  <a:cubicBezTo>
                    <a:pt x="10073" y="6183"/>
                    <a:pt x="10751" y="7433"/>
                    <a:pt x="10775" y="7445"/>
                  </a:cubicBezTo>
                  <a:cubicBezTo>
                    <a:pt x="10799" y="7505"/>
                    <a:pt x="10859" y="7528"/>
                    <a:pt x="10918" y="7528"/>
                  </a:cubicBezTo>
                  <a:cubicBezTo>
                    <a:pt x="10930" y="7528"/>
                    <a:pt x="10954" y="7528"/>
                    <a:pt x="10978" y="7516"/>
                  </a:cubicBezTo>
                  <a:cubicBezTo>
                    <a:pt x="11049" y="7493"/>
                    <a:pt x="11097" y="7409"/>
                    <a:pt x="11085" y="7338"/>
                  </a:cubicBezTo>
                  <a:lnTo>
                    <a:pt x="10597" y="4754"/>
                  </a:lnTo>
                  <a:cubicBezTo>
                    <a:pt x="10561" y="4516"/>
                    <a:pt x="10561" y="4278"/>
                    <a:pt x="10597" y="4040"/>
                  </a:cubicBezTo>
                  <a:lnTo>
                    <a:pt x="11061" y="1444"/>
                  </a:lnTo>
                  <a:cubicBezTo>
                    <a:pt x="11073" y="1373"/>
                    <a:pt x="11025" y="1301"/>
                    <a:pt x="10954" y="1266"/>
                  </a:cubicBezTo>
                  <a:cubicBezTo>
                    <a:pt x="10936" y="1260"/>
                    <a:pt x="10917" y="1257"/>
                    <a:pt x="10897" y="1257"/>
                  </a:cubicBezTo>
                  <a:cubicBezTo>
                    <a:pt x="10839" y="1257"/>
                    <a:pt x="10781" y="1284"/>
                    <a:pt x="10763" y="1337"/>
                  </a:cubicBezTo>
                  <a:cubicBezTo>
                    <a:pt x="10763" y="1361"/>
                    <a:pt x="10073" y="2611"/>
                    <a:pt x="8632" y="3087"/>
                  </a:cubicBezTo>
                  <a:cubicBezTo>
                    <a:pt x="8525" y="2980"/>
                    <a:pt x="8406" y="2885"/>
                    <a:pt x="8287" y="2802"/>
                  </a:cubicBezTo>
                  <a:cubicBezTo>
                    <a:pt x="8120" y="2563"/>
                    <a:pt x="7644" y="1956"/>
                    <a:pt x="6834" y="1325"/>
                  </a:cubicBezTo>
                  <a:cubicBezTo>
                    <a:pt x="6001" y="682"/>
                    <a:pt x="5060" y="242"/>
                    <a:pt x="4060" y="4"/>
                  </a:cubicBezTo>
                  <a:cubicBezTo>
                    <a:pt x="4050" y="2"/>
                    <a:pt x="4040" y="1"/>
                    <a:pt x="40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81"/>
            <p:cNvSpPr/>
            <p:nvPr/>
          </p:nvSpPr>
          <p:spPr>
            <a:xfrm>
              <a:off x="4270285" y="2538098"/>
              <a:ext cx="17184" cy="19872"/>
            </a:xfrm>
            <a:custGeom>
              <a:avLst/>
              <a:gdLst/>
              <a:ahLst/>
              <a:cxnLst/>
              <a:rect l="l" t="t" r="r" b="b"/>
              <a:pathLst>
                <a:path w="537" h="621" extrusionOk="0">
                  <a:moveTo>
                    <a:pt x="184" y="1"/>
                  </a:moveTo>
                  <a:cubicBezTo>
                    <a:pt x="155" y="1"/>
                    <a:pt x="125" y="9"/>
                    <a:pt x="96" y="25"/>
                  </a:cubicBezTo>
                  <a:cubicBezTo>
                    <a:pt x="25" y="61"/>
                    <a:pt x="1" y="168"/>
                    <a:pt x="36" y="239"/>
                  </a:cubicBezTo>
                  <a:cubicBezTo>
                    <a:pt x="96" y="334"/>
                    <a:pt x="144" y="418"/>
                    <a:pt x="191" y="525"/>
                  </a:cubicBezTo>
                  <a:cubicBezTo>
                    <a:pt x="215" y="584"/>
                    <a:pt x="275" y="620"/>
                    <a:pt x="334" y="620"/>
                  </a:cubicBezTo>
                  <a:cubicBezTo>
                    <a:pt x="370" y="620"/>
                    <a:pt x="382" y="620"/>
                    <a:pt x="417" y="596"/>
                  </a:cubicBezTo>
                  <a:cubicBezTo>
                    <a:pt x="489" y="561"/>
                    <a:pt x="536" y="454"/>
                    <a:pt x="489" y="382"/>
                  </a:cubicBezTo>
                  <a:cubicBezTo>
                    <a:pt x="441" y="275"/>
                    <a:pt x="382" y="168"/>
                    <a:pt x="322" y="84"/>
                  </a:cubicBezTo>
                  <a:cubicBezTo>
                    <a:pt x="291" y="30"/>
                    <a:pt x="239"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81"/>
            <p:cNvSpPr/>
            <p:nvPr/>
          </p:nvSpPr>
          <p:spPr>
            <a:xfrm>
              <a:off x="4183437" y="2557170"/>
              <a:ext cx="32416" cy="38144"/>
            </a:xfrm>
            <a:custGeom>
              <a:avLst/>
              <a:gdLst/>
              <a:ahLst/>
              <a:cxnLst/>
              <a:rect l="l" t="t" r="r" b="b"/>
              <a:pathLst>
                <a:path w="1013" h="1192" extrusionOk="0">
                  <a:moveTo>
                    <a:pt x="500" y="334"/>
                  </a:moveTo>
                  <a:cubicBezTo>
                    <a:pt x="607" y="334"/>
                    <a:pt x="691" y="417"/>
                    <a:pt x="691" y="512"/>
                  </a:cubicBezTo>
                  <a:lnTo>
                    <a:pt x="691" y="691"/>
                  </a:lnTo>
                  <a:cubicBezTo>
                    <a:pt x="691" y="798"/>
                    <a:pt x="595" y="870"/>
                    <a:pt x="500" y="870"/>
                  </a:cubicBezTo>
                  <a:cubicBezTo>
                    <a:pt x="405" y="870"/>
                    <a:pt x="322" y="774"/>
                    <a:pt x="322" y="691"/>
                  </a:cubicBezTo>
                  <a:lnTo>
                    <a:pt x="322" y="512"/>
                  </a:lnTo>
                  <a:cubicBezTo>
                    <a:pt x="322" y="405"/>
                    <a:pt x="417" y="334"/>
                    <a:pt x="500" y="334"/>
                  </a:cubicBezTo>
                  <a:close/>
                  <a:moveTo>
                    <a:pt x="512" y="0"/>
                  </a:moveTo>
                  <a:cubicBezTo>
                    <a:pt x="226" y="0"/>
                    <a:pt x="0" y="227"/>
                    <a:pt x="0" y="512"/>
                  </a:cubicBezTo>
                  <a:lnTo>
                    <a:pt x="0" y="691"/>
                  </a:lnTo>
                  <a:cubicBezTo>
                    <a:pt x="0" y="965"/>
                    <a:pt x="226" y="1191"/>
                    <a:pt x="512" y="1191"/>
                  </a:cubicBezTo>
                  <a:cubicBezTo>
                    <a:pt x="786" y="1191"/>
                    <a:pt x="1012" y="965"/>
                    <a:pt x="1012" y="691"/>
                  </a:cubicBezTo>
                  <a:lnTo>
                    <a:pt x="1012" y="512"/>
                  </a:lnTo>
                  <a:cubicBezTo>
                    <a:pt x="1012" y="239"/>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81"/>
            <p:cNvSpPr/>
            <p:nvPr/>
          </p:nvSpPr>
          <p:spPr>
            <a:xfrm>
              <a:off x="4309901" y="2589490"/>
              <a:ext cx="82720" cy="60672"/>
            </a:xfrm>
            <a:custGeom>
              <a:avLst/>
              <a:gdLst/>
              <a:ahLst/>
              <a:cxnLst/>
              <a:rect l="l" t="t" r="r" b="b"/>
              <a:pathLst>
                <a:path w="2585" h="1896" extrusionOk="0">
                  <a:moveTo>
                    <a:pt x="1005" y="1"/>
                  </a:moveTo>
                  <a:cubicBezTo>
                    <a:pt x="911" y="1"/>
                    <a:pt x="851" y="2"/>
                    <a:pt x="846" y="2"/>
                  </a:cubicBezTo>
                  <a:cubicBezTo>
                    <a:pt x="751" y="2"/>
                    <a:pt x="680" y="86"/>
                    <a:pt x="680" y="169"/>
                  </a:cubicBezTo>
                  <a:cubicBezTo>
                    <a:pt x="680" y="264"/>
                    <a:pt x="751" y="336"/>
                    <a:pt x="846" y="336"/>
                  </a:cubicBezTo>
                  <a:cubicBezTo>
                    <a:pt x="899" y="335"/>
                    <a:pt x="953" y="334"/>
                    <a:pt x="1006" y="334"/>
                  </a:cubicBezTo>
                  <a:cubicBezTo>
                    <a:pt x="1570" y="334"/>
                    <a:pt x="2108" y="391"/>
                    <a:pt x="2227" y="467"/>
                  </a:cubicBezTo>
                  <a:cubicBezTo>
                    <a:pt x="2204" y="514"/>
                    <a:pt x="2180" y="633"/>
                    <a:pt x="2120" y="764"/>
                  </a:cubicBezTo>
                  <a:lnTo>
                    <a:pt x="1465" y="657"/>
                  </a:lnTo>
                  <a:cubicBezTo>
                    <a:pt x="1457" y="656"/>
                    <a:pt x="1449" y="656"/>
                    <a:pt x="1441" y="656"/>
                  </a:cubicBezTo>
                  <a:cubicBezTo>
                    <a:pt x="1357" y="656"/>
                    <a:pt x="1287" y="713"/>
                    <a:pt x="1287" y="800"/>
                  </a:cubicBezTo>
                  <a:cubicBezTo>
                    <a:pt x="1275" y="883"/>
                    <a:pt x="1334" y="979"/>
                    <a:pt x="1418" y="979"/>
                  </a:cubicBezTo>
                  <a:lnTo>
                    <a:pt x="1954" y="1062"/>
                  </a:lnTo>
                  <a:cubicBezTo>
                    <a:pt x="1763" y="1372"/>
                    <a:pt x="1584" y="1550"/>
                    <a:pt x="1489" y="1574"/>
                  </a:cubicBezTo>
                  <a:cubicBezTo>
                    <a:pt x="1476" y="1578"/>
                    <a:pt x="1462" y="1580"/>
                    <a:pt x="1445" y="1580"/>
                  </a:cubicBezTo>
                  <a:cubicBezTo>
                    <a:pt x="1220" y="1580"/>
                    <a:pt x="687" y="1209"/>
                    <a:pt x="299" y="776"/>
                  </a:cubicBezTo>
                  <a:cubicBezTo>
                    <a:pt x="267" y="739"/>
                    <a:pt x="227" y="721"/>
                    <a:pt x="186" y="721"/>
                  </a:cubicBezTo>
                  <a:cubicBezTo>
                    <a:pt x="149" y="721"/>
                    <a:pt x="113" y="736"/>
                    <a:pt x="84" y="764"/>
                  </a:cubicBezTo>
                  <a:cubicBezTo>
                    <a:pt x="25" y="824"/>
                    <a:pt x="1" y="931"/>
                    <a:pt x="60" y="991"/>
                  </a:cubicBezTo>
                  <a:cubicBezTo>
                    <a:pt x="275" y="1205"/>
                    <a:pt x="537" y="1455"/>
                    <a:pt x="775" y="1634"/>
                  </a:cubicBezTo>
                  <a:cubicBezTo>
                    <a:pt x="1049" y="1800"/>
                    <a:pt x="1275" y="1896"/>
                    <a:pt x="1454" y="1896"/>
                  </a:cubicBezTo>
                  <a:cubicBezTo>
                    <a:pt x="1489" y="1896"/>
                    <a:pt x="1549" y="1896"/>
                    <a:pt x="1596" y="1884"/>
                  </a:cubicBezTo>
                  <a:cubicBezTo>
                    <a:pt x="1751" y="1836"/>
                    <a:pt x="1930" y="1669"/>
                    <a:pt x="2108" y="1407"/>
                  </a:cubicBezTo>
                  <a:cubicBezTo>
                    <a:pt x="2251" y="1193"/>
                    <a:pt x="2382" y="943"/>
                    <a:pt x="2477" y="741"/>
                  </a:cubicBezTo>
                  <a:cubicBezTo>
                    <a:pt x="2573" y="526"/>
                    <a:pt x="2585" y="395"/>
                    <a:pt x="2537" y="300"/>
                  </a:cubicBezTo>
                  <a:cubicBezTo>
                    <a:pt x="2454" y="145"/>
                    <a:pt x="2180" y="50"/>
                    <a:pt x="1584" y="26"/>
                  </a:cubicBezTo>
                  <a:cubicBezTo>
                    <a:pt x="1363" y="5"/>
                    <a:pt x="1146" y="1"/>
                    <a:pt x="10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8" name="Google Shape;12128;p81"/>
          <p:cNvGrpSpPr/>
          <p:nvPr/>
        </p:nvGrpSpPr>
        <p:grpSpPr>
          <a:xfrm>
            <a:off x="4699693" y="2424946"/>
            <a:ext cx="354336" cy="353984"/>
            <a:chOff x="4699693" y="2424946"/>
            <a:chExt cx="354336" cy="353984"/>
          </a:xfrm>
        </p:grpSpPr>
        <p:sp>
          <p:nvSpPr>
            <p:cNvPr id="12129" name="Google Shape;12129;p81"/>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81"/>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1" name="Google Shape;12131;p81"/>
          <p:cNvSpPr/>
          <p:nvPr/>
        </p:nvSpPr>
        <p:spPr>
          <a:xfrm>
            <a:off x="5809901" y="2424594"/>
            <a:ext cx="331520" cy="354720"/>
          </a:xfrm>
          <a:custGeom>
            <a:avLst/>
            <a:gdLst/>
            <a:ahLst/>
            <a:cxnLst/>
            <a:rect l="l" t="t" r="r" b="b"/>
            <a:pathLst>
              <a:path w="10360" h="11085" extrusionOk="0">
                <a:moveTo>
                  <a:pt x="6395" y="5179"/>
                </a:moveTo>
                <a:cubicBezTo>
                  <a:pt x="6490" y="5179"/>
                  <a:pt x="6573" y="5251"/>
                  <a:pt x="6573" y="5358"/>
                </a:cubicBezTo>
                <a:cubicBezTo>
                  <a:pt x="6573" y="5453"/>
                  <a:pt x="6490" y="5536"/>
                  <a:pt x="6395" y="5536"/>
                </a:cubicBezTo>
                <a:lnTo>
                  <a:pt x="6216" y="5536"/>
                </a:lnTo>
                <a:cubicBezTo>
                  <a:pt x="6121" y="5536"/>
                  <a:pt x="6037" y="5441"/>
                  <a:pt x="6037" y="5358"/>
                </a:cubicBezTo>
                <a:cubicBezTo>
                  <a:pt x="6037" y="5263"/>
                  <a:pt x="6133" y="5179"/>
                  <a:pt x="6216" y="5179"/>
                </a:cubicBezTo>
                <a:close/>
                <a:moveTo>
                  <a:pt x="4132" y="5191"/>
                </a:moveTo>
                <a:cubicBezTo>
                  <a:pt x="4239" y="5191"/>
                  <a:pt x="4311" y="5274"/>
                  <a:pt x="4311" y="5370"/>
                </a:cubicBezTo>
                <a:cubicBezTo>
                  <a:pt x="4311" y="5477"/>
                  <a:pt x="4228" y="5548"/>
                  <a:pt x="4132" y="5548"/>
                </a:cubicBezTo>
                <a:lnTo>
                  <a:pt x="3954" y="5548"/>
                </a:lnTo>
                <a:cubicBezTo>
                  <a:pt x="3847" y="5548"/>
                  <a:pt x="3775" y="5453"/>
                  <a:pt x="3775" y="5370"/>
                </a:cubicBezTo>
                <a:cubicBezTo>
                  <a:pt x="3775" y="5274"/>
                  <a:pt x="3870" y="5191"/>
                  <a:pt x="3954" y="5191"/>
                </a:cubicBezTo>
                <a:close/>
                <a:moveTo>
                  <a:pt x="9776" y="4727"/>
                </a:moveTo>
                <a:lnTo>
                  <a:pt x="9776" y="4727"/>
                </a:lnTo>
                <a:cubicBezTo>
                  <a:pt x="9943" y="4917"/>
                  <a:pt x="10038" y="5179"/>
                  <a:pt x="10038" y="5453"/>
                </a:cubicBezTo>
                <a:cubicBezTo>
                  <a:pt x="10038" y="6084"/>
                  <a:pt x="9538" y="6584"/>
                  <a:pt x="8907" y="6584"/>
                </a:cubicBezTo>
                <a:lnTo>
                  <a:pt x="6633" y="6584"/>
                </a:lnTo>
                <a:cubicBezTo>
                  <a:pt x="6525" y="6441"/>
                  <a:pt x="6454" y="6263"/>
                  <a:pt x="6418" y="6072"/>
                </a:cubicBezTo>
                <a:lnTo>
                  <a:pt x="6418" y="6072"/>
                </a:lnTo>
                <a:lnTo>
                  <a:pt x="8716" y="6167"/>
                </a:lnTo>
                <a:cubicBezTo>
                  <a:pt x="8744" y="6170"/>
                  <a:pt x="8771" y="6171"/>
                  <a:pt x="8798" y="6171"/>
                </a:cubicBezTo>
                <a:cubicBezTo>
                  <a:pt x="9066" y="6171"/>
                  <a:pt x="9318" y="6064"/>
                  <a:pt x="9502" y="5870"/>
                </a:cubicBezTo>
                <a:cubicBezTo>
                  <a:pt x="9716" y="5667"/>
                  <a:pt x="9835" y="5394"/>
                  <a:pt x="9835" y="5096"/>
                </a:cubicBezTo>
                <a:cubicBezTo>
                  <a:pt x="9835" y="4965"/>
                  <a:pt x="9800" y="4846"/>
                  <a:pt x="9776" y="4727"/>
                </a:cubicBezTo>
                <a:close/>
                <a:moveTo>
                  <a:pt x="3966" y="6763"/>
                </a:moveTo>
                <a:lnTo>
                  <a:pt x="3966" y="7441"/>
                </a:lnTo>
                <a:lnTo>
                  <a:pt x="3978" y="7441"/>
                </a:lnTo>
                <a:cubicBezTo>
                  <a:pt x="3585" y="7775"/>
                  <a:pt x="3096" y="7977"/>
                  <a:pt x="2573" y="7977"/>
                </a:cubicBezTo>
                <a:lnTo>
                  <a:pt x="2049" y="7977"/>
                </a:lnTo>
                <a:cubicBezTo>
                  <a:pt x="1846" y="7977"/>
                  <a:pt x="1632" y="8037"/>
                  <a:pt x="1465" y="8156"/>
                </a:cubicBezTo>
                <a:cubicBezTo>
                  <a:pt x="1656" y="7822"/>
                  <a:pt x="1989" y="7596"/>
                  <a:pt x="2394" y="7596"/>
                </a:cubicBezTo>
                <a:cubicBezTo>
                  <a:pt x="3049" y="7596"/>
                  <a:pt x="3632" y="7275"/>
                  <a:pt x="3966" y="6763"/>
                </a:cubicBezTo>
                <a:close/>
                <a:moveTo>
                  <a:pt x="5132" y="357"/>
                </a:moveTo>
                <a:cubicBezTo>
                  <a:pt x="5621" y="357"/>
                  <a:pt x="6085" y="560"/>
                  <a:pt x="6406" y="917"/>
                </a:cubicBezTo>
                <a:cubicBezTo>
                  <a:pt x="6740" y="1274"/>
                  <a:pt x="6906" y="1762"/>
                  <a:pt x="6847" y="2238"/>
                </a:cubicBezTo>
                <a:lnTo>
                  <a:pt x="6573" y="4941"/>
                </a:lnTo>
                <a:cubicBezTo>
                  <a:pt x="6502" y="4905"/>
                  <a:pt x="6430" y="4882"/>
                  <a:pt x="6347" y="4882"/>
                </a:cubicBezTo>
                <a:lnTo>
                  <a:pt x="6168" y="4882"/>
                </a:lnTo>
                <a:cubicBezTo>
                  <a:pt x="5894" y="4882"/>
                  <a:pt x="5668" y="5096"/>
                  <a:pt x="5668" y="5382"/>
                </a:cubicBezTo>
                <a:cubicBezTo>
                  <a:pt x="5668" y="5608"/>
                  <a:pt x="5811" y="5798"/>
                  <a:pt x="6025" y="5870"/>
                </a:cubicBezTo>
                <a:cubicBezTo>
                  <a:pt x="6133" y="6822"/>
                  <a:pt x="6954" y="7596"/>
                  <a:pt x="7942" y="7596"/>
                </a:cubicBezTo>
                <a:cubicBezTo>
                  <a:pt x="8347" y="7596"/>
                  <a:pt x="8692" y="7822"/>
                  <a:pt x="8871" y="8156"/>
                </a:cubicBezTo>
                <a:cubicBezTo>
                  <a:pt x="8704" y="8049"/>
                  <a:pt x="8514" y="7977"/>
                  <a:pt x="8288" y="7977"/>
                </a:cubicBezTo>
                <a:lnTo>
                  <a:pt x="7764" y="7977"/>
                </a:lnTo>
                <a:cubicBezTo>
                  <a:pt x="7240" y="7977"/>
                  <a:pt x="6752" y="7775"/>
                  <a:pt x="6371" y="7441"/>
                </a:cubicBezTo>
                <a:lnTo>
                  <a:pt x="6371" y="7275"/>
                </a:lnTo>
                <a:cubicBezTo>
                  <a:pt x="6371" y="7179"/>
                  <a:pt x="6287" y="7108"/>
                  <a:pt x="6204" y="7108"/>
                </a:cubicBezTo>
                <a:cubicBezTo>
                  <a:pt x="6121" y="7108"/>
                  <a:pt x="6037" y="7179"/>
                  <a:pt x="6037" y="7275"/>
                </a:cubicBezTo>
                <a:lnTo>
                  <a:pt x="6037" y="9704"/>
                </a:lnTo>
                <a:cubicBezTo>
                  <a:pt x="6037" y="10180"/>
                  <a:pt x="6395" y="10573"/>
                  <a:pt x="6871" y="10632"/>
                </a:cubicBezTo>
                <a:cubicBezTo>
                  <a:pt x="6906" y="10644"/>
                  <a:pt x="6945" y="10650"/>
                  <a:pt x="6984" y="10650"/>
                </a:cubicBezTo>
                <a:cubicBezTo>
                  <a:pt x="7023" y="10650"/>
                  <a:pt x="7061" y="10644"/>
                  <a:pt x="7097" y="10632"/>
                </a:cubicBezTo>
                <a:lnTo>
                  <a:pt x="7097" y="10632"/>
                </a:lnTo>
                <a:cubicBezTo>
                  <a:pt x="6966" y="10716"/>
                  <a:pt x="6799" y="10751"/>
                  <a:pt x="6621" y="10751"/>
                </a:cubicBezTo>
                <a:cubicBezTo>
                  <a:pt x="6085" y="10751"/>
                  <a:pt x="5656" y="10323"/>
                  <a:pt x="5656" y="9787"/>
                </a:cubicBezTo>
                <a:lnTo>
                  <a:pt x="5656" y="7608"/>
                </a:lnTo>
                <a:cubicBezTo>
                  <a:pt x="5656" y="7334"/>
                  <a:pt x="5430" y="7108"/>
                  <a:pt x="5144" y="7108"/>
                </a:cubicBezTo>
                <a:cubicBezTo>
                  <a:pt x="4859" y="7108"/>
                  <a:pt x="4644" y="7334"/>
                  <a:pt x="4644" y="7608"/>
                </a:cubicBezTo>
                <a:lnTo>
                  <a:pt x="4644" y="9787"/>
                </a:lnTo>
                <a:cubicBezTo>
                  <a:pt x="4644" y="10323"/>
                  <a:pt x="4204" y="10751"/>
                  <a:pt x="3668" y="10751"/>
                </a:cubicBezTo>
                <a:cubicBezTo>
                  <a:pt x="3513" y="10751"/>
                  <a:pt x="3347" y="10716"/>
                  <a:pt x="3192" y="10632"/>
                </a:cubicBezTo>
                <a:lnTo>
                  <a:pt x="3192" y="10632"/>
                </a:lnTo>
                <a:cubicBezTo>
                  <a:pt x="3233" y="10644"/>
                  <a:pt x="3272" y="10650"/>
                  <a:pt x="3309" y="10650"/>
                </a:cubicBezTo>
                <a:cubicBezTo>
                  <a:pt x="3347" y="10650"/>
                  <a:pt x="3382" y="10644"/>
                  <a:pt x="3418" y="10632"/>
                </a:cubicBezTo>
                <a:cubicBezTo>
                  <a:pt x="3894" y="10573"/>
                  <a:pt x="4251" y="10180"/>
                  <a:pt x="4251" y="9704"/>
                </a:cubicBezTo>
                <a:lnTo>
                  <a:pt x="4251" y="5858"/>
                </a:lnTo>
                <a:cubicBezTo>
                  <a:pt x="4466" y="5786"/>
                  <a:pt x="4597" y="5608"/>
                  <a:pt x="4597" y="5382"/>
                </a:cubicBezTo>
                <a:cubicBezTo>
                  <a:pt x="4597" y="5096"/>
                  <a:pt x="4370" y="4882"/>
                  <a:pt x="4085" y="4882"/>
                </a:cubicBezTo>
                <a:lnTo>
                  <a:pt x="3906" y="4882"/>
                </a:lnTo>
                <a:cubicBezTo>
                  <a:pt x="3823" y="4882"/>
                  <a:pt x="3751" y="4893"/>
                  <a:pt x="3692" y="4941"/>
                </a:cubicBezTo>
                <a:lnTo>
                  <a:pt x="3418" y="2238"/>
                </a:lnTo>
                <a:cubicBezTo>
                  <a:pt x="3370" y="1762"/>
                  <a:pt x="3525" y="1274"/>
                  <a:pt x="3847" y="917"/>
                </a:cubicBezTo>
                <a:cubicBezTo>
                  <a:pt x="4180" y="560"/>
                  <a:pt x="4644" y="357"/>
                  <a:pt x="5132" y="357"/>
                </a:cubicBezTo>
                <a:close/>
                <a:moveTo>
                  <a:pt x="5180" y="0"/>
                </a:moveTo>
                <a:cubicBezTo>
                  <a:pt x="4597" y="0"/>
                  <a:pt x="4049" y="238"/>
                  <a:pt x="3656" y="667"/>
                </a:cubicBezTo>
                <a:cubicBezTo>
                  <a:pt x="3275" y="1095"/>
                  <a:pt x="3073" y="1667"/>
                  <a:pt x="3132" y="2238"/>
                </a:cubicBezTo>
                <a:lnTo>
                  <a:pt x="3454" y="5370"/>
                </a:lnTo>
                <a:cubicBezTo>
                  <a:pt x="3454" y="5513"/>
                  <a:pt x="3525" y="5667"/>
                  <a:pt x="3644" y="5751"/>
                </a:cubicBezTo>
                <a:lnTo>
                  <a:pt x="1620" y="5846"/>
                </a:lnTo>
                <a:cubicBezTo>
                  <a:pt x="1605" y="5847"/>
                  <a:pt x="1590" y="5847"/>
                  <a:pt x="1575" y="5847"/>
                </a:cubicBezTo>
                <a:cubicBezTo>
                  <a:pt x="1379" y="5847"/>
                  <a:pt x="1205" y="5775"/>
                  <a:pt x="1072" y="5632"/>
                </a:cubicBezTo>
                <a:cubicBezTo>
                  <a:pt x="918" y="5489"/>
                  <a:pt x="834" y="5298"/>
                  <a:pt x="834" y="5096"/>
                </a:cubicBezTo>
                <a:cubicBezTo>
                  <a:pt x="834" y="4667"/>
                  <a:pt x="1191" y="4310"/>
                  <a:pt x="1620" y="4310"/>
                </a:cubicBezTo>
                <a:lnTo>
                  <a:pt x="1703" y="4310"/>
                </a:lnTo>
                <a:cubicBezTo>
                  <a:pt x="2084" y="4310"/>
                  <a:pt x="2394" y="4001"/>
                  <a:pt x="2394" y="3631"/>
                </a:cubicBezTo>
                <a:cubicBezTo>
                  <a:pt x="2394" y="3536"/>
                  <a:pt x="2323" y="3465"/>
                  <a:pt x="2227" y="3465"/>
                </a:cubicBezTo>
                <a:cubicBezTo>
                  <a:pt x="2144" y="3465"/>
                  <a:pt x="2061" y="3536"/>
                  <a:pt x="2061" y="3631"/>
                </a:cubicBezTo>
                <a:cubicBezTo>
                  <a:pt x="2061" y="3822"/>
                  <a:pt x="1906" y="3989"/>
                  <a:pt x="1703" y="3989"/>
                </a:cubicBezTo>
                <a:lnTo>
                  <a:pt x="1453" y="3989"/>
                </a:lnTo>
                <a:cubicBezTo>
                  <a:pt x="656" y="3989"/>
                  <a:pt x="1" y="4643"/>
                  <a:pt x="1" y="5441"/>
                </a:cubicBezTo>
                <a:cubicBezTo>
                  <a:pt x="1" y="6251"/>
                  <a:pt x="656" y="6906"/>
                  <a:pt x="1453" y="6906"/>
                </a:cubicBezTo>
                <a:lnTo>
                  <a:pt x="2585" y="6906"/>
                </a:lnTo>
                <a:cubicBezTo>
                  <a:pt x="2680" y="6906"/>
                  <a:pt x="2751" y="6822"/>
                  <a:pt x="2751" y="6739"/>
                </a:cubicBezTo>
                <a:cubicBezTo>
                  <a:pt x="2751" y="6644"/>
                  <a:pt x="2680" y="6572"/>
                  <a:pt x="2585" y="6572"/>
                </a:cubicBezTo>
                <a:lnTo>
                  <a:pt x="1453" y="6572"/>
                </a:lnTo>
                <a:cubicBezTo>
                  <a:pt x="834" y="6572"/>
                  <a:pt x="322" y="6072"/>
                  <a:pt x="322" y="5441"/>
                </a:cubicBezTo>
                <a:cubicBezTo>
                  <a:pt x="322" y="5155"/>
                  <a:pt x="429" y="4917"/>
                  <a:pt x="596" y="4715"/>
                </a:cubicBezTo>
                <a:lnTo>
                  <a:pt x="596" y="4715"/>
                </a:lnTo>
                <a:cubicBezTo>
                  <a:pt x="549" y="4834"/>
                  <a:pt x="537" y="4965"/>
                  <a:pt x="537" y="5084"/>
                </a:cubicBezTo>
                <a:cubicBezTo>
                  <a:pt x="537" y="5382"/>
                  <a:pt x="656" y="5655"/>
                  <a:pt x="858" y="5858"/>
                </a:cubicBezTo>
                <a:cubicBezTo>
                  <a:pt x="1062" y="6050"/>
                  <a:pt x="1319" y="6156"/>
                  <a:pt x="1599" y="6156"/>
                </a:cubicBezTo>
                <a:cubicBezTo>
                  <a:pt x="1614" y="6156"/>
                  <a:pt x="1629" y="6156"/>
                  <a:pt x="1644" y="6156"/>
                </a:cubicBezTo>
                <a:lnTo>
                  <a:pt x="3954" y="6048"/>
                </a:lnTo>
                <a:lnTo>
                  <a:pt x="3954" y="6048"/>
                </a:lnTo>
                <a:cubicBezTo>
                  <a:pt x="3906" y="6251"/>
                  <a:pt x="3835" y="6406"/>
                  <a:pt x="3728" y="6572"/>
                </a:cubicBezTo>
                <a:lnTo>
                  <a:pt x="3299" y="6572"/>
                </a:lnTo>
                <a:cubicBezTo>
                  <a:pt x="3216" y="6572"/>
                  <a:pt x="3132" y="6644"/>
                  <a:pt x="3132" y="6739"/>
                </a:cubicBezTo>
                <a:cubicBezTo>
                  <a:pt x="3132" y="6822"/>
                  <a:pt x="3216" y="6906"/>
                  <a:pt x="3299" y="6906"/>
                </a:cubicBezTo>
                <a:lnTo>
                  <a:pt x="3454" y="6906"/>
                </a:lnTo>
                <a:cubicBezTo>
                  <a:pt x="3180" y="7120"/>
                  <a:pt x="2823" y="7275"/>
                  <a:pt x="2442" y="7275"/>
                </a:cubicBezTo>
                <a:cubicBezTo>
                  <a:pt x="1680" y="7275"/>
                  <a:pt x="1072" y="7882"/>
                  <a:pt x="1072" y="8644"/>
                </a:cubicBezTo>
                <a:lnTo>
                  <a:pt x="1072" y="8989"/>
                </a:lnTo>
                <a:cubicBezTo>
                  <a:pt x="1072" y="9180"/>
                  <a:pt x="906" y="9346"/>
                  <a:pt x="715" y="9346"/>
                </a:cubicBezTo>
                <a:cubicBezTo>
                  <a:pt x="620" y="9346"/>
                  <a:pt x="549" y="9418"/>
                  <a:pt x="549" y="9501"/>
                </a:cubicBezTo>
                <a:cubicBezTo>
                  <a:pt x="549" y="9596"/>
                  <a:pt x="620" y="9668"/>
                  <a:pt x="715" y="9668"/>
                </a:cubicBezTo>
                <a:cubicBezTo>
                  <a:pt x="1084" y="9668"/>
                  <a:pt x="1394" y="9358"/>
                  <a:pt x="1394" y="8989"/>
                </a:cubicBezTo>
                <a:cubicBezTo>
                  <a:pt x="1394" y="8596"/>
                  <a:pt x="1703" y="8287"/>
                  <a:pt x="2096" y="8287"/>
                </a:cubicBezTo>
                <a:lnTo>
                  <a:pt x="2620" y="8287"/>
                </a:lnTo>
                <a:cubicBezTo>
                  <a:pt x="3120" y="8287"/>
                  <a:pt x="3608" y="8132"/>
                  <a:pt x="4013" y="7834"/>
                </a:cubicBezTo>
                <a:lnTo>
                  <a:pt x="4013" y="9680"/>
                </a:lnTo>
                <a:cubicBezTo>
                  <a:pt x="4013" y="10001"/>
                  <a:pt x="3775" y="10263"/>
                  <a:pt x="3466" y="10299"/>
                </a:cubicBezTo>
                <a:cubicBezTo>
                  <a:pt x="3448" y="10300"/>
                  <a:pt x="3430" y="10301"/>
                  <a:pt x="3413" y="10301"/>
                </a:cubicBezTo>
                <a:cubicBezTo>
                  <a:pt x="3254" y="10301"/>
                  <a:pt x="3107" y="10251"/>
                  <a:pt x="2989" y="10144"/>
                </a:cubicBezTo>
                <a:cubicBezTo>
                  <a:pt x="2858" y="10025"/>
                  <a:pt x="2775" y="9858"/>
                  <a:pt x="2775" y="9680"/>
                </a:cubicBezTo>
                <a:lnTo>
                  <a:pt x="2775" y="9525"/>
                </a:lnTo>
                <a:cubicBezTo>
                  <a:pt x="2775" y="9049"/>
                  <a:pt x="2394" y="8668"/>
                  <a:pt x="1930" y="8668"/>
                </a:cubicBezTo>
                <a:cubicBezTo>
                  <a:pt x="1846" y="8668"/>
                  <a:pt x="1763" y="8751"/>
                  <a:pt x="1763" y="8834"/>
                </a:cubicBezTo>
                <a:cubicBezTo>
                  <a:pt x="1763" y="8930"/>
                  <a:pt x="1846" y="9001"/>
                  <a:pt x="1930" y="9001"/>
                </a:cubicBezTo>
                <a:cubicBezTo>
                  <a:pt x="2227" y="9001"/>
                  <a:pt x="2465" y="9239"/>
                  <a:pt x="2465" y="9537"/>
                </a:cubicBezTo>
                <a:lnTo>
                  <a:pt x="2465" y="9787"/>
                </a:lnTo>
                <a:cubicBezTo>
                  <a:pt x="2465" y="10501"/>
                  <a:pt x="3049" y="11085"/>
                  <a:pt x="3763" y="11085"/>
                </a:cubicBezTo>
                <a:cubicBezTo>
                  <a:pt x="4478" y="11085"/>
                  <a:pt x="5061" y="10501"/>
                  <a:pt x="5061" y="9787"/>
                </a:cubicBezTo>
                <a:lnTo>
                  <a:pt x="5061" y="7620"/>
                </a:lnTo>
                <a:cubicBezTo>
                  <a:pt x="5061" y="7513"/>
                  <a:pt x="5144" y="7441"/>
                  <a:pt x="5240" y="7441"/>
                </a:cubicBezTo>
                <a:cubicBezTo>
                  <a:pt x="5323" y="7441"/>
                  <a:pt x="5418" y="7525"/>
                  <a:pt x="5418" y="7620"/>
                </a:cubicBezTo>
                <a:lnTo>
                  <a:pt x="5418" y="9787"/>
                </a:lnTo>
                <a:cubicBezTo>
                  <a:pt x="5418" y="10501"/>
                  <a:pt x="5990" y="11085"/>
                  <a:pt x="6704" y="11085"/>
                </a:cubicBezTo>
                <a:cubicBezTo>
                  <a:pt x="7418" y="11085"/>
                  <a:pt x="8002" y="10501"/>
                  <a:pt x="8002" y="9787"/>
                </a:cubicBezTo>
                <a:lnTo>
                  <a:pt x="8002" y="9525"/>
                </a:lnTo>
                <a:cubicBezTo>
                  <a:pt x="8002" y="9227"/>
                  <a:pt x="8240" y="8989"/>
                  <a:pt x="8538" y="8989"/>
                </a:cubicBezTo>
                <a:cubicBezTo>
                  <a:pt x="8633" y="8989"/>
                  <a:pt x="8704" y="8906"/>
                  <a:pt x="8704" y="8823"/>
                </a:cubicBezTo>
                <a:cubicBezTo>
                  <a:pt x="8704" y="8727"/>
                  <a:pt x="8633" y="8656"/>
                  <a:pt x="8538" y="8656"/>
                </a:cubicBezTo>
                <a:cubicBezTo>
                  <a:pt x="8061" y="8656"/>
                  <a:pt x="7692" y="9037"/>
                  <a:pt x="7692" y="9501"/>
                </a:cubicBezTo>
                <a:lnTo>
                  <a:pt x="7692" y="9668"/>
                </a:lnTo>
                <a:cubicBezTo>
                  <a:pt x="7692" y="9846"/>
                  <a:pt x="7621" y="10013"/>
                  <a:pt x="7478" y="10132"/>
                </a:cubicBezTo>
                <a:cubicBezTo>
                  <a:pt x="7372" y="10228"/>
                  <a:pt x="7236" y="10285"/>
                  <a:pt x="7100" y="10285"/>
                </a:cubicBezTo>
                <a:cubicBezTo>
                  <a:pt x="7067" y="10285"/>
                  <a:pt x="7034" y="10282"/>
                  <a:pt x="7002" y="10275"/>
                </a:cubicBezTo>
                <a:cubicBezTo>
                  <a:pt x="6692" y="10251"/>
                  <a:pt x="6454" y="9977"/>
                  <a:pt x="6454" y="9668"/>
                </a:cubicBezTo>
                <a:lnTo>
                  <a:pt x="6454" y="7822"/>
                </a:lnTo>
                <a:cubicBezTo>
                  <a:pt x="6859" y="8108"/>
                  <a:pt x="7347" y="8275"/>
                  <a:pt x="7859" y="8275"/>
                </a:cubicBezTo>
                <a:lnTo>
                  <a:pt x="8371" y="8275"/>
                </a:lnTo>
                <a:cubicBezTo>
                  <a:pt x="8764" y="8275"/>
                  <a:pt x="9073" y="8584"/>
                  <a:pt x="9073" y="8965"/>
                </a:cubicBezTo>
                <a:cubicBezTo>
                  <a:pt x="9073" y="9334"/>
                  <a:pt x="9383" y="9656"/>
                  <a:pt x="9764" y="9656"/>
                </a:cubicBezTo>
                <a:cubicBezTo>
                  <a:pt x="9847" y="9656"/>
                  <a:pt x="9919" y="9585"/>
                  <a:pt x="9919" y="9489"/>
                </a:cubicBezTo>
                <a:cubicBezTo>
                  <a:pt x="9919" y="9394"/>
                  <a:pt x="9847" y="9323"/>
                  <a:pt x="9764" y="9323"/>
                </a:cubicBezTo>
                <a:cubicBezTo>
                  <a:pt x="9562" y="9323"/>
                  <a:pt x="9407" y="9156"/>
                  <a:pt x="9407" y="8965"/>
                </a:cubicBezTo>
                <a:lnTo>
                  <a:pt x="9407" y="8620"/>
                </a:lnTo>
                <a:cubicBezTo>
                  <a:pt x="9407" y="7870"/>
                  <a:pt x="8788" y="7251"/>
                  <a:pt x="8038" y="7251"/>
                </a:cubicBezTo>
                <a:cubicBezTo>
                  <a:pt x="7645" y="7251"/>
                  <a:pt x="7287" y="7120"/>
                  <a:pt x="7026" y="6882"/>
                </a:cubicBezTo>
                <a:lnTo>
                  <a:pt x="8990" y="6882"/>
                </a:lnTo>
                <a:cubicBezTo>
                  <a:pt x="9003" y="6882"/>
                  <a:pt x="9015" y="6882"/>
                  <a:pt x="9028" y="6882"/>
                </a:cubicBezTo>
                <a:cubicBezTo>
                  <a:pt x="9727" y="6882"/>
                  <a:pt x="10359" y="6236"/>
                  <a:pt x="10359" y="5441"/>
                </a:cubicBezTo>
                <a:cubicBezTo>
                  <a:pt x="10359" y="4643"/>
                  <a:pt x="9704" y="3989"/>
                  <a:pt x="8895" y="3989"/>
                </a:cubicBezTo>
                <a:lnTo>
                  <a:pt x="8645" y="3989"/>
                </a:lnTo>
                <a:cubicBezTo>
                  <a:pt x="8454" y="3989"/>
                  <a:pt x="8288" y="3822"/>
                  <a:pt x="8288" y="3631"/>
                </a:cubicBezTo>
                <a:cubicBezTo>
                  <a:pt x="8288" y="3536"/>
                  <a:pt x="8216" y="3465"/>
                  <a:pt x="8121" y="3465"/>
                </a:cubicBezTo>
                <a:cubicBezTo>
                  <a:pt x="8038" y="3465"/>
                  <a:pt x="7966" y="3536"/>
                  <a:pt x="7966" y="3631"/>
                </a:cubicBezTo>
                <a:cubicBezTo>
                  <a:pt x="7966" y="4001"/>
                  <a:pt x="8276" y="4310"/>
                  <a:pt x="8645" y="4310"/>
                </a:cubicBezTo>
                <a:lnTo>
                  <a:pt x="8728" y="4310"/>
                </a:lnTo>
                <a:cubicBezTo>
                  <a:pt x="9169" y="4310"/>
                  <a:pt x="9526" y="4667"/>
                  <a:pt x="9526" y="5096"/>
                </a:cubicBezTo>
                <a:cubicBezTo>
                  <a:pt x="9526" y="5310"/>
                  <a:pt x="9431" y="5501"/>
                  <a:pt x="9288" y="5632"/>
                </a:cubicBezTo>
                <a:cubicBezTo>
                  <a:pt x="9144" y="5775"/>
                  <a:pt x="8969" y="5847"/>
                  <a:pt x="8774" y="5847"/>
                </a:cubicBezTo>
                <a:cubicBezTo>
                  <a:pt x="8759" y="5847"/>
                  <a:pt x="8743" y="5847"/>
                  <a:pt x="8728" y="5846"/>
                </a:cubicBezTo>
                <a:lnTo>
                  <a:pt x="6716" y="5751"/>
                </a:lnTo>
                <a:cubicBezTo>
                  <a:pt x="6823" y="5667"/>
                  <a:pt x="6895" y="5536"/>
                  <a:pt x="6906" y="5370"/>
                </a:cubicBezTo>
                <a:lnTo>
                  <a:pt x="7216" y="2238"/>
                </a:lnTo>
                <a:cubicBezTo>
                  <a:pt x="7276" y="1667"/>
                  <a:pt x="7085" y="1095"/>
                  <a:pt x="6692" y="667"/>
                </a:cubicBezTo>
                <a:cubicBezTo>
                  <a:pt x="6311" y="238"/>
                  <a:pt x="5752" y="0"/>
                  <a:pt x="5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81"/>
          <p:cNvSpPr/>
          <p:nvPr/>
        </p:nvSpPr>
        <p:spPr>
          <a:xfrm>
            <a:off x="3051853" y="2463538"/>
            <a:ext cx="355520" cy="315776"/>
          </a:xfrm>
          <a:custGeom>
            <a:avLst/>
            <a:gdLst/>
            <a:ahLst/>
            <a:cxnLst/>
            <a:rect l="l" t="t" r="r" b="b"/>
            <a:pathLst>
              <a:path w="11110" h="9868" extrusionOk="0">
                <a:moveTo>
                  <a:pt x="3096" y="1307"/>
                </a:moveTo>
                <a:cubicBezTo>
                  <a:pt x="3144" y="1367"/>
                  <a:pt x="3191" y="1426"/>
                  <a:pt x="3263" y="1474"/>
                </a:cubicBezTo>
                <a:cubicBezTo>
                  <a:pt x="3334" y="1521"/>
                  <a:pt x="3430" y="1533"/>
                  <a:pt x="3525" y="1533"/>
                </a:cubicBezTo>
                <a:cubicBezTo>
                  <a:pt x="3668" y="1533"/>
                  <a:pt x="3811" y="1498"/>
                  <a:pt x="3989" y="1426"/>
                </a:cubicBezTo>
                <a:lnTo>
                  <a:pt x="3989" y="1426"/>
                </a:lnTo>
                <a:cubicBezTo>
                  <a:pt x="3739" y="2319"/>
                  <a:pt x="2834" y="2914"/>
                  <a:pt x="2441" y="3129"/>
                </a:cubicBezTo>
                <a:cubicBezTo>
                  <a:pt x="2453" y="2950"/>
                  <a:pt x="2477" y="2748"/>
                  <a:pt x="2501" y="2557"/>
                </a:cubicBezTo>
                <a:cubicBezTo>
                  <a:pt x="2596" y="2117"/>
                  <a:pt x="2810" y="1676"/>
                  <a:pt x="3096" y="1307"/>
                </a:cubicBezTo>
                <a:close/>
                <a:moveTo>
                  <a:pt x="7930" y="1307"/>
                </a:moveTo>
                <a:cubicBezTo>
                  <a:pt x="8228" y="1676"/>
                  <a:pt x="8442" y="2129"/>
                  <a:pt x="8525" y="2557"/>
                </a:cubicBezTo>
                <a:cubicBezTo>
                  <a:pt x="8573" y="2748"/>
                  <a:pt x="8585" y="2926"/>
                  <a:pt x="8585" y="3129"/>
                </a:cubicBezTo>
                <a:cubicBezTo>
                  <a:pt x="8204" y="2914"/>
                  <a:pt x="7275" y="2319"/>
                  <a:pt x="7037" y="1426"/>
                </a:cubicBezTo>
                <a:lnTo>
                  <a:pt x="7037" y="1426"/>
                </a:lnTo>
                <a:cubicBezTo>
                  <a:pt x="7216" y="1498"/>
                  <a:pt x="7370" y="1533"/>
                  <a:pt x="7501" y="1533"/>
                </a:cubicBezTo>
                <a:cubicBezTo>
                  <a:pt x="7609" y="1533"/>
                  <a:pt x="7692" y="1521"/>
                  <a:pt x="7775" y="1474"/>
                </a:cubicBezTo>
                <a:cubicBezTo>
                  <a:pt x="7847" y="1426"/>
                  <a:pt x="7906" y="1367"/>
                  <a:pt x="7930" y="1307"/>
                </a:cubicBezTo>
                <a:close/>
                <a:moveTo>
                  <a:pt x="6728" y="2914"/>
                </a:moveTo>
                <a:cubicBezTo>
                  <a:pt x="6835" y="2914"/>
                  <a:pt x="6906" y="3010"/>
                  <a:pt x="6906" y="3093"/>
                </a:cubicBezTo>
                <a:cubicBezTo>
                  <a:pt x="6906" y="3200"/>
                  <a:pt x="6823" y="3272"/>
                  <a:pt x="6728" y="3272"/>
                </a:cubicBezTo>
                <a:cubicBezTo>
                  <a:pt x="6620" y="3272"/>
                  <a:pt x="6549" y="3188"/>
                  <a:pt x="6549" y="3093"/>
                </a:cubicBezTo>
                <a:cubicBezTo>
                  <a:pt x="6549" y="3010"/>
                  <a:pt x="6644" y="2914"/>
                  <a:pt x="6728" y="2914"/>
                </a:cubicBezTo>
                <a:close/>
                <a:moveTo>
                  <a:pt x="4299" y="2914"/>
                </a:moveTo>
                <a:cubicBezTo>
                  <a:pt x="4406" y="2914"/>
                  <a:pt x="4477" y="3010"/>
                  <a:pt x="4477" y="3093"/>
                </a:cubicBezTo>
                <a:cubicBezTo>
                  <a:pt x="4477" y="3200"/>
                  <a:pt x="4394" y="3272"/>
                  <a:pt x="4299" y="3272"/>
                </a:cubicBezTo>
                <a:cubicBezTo>
                  <a:pt x="4293" y="3272"/>
                  <a:pt x="4288" y="3273"/>
                  <a:pt x="4283" y="3273"/>
                </a:cubicBezTo>
                <a:cubicBezTo>
                  <a:pt x="4204" y="3273"/>
                  <a:pt x="4120" y="3193"/>
                  <a:pt x="4120" y="3093"/>
                </a:cubicBezTo>
                <a:cubicBezTo>
                  <a:pt x="4120" y="2986"/>
                  <a:pt x="4215" y="2914"/>
                  <a:pt x="4299" y="2914"/>
                </a:cubicBezTo>
                <a:close/>
                <a:moveTo>
                  <a:pt x="6732" y="1"/>
                </a:moveTo>
                <a:cubicBezTo>
                  <a:pt x="6670" y="1"/>
                  <a:pt x="6603" y="32"/>
                  <a:pt x="6585" y="105"/>
                </a:cubicBezTo>
                <a:cubicBezTo>
                  <a:pt x="6549" y="176"/>
                  <a:pt x="6585" y="283"/>
                  <a:pt x="6668" y="307"/>
                </a:cubicBezTo>
                <a:cubicBezTo>
                  <a:pt x="7037" y="474"/>
                  <a:pt x="7394" y="724"/>
                  <a:pt x="7680" y="1021"/>
                </a:cubicBezTo>
                <a:cubicBezTo>
                  <a:pt x="7680" y="1057"/>
                  <a:pt x="7668" y="1152"/>
                  <a:pt x="7609" y="1188"/>
                </a:cubicBezTo>
                <a:cubicBezTo>
                  <a:pt x="7593" y="1194"/>
                  <a:pt x="7560" y="1205"/>
                  <a:pt x="7505" y="1205"/>
                </a:cubicBezTo>
                <a:cubicBezTo>
                  <a:pt x="7353" y="1205"/>
                  <a:pt x="7027" y="1126"/>
                  <a:pt x="6382" y="664"/>
                </a:cubicBezTo>
                <a:cubicBezTo>
                  <a:pt x="6356" y="643"/>
                  <a:pt x="6326" y="634"/>
                  <a:pt x="6295" y="634"/>
                </a:cubicBezTo>
                <a:cubicBezTo>
                  <a:pt x="6241" y="634"/>
                  <a:pt x="6186" y="662"/>
                  <a:pt x="6156" y="700"/>
                </a:cubicBezTo>
                <a:cubicBezTo>
                  <a:pt x="6097" y="771"/>
                  <a:pt x="6132" y="879"/>
                  <a:pt x="6192" y="914"/>
                </a:cubicBezTo>
                <a:cubicBezTo>
                  <a:pt x="6358" y="1033"/>
                  <a:pt x="6525" y="1140"/>
                  <a:pt x="6668" y="1236"/>
                </a:cubicBezTo>
                <a:cubicBezTo>
                  <a:pt x="6739" y="1831"/>
                  <a:pt x="7120" y="2403"/>
                  <a:pt x="7716" y="2914"/>
                </a:cubicBezTo>
                <a:cubicBezTo>
                  <a:pt x="8073" y="3212"/>
                  <a:pt x="8406" y="3391"/>
                  <a:pt x="8561" y="3462"/>
                </a:cubicBezTo>
                <a:cubicBezTo>
                  <a:pt x="8490" y="3938"/>
                  <a:pt x="8263" y="4391"/>
                  <a:pt x="7906" y="4808"/>
                </a:cubicBezTo>
                <a:cubicBezTo>
                  <a:pt x="7894" y="4772"/>
                  <a:pt x="7871" y="4760"/>
                  <a:pt x="7859" y="4724"/>
                </a:cubicBezTo>
                <a:cubicBezTo>
                  <a:pt x="7830" y="4681"/>
                  <a:pt x="7783" y="4655"/>
                  <a:pt x="7732" y="4655"/>
                </a:cubicBezTo>
                <a:cubicBezTo>
                  <a:pt x="7699" y="4655"/>
                  <a:pt x="7665" y="4665"/>
                  <a:pt x="7632" y="4689"/>
                </a:cubicBezTo>
                <a:cubicBezTo>
                  <a:pt x="7561" y="4724"/>
                  <a:pt x="7537" y="4831"/>
                  <a:pt x="7597" y="4903"/>
                </a:cubicBezTo>
                <a:cubicBezTo>
                  <a:pt x="7728" y="5129"/>
                  <a:pt x="7799" y="5355"/>
                  <a:pt x="7799" y="5605"/>
                </a:cubicBezTo>
                <a:cubicBezTo>
                  <a:pt x="7799" y="5832"/>
                  <a:pt x="7680" y="6272"/>
                  <a:pt x="6918" y="6748"/>
                </a:cubicBezTo>
                <a:cubicBezTo>
                  <a:pt x="6406" y="7082"/>
                  <a:pt x="5823" y="7260"/>
                  <a:pt x="5537" y="7260"/>
                </a:cubicBezTo>
                <a:cubicBezTo>
                  <a:pt x="5239" y="7260"/>
                  <a:pt x="4680" y="7082"/>
                  <a:pt x="4156" y="6748"/>
                </a:cubicBezTo>
                <a:cubicBezTo>
                  <a:pt x="3394" y="6260"/>
                  <a:pt x="3275" y="5832"/>
                  <a:pt x="3275" y="5605"/>
                </a:cubicBezTo>
                <a:cubicBezTo>
                  <a:pt x="3275" y="4700"/>
                  <a:pt x="4287" y="3950"/>
                  <a:pt x="5537" y="3950"/>
                </a:cubicBezTo>
                <a:cubicBezTo>
                  <a:pt x="6144" y="3950"/>
                  <a:pt x="6716" y="4129"/>
                  <a:pt x="7144" y="4450"/>
                </a:cubicBezTo>
                <a:cubicBezTo>
                  <a:pt x="7172" y="4474"/>
                  <a:pt x="7205" y="4484"/>
                  <a:pt x="7238" y="4484"/>
                </a:cubicBezTo>
                <a:cubicBezTo>
                  <a:pt x="7290" y="4484"/>
                  <a:pt x="7341" y="4458"/>
                  <a:pt x="7370" y="4415"/>
                </a:cubicBezTo>
                <a:cubicBezTo>
                  <a:pt x="7430" y="4343"/>
                  <a:pt x="7418" y="4236"/>
                  <a:pt x="7335" y="4188"/>
                </a:cubicBezTo>
                <a:cubicBezTo>
                  <a:pt x="7156" y="4057"/>
                  <a:pt x="6966" y="3950"/>
                  <a:pt x="6775" y="3879"/>
                </a:cubicBezTo>
                <a:lnTo>
                  <a:pt x="6823" y="3629"/>
                </a:lnTo>
                <a:cubicBezTo>
                  <a:pt x="7073" y="3593"/>
                  <a:pt x="7263" y="3391"/>
                  <a:pt x="7263" y="3117"/>
                </a:cubicBezTo>
                <a:cubicBezTo>
                  <a:pt x="7263" y="2843"/>
                  <a:pt x="7037" y="2617"/>
                  <a:pt x="6763" y="2617"/>
                </a:cubicBezTo>
                <a:cubicBezTo>
                  <a:pt x="6478" y="2617"/>
                  <a:pt x="6251" y="2843"/>
                  <a:pt x="6251" y="3117"/>
                </a:cubicBezTo>
                <a:cubicBezTo>
                  <a:pt x="6251" y="3319"/>
                  <a:pt x="6358" y="3474"/>
                  <a:pt x="6501" y="3569"/>
                </a:cubicBezTo>
                <a:lnTo>
                  <a:pt x="6466" y="3796"/>
                </a:lnTo>
                <a:cubicBezTo>
                  <a:pt x="6180" y="3700"/>
                  <a:pt x="5870" y="3653"/>
                  <a:pt x="5549" y="3653"/>
                </a:cubicBezTo>
                <a:cubicBezTo>
                  <a:pt x="5239" y="3653"/>
                  <a:pt x="4930" y="3700"/>
                  <a:pt x="4644" y="3796"/>
                </a:cubicBezTo>
                <a:lnTo>
                  <a:pt x="4596" y="3569"/>
                </a:lnTo>
                <a:cubicBezTo>
                  <a:pt x="4751" y="3474"/>
                  <a:pt x="4858" y="3319"/>
                  <a:pt x="4858" y="3117"/>
                </a:cubicBezTo>
                <a:cubicBezTo>
                  <a:pt x="4858" y="2843"/>
                  <a:pt x="4632" y="2617"/>
                  <a:pt x="4346" y="2617"/>
                </a:cubicBezTo>
                <a:cubicBezTo>
                  <a:pt x="4061" y="2617"/>
                  <a:pt x="3846" y="2843"/>
                  <a:pt x="3846" y="3117"/>
                </a:cubicBezTo>
                <a:cubicBezTo>
                  <a:pt x="3846" y="3379"/>
                  <a:pt x="4037" y="3593"/>
                  <a:pt x="4287" y="3629"/>
                </a:cubicBezTo>
                <a:lnTo>
                  <a:pt x="4334" y="3879"/>
                </a:lnTo>
                <a:cubicBezTo>
                  <a:pt x="4120" y="3974"/>
                  <a:pt x="3918" y="4069"/>
                  <a:pt x="3739" y="4212"/>
                </a:cubicBezTo>
                <a:cubicBezTo>
                  <a:pt x="3501" y="4391"/>
                  <a:pt x="3310" y="4593"/>
                  <a:pt x="3168" y="4831"/>
                </a:cubicBezTo>
                <a:cubicBezTo>
                  <a:pt x="2810" y="4415"/>
                  <a:pt x="2596" y="3950"/>
                  <a:pt x="2513" y="3498"/>
                </a:cubicBezTo>
                <a:cubicBezTo>
                  <a:pt x="2668" y="3415"/>
                  <a:pt x="3013" y="3236"/>
                  <a:pt x="3370" y="2938"/>
                </a:cubicBezTo>
                <a:cubicBezTo>
                  <a:pt x="3977" y="2438"/>
                  <a:pt x="4334" y="1855"/>
                  <a:pt x="4406" y="1260"/>
                </a:cubicBezTo>
                <a:cubicBezTo>
                  <a:pt x="4561" y="1176"/>
                  <a:pt x="4703" y="1069"/>
                  <a:pt x="4882" y="950"/>
                </a:cubicBezTo>
                <a:cubicBezTo>
                  <a:pt x="4954" y="890"/>
                  <a:pt x="4977" y="795"/>
                  <a:pt x="4918" y="724"/>
                </a:cubicBezTo>
                <a:cubicBezTo>
                  <a:pt x="4884" y="683"/>
                  <a:pt x="4839" y="662"/>
                  <a:pt x="4793" y="662"/>
                </a:cubicBezTo>
                <a:cubicBezTo>
                  <a:pt x="4758" y="662"/>
                  <a:pt x="4722" y="674"/>
                  <a:pt x="4692" y="700"/>
                </a:cubicBezTo>
                <a:cubicBezTo>
                  <a:pt x="4058" y="1145"/>
                  <a:pt x="3732" y="1240"/>
                  <a:pt x="3577" y="1240"/>
                </a:cubicBezTo>
                <a:cubicBezTo>
                  <a:pt x="3516" y="1240"/>
                  <a:pt x="3482" y="1225"/>
                  <a:pt x="3465" y="1212"/>
                </a:cubicBezTo>
                <a:cubicBezTo>
                  <a:pt x="3394" y="1176"/>
                  <a:pt x="3394" y="1081"/>
                  <a:pt x="3394" y="1057"/>
                </a:cubicBezTo>
                <a:cubicBezTo>
                  <a:pt x="3691" y="759"/>
                  <a:pt x="4037" y="498"/>
                  <a:pt x="4406" y="343"/>
                </a:cubicBezTo>
                <a:cubicBezTo>
                  <a:pt x="4477" y="307"/>
                  <a:pt x="4525" y="200"/>
                  <a:pt x="4501" y="128"/>
                </a:cubicBezTo>
                <a:cubicBezTo>
                  <a:pt x="4474" y="74"/>
                  <a:pt x="4404" y="33"/>
                  <a:pt x="4341" y="33"/>
                </a:cubicBezTo>
                <a:cubicBezTo>
                  <a:pt x="4322" y="33"/>
                  <a:pt x="4303" y="37"/>
                  <a:pt x="4287" y="45"/>
                </a:cubicBezTo>
                <a:cubicBezTo>
                  <a:pt x="3811" y="247"/>
                  <a:pt x="3370" y="593"/>
                  <a:pt x="2989" y="1021"/>
                </a:cubicBezTo>
                <a:cubicBezTo>
                  <a:pt x="2608" y="1486"/>
                  <a:pt x="2334" y="2010"/>
                  <a:pt x="2239" y="2522"/>
                </a:cubicBezTo>
                <a:cubicBezTo>
                  <a:pt x="2096" y="3176"/>
                  <a:pt x="2120" y="4165"/>
                  <a:pt x="3025" y="5141"/>
                </a:cubicBezTo>
                <a:lnTo>
                  <a:pt x="3049" y="5177"/>
                </a:lnTo>
                <a:cubicBezTo>
                  <a:pt x="3037" y="5248"/>
                  <a:pt x="3013" y="5320"/>
                  <a:pt x="3013" y="5403"/>
                </a:cubicBezTo>
                <a:lnTo>
                  <a:pt x="1715" y="5403"/>
                </a:lnTo>
                <a:cubicBezTo>
                  <a:pt x="1596" y="5403"/>
                  <a:pt x="1477" y="5439"/>
                  <a:pt x="1370" y="5522"/>
                </a:cubicBezTo>
                <a:lnTo>
                  <a:pt x="72" y="6653"/>
                </a:lnTo>
                <a:cubicBezTo>
                  <a:pt x="1" y="6713"/>
                  <a:pt x="1" y="6808"/>
                  <a:pt x="60" y="6867"/>
                </a:cubicBezTo>
                <a:cubicBezTo>
                  <a:pt x="96" y="6903"/>
                  <a:pt x="131" y="6927"/>
                  <a:pt x="179" y="6927"/>
                </a:cubicBezTo>
                <a:cubicBezTo>
                  <a:pt x="227" y="6927"/>
                  <a:pt x="251" y="6915"/>
                  <a:pt x="286" y="6891"/>
                </a:cubicBezTo>
                <a:lnTo>
                  <a:pt x="1584" y="5760"/>
                </a:lnTo>
                <a:cubicBezTo>
                  <a:pt x="1608" y="5724"/>
                  <a:pt x="1655" y="5712"/>
                  <a:pt x="1703" y="5712"/>
                </a:cubicBezTo>
                <a:lnTo>
                  <a:pt x="2965" y="5712"/>
                </a:lnTo>
                <a:cubicBezTo>
                  <a:pt x="2965" y="5796"/>
                  <a:pt x="2989" y="5891"/>
                  <a:pt x="3013" y="5962"/>
                </a:cubicBezTo>
                <a:lnTo>
                  <a:pt x="1858" y="6332"/>
                </a:lnTo>
                <a:cubicBezTo>
                  <a:pt x="1763" y="6367"/>
                  <a:pt x="1679" y="6427"/>
                  <a:pt x="1608" y="6510"/>
                </a:cubicBezTo>
                <a:lnTo>
                  <a:pt x="632" y="7808"/>
                </a:lnTo>
                <a:cubicBezTo>
                  <a:pt x="572" y="7879"/>
                  <a:pt x="584" y="7987"/>
                  <a:pt x="655" y="8034"/>
                </a:cubicBezTo>
                <a:cubicBezTo>
                  <a:pt x="691" y="8046"/>
                  <a:pt x="715" y="8058"/>
                  <a:pt x="763" y="8058"/>
                </a:cubicBezTo>
                <a:cubicBezTo>
                  <a:pt x="810" y="8058"/>
                  <a:pt x="870" y="8046"/>
                  <a:pt x="893" y="7998"/>
                </a:cubicBezTo>
                <a:lnTo>
                  <a:pt x="1882" y="6713"/>
                </a:lnTo>
                <a:cubicBezTo>
                  <a:pt x="1906" y="6677"/>
                  <a:pt x="1941" y="6653"/>
                  <a:pt x="1965" y="6653"/>
                </a:cubicBezTo>
                <a:lnTo>
                  <a:pt x="3156" y="6260"/>
                </a:lnTo>
                <a:cubicBezTo>
                  <a:pt x="3203" y="6332"/>
                  <a:pt x="3251" y="6415"/>
                  <a:pt x="3310" y="6474"/>
                </a:cubicBezTo>
                <a:lnTo>
                  <a:pt x="2156" y="7308"/>
                </a:lnTo>
                <a:cubicBezTo>
                  <a:pt x="2096" y="7344"/>
                  <a:pt x="2036" y="7403"/>
                  <a:pt x="2013" y="7486"/>
                </a:cubicBezTo>
                <a:lnTo>
                  <a:pt x="1358" y="8749"/>
                </a:lnTo>
                <a:cubicBezTo>
                  <a:pt x="1310" y="8820"/>
                  <a:pt x="1346" y="8927"/>
                  <a:pt x="1429" y="8975"/>
                </a:cubicBezTo>
                <a:cubicBezTo>
                  <a:pt x="1465" y="8987"/>
                  <a:pt x="1477" y="8987"/>
                  <a:pt x="1501" y="8987"/>
                </a:cubicBezTo>
                <a:cubicBezTo>
                  <a:pt x="1560" y="8987"/>
                  <a:pt x="1620" y="8951"/>
                  <a:pt x="1655" y="8891"/>
                </a:cubicBezTo>
                <a:lnTo>
                  <a:pt x="2310" y="7629"/>
                </a:lnTo>
                <a:cubicBezTo>
                  <a:pt x="2322" y="7606"/>
                  <a:pt x="2334" y="7582"/>
                  <a:pt x="2370" y="7570"/>
                </a:cubicBezTo>
                <a:lnTo>
                  <a:pt x="3560" y="6724"/>
                </a:lnTo>
                <a:cubicBezTo>
                  <a:pt x="3632" y="6796"/>
                  <a:pt x="3727" y="6855"/>
                  <a:pt x="3799" y="6915"/>
                </a:cubicBezTo>
                <a:lnTo>
                  <a:pt x="2846" y="7784"/>
                </a:lnTo>
                <a:cubicBezTo>
                  <a:pt x="2775" y="7856"/>
                  <a:pt x="2715" y="7939"/>
                  <a:pt x="2691" y="8046"/>
                </a:cubicBezTo>
                <a:lnTo>
                  <a:pt x="2322" y="9665"/>
                </a:lnTo>
                <a:cubicBezTo>
                  <a:pt x="2310" y="9761"/>
                  <a:pt x="2358" y="9856"/>
                  <a:pt x="2441" y="9868"/>
                </a:cubicBezTo>
                <a:lnTo>
                  <a:pt x="2477" y="9868"/>
                </a:lnTo>
                <a:cubicBezTo>
                  <a:pt x="2548" y="9868"/>
                  <a:pt x="2608" y="9820"/>
                  <a:pt x="2632" y="9725"/>
                </a:cubicBezTo>
                <a:lnTo>
                  <a:pt x="3013" y="8106"/>
                </a:lnTo>
                <a:cubicBezTo>
                  <a:pt x="3025" y="8082"/>
                  <a:pt x="3037" y="8034"/>
                  <a:pt x="3072" y="8022"/>
                </a:cubicBezTo>
                <a:lnTo>
                  <a:pt x="4084" y="7094"/>
                </a:lnTo>
                <a:cubicBezTo>
                  <a:pt x="4620" y="7427"/>
                  <a:pt x="5227" y="7617"/>
                  <a:pt x="5585" y="7617"/>
                </a:cubicBezTo>
                <a:cubicBezTo>
                  <a:pt x="5942" y="7617"/>
                  <a:pt x="6549" y="7427"/>
                  <a:pt x="7085" y="7094"/>
                </a:cubicBezTo>
                <a:lnTo>
                  <a:pt x="8097" y="8022"/>
                </a:lnTo>
                <a:cubicBezTo>
                  <a:pt x="8132" y="8046"/>
                  <a:pt x="8144" y="8082"/>
                  <a:pt x="8156" y="8106"/>
                </a:cubicBezTo>
                <a:lnTo>
                  <a:pt x="8525" y="9725"/>
                </a:lnTo>
                <a:cubicBezTo>
                  <a:pt x="8549" y="9808"/>
                  <a:pt x="8621" y="9868"/>
                  <a:pt x="8692" y="9868"/>
                </a:cubicBezTo>
                <a:lnTo>
                  <a:pt x="8728" y="9868"/>
                </a:lnTo>
                <a:cubicBezTo>
                  <a:pt x="8811" y="9844"/>
                  <a:pt x="8871" y="9761"/>
                  <a:pt x="8847" y="9665"/>
                </a:cubicBezTo>
                <a:lnTo>
                  <a:pt x="8466" y="8046"/>
                </a:lnTo>
                <a:cubicBezTo>
                  <a:pt x="8442" y="7951"/>
                  <a:pt x="8394" y="7856"/>
                  <a:pt x="8323" y="7784"/>
                </a:cubicBezTo>
                <a:lnTo>
                  <a:pt x="7370" y="6915"/>
                </a:lnTo>
                <a:cubicBezTo>
                  <a:pt x="7454" y="6855"/>
                  <a:pt x="7537" y="6784"/>
                  <a:pt x="7609" y="6724"/>
                </a:cubicBezTo>
                <a:lnTo>
                  <a:pt x="8799" y="7570"/>
                </a:lnTo>
                <a:cubicBezTo>
                  <a:pt x="8823" y="7582"/>
                  <a:pt x="8847" y="7617"/>
                  <a:pt x="8859" y="7629"/>
                </a:cubicBezTo>
                <a:lnTo>
                  <a:pt x="9514" y="8891"/>
                </a:lnTo>
                <a:cubicBezTo>
                  <a:pt x="9537" y="8951"/>
                  <a:pt x="9597" y="8987"/>
                  <a:pt x="9656" y="8987"/>
                </a:cubicBezTo>
                <a:cubicBezTo>
                  <a:pt x="9692" y="8987"/>
                  <a:pt x="9704" y="8987"/>
                  <a:pt x="9740" y="8975"/>
                </a:cubicBezTo>
                <a:cubicBezTo>
                  <a:pt x="9811" y="8927"/>
                  <a:pt x="9835" y="8832"/>
                  <a:pt x="9811" y="8749"/>
                </a:cubicBezTo>
                <a:lnTo>
                  <a:pt x="9156" y="7486"/>
                </a:lnTo>
                <a:cubicBezTo>
                  <a:pt x="9121" y="7403"/>
                  <a:pt x="9061" y="7344"/>
                  <a:pt x="9002" y="7308"/>
                </a:cubicBezTo>
                <a:lnTo>
                  <a:pt x="7859" y="6474"/>
                </a:lnTo>
                <a:cubicBezTo>
                  <a:pt x="7918" y="6391"/>
                  <a:pt x="7966" y="6332"/>
                  <a:pt x="8013" y="6260"/>
                </a:cubicBezTo>
                <a:lnTo>
                  <a:pt x="9204" y="6653"/>
                </a:lnTo>
                <a:cubicBezTo>
                  <a:pt x="9228" y="6665"/>
                  <a:pt x="9275" y="6677"/>
                  <a:pt x="9287" y="6713"/>
                </a:cubicBezTo>
                <a:lnTo>
                  <a:pt x="10276" y="7998"/>
                </a:lnTo>
                <a:cubicBezTo>
                  <a:pt x="10299" y="8046"/>
                  <a:pt x="10347" y="8058"/>
                  <a:pt x="10407" y="8058"/>
                </a:cubicBezTo>
                <a:cubicBezTo>
                  <a:pt x="10430" y="8058"/>
                  <a:pt x="10478" y="8046"/>
                  <a:pt x="10514" y="8034"/>
                </a:cubicBezTo>
                <a:cubicBezTo>
                  <a:pt x="10585" y="7975"/>
                  <a:pt x="10597" y="7879"/>
                  <a:pt x="10538" y="7808"/>
                </a:cubicBezTo>
                <a:lnTo>
                  <a:pt x="9561" y="6510"/>
                </a:lnTo>
                <a:cubicBezTo>
                  <a:pt x="9502" y="6427"/>
                  <a:pt x="9406" y="6367"/>
                  <a:pt x="9299" y="6332"/>
                </a:cubicBezTo>
                <a:lnTo>
                  <a:pt x="8156" y="5962"/>
                </a:lnTo>
                <a:cubicBezTo>
                  <a:pt x="8192" y="5879"/>
                  <a:pt x="8204" y="5784"/>
                  <a:pt x="8204" y="5712"/>
                </a:cubicBezTo>
                <a:lnTo>
                  <a:pt x="9466" y="5712"/>
                </a:lnTo>
                <a:cubicBezTo>
                  <a:pt x="9514" y="5712"/>
                  <a:pt x="9561" y="5724"/>
                  <a:pt x="9585" y="5760"/>
                </a:cubicBezTo>
                <a:lnTo>
                  <a:pt x="10883" y="6891"/>
                </a:lnTo>
                <a:cubicBezTo>
                  <a:pt x="10907" y="6915"/>
                  <a:pt x="10954" y="6927"/>
                  <a:pt x="10990" y="6927"/>
                </a:cubicBezTo>
                <a:cubicBezTo>
                  <a:pt x="11026" y="6927"/>
                  <a:pt x="11073" y="6915"/>
                  <a:pt x="11109" y="6879"/>
                </a:cubicBezTo>
                <a:cubicBezTo>
                  <a:pt x="11073" y="6784"/>
                  <a:pt x="11073" y="6677"/>
                  <a:pt x="11002" y="6617"/>
                </a:cubicBezTo>
                <a:lnTo>
                  <a:pt x="9704" y="5486"/>
                </a:lnTo>
                <a:cubicBezTo>
                  <a:pt x="9621" y="5415"/>
                  <a:pt x="9502" y="5367"/>
                  <a:pt x="9359" y="5367"/>
                </a:cubicBezTo>
                <a:lnTo>
                  <a:pt x="8073" y="5367"/>
                </a:lnTo>
                <a:lnTo>
                  <a:pt x="8025" y="5141"/>
                </a:lnTo>
                <a:lnTo>
                  <a:pt x="8049" y="5117"/>
                </a:lnTo>
                <a:cubicBezTo>
                  <a:pt x="8942" y="4129"/>
                  <a:pt x="8978" y="3153"/>
                  <a:pt x="8847" y="2498"/>
                </a:cubicBezTo>
                <a:cubicBezTo>
                  <a:pt x="8728" y="1962"/>
                  <a:pt x="8466" y="1438"/>
                  <a:pt x="8085" y="998"/>
                </a:cubicBezTo>
                <a:cubicBezTo>
                  <a:pt x="7728" y="581"/>
                  <a:pt x="7263" y="224"/>
                  <a:pt x="6787" y="9"/>
                </a:cubicBezTo>
                <a:cubicBezTo>
                  <a:pt x="6770" y="4"/>
                  <a:pt x="6751" y="1"/>
                  <a:pt x="67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3" name="Google Shape;12133;p81"/>
          <p:cNvGrpSpPr/>
          <p:nvPr/>
        </p:nvGrpSpPr>
        <p:grpSpPr>
          <a:xfrm>
            <a:off x="1953037" y="2552242"/>
            <a:ext cx="355136" cy="227072"/>
            <a:chOff x="1953037" y="2552242"/>
            <a:chExt cx="355136" cy="227072"/>
          </a:xfrm>
        </p:grpSpPr>
        <p:sp>
          <p:nvSpPr>
            <p:cNvPr id="12134" name="Google Shape;12134;p81"/>
            <p:cNvSpPr/>
            <p:nvPr/>
          </p:nvSpPr>
          <p:spPr>
            <a:xfrm>
              <a:off x="1953037" y="2552242"/>
              <a:ext cx="355136" cy="227072"/>
            </a:xfrm>
            <a:custGeom>
              <a:avLst/>
              <a:gdLst/>
              <a:ahLst/>
              <a:cxnLst/>
              <a:rect l="l" t="t" r="r" b="b"/>
              <a:pathLst>
                <a:path w="11098" h="7096" extrusionOk="0">
                  <a:moveTo>
                    <a:pt x="6198" y="1414"/>
                  </a:moveTo>
                  <a:cubicBezTo>
                    <a:pt x="6408" y="1414"/>
                    <a:pt x="6616" y="1431"/>
                    <a:pt x="6823" y="1464"/>
                  </a:cubicBezTo>
                  <a:cubicBezTo>
                    <a:pt x="6895" y="1488"/>
                    <a:pt x="6990" y="1500"/>
                    <a:pt x="7073" y="1512"/>
                  </a:cubicBezTo>
                  <a:lnTo>
                    <a:pt x="6907" y="2464"/>
                  </a:lnTo>
                  <a:lnTo>
                    <a:pt x="5573" y="2929"/>
                  </a:lnTo>
                  <a:lnTo>
                    <a:pt x="4978" y="1607"/>
                  </a:lnTo>
                  <a:cubicBezTo>
                    <a:pt x="5397" y="1475"/>
                    <a:pt x="5802" y="1414"/>
                    <a:pt x="6198" y="1414"/>
                  </a:cubicBezTo>
                  <a:close/>
                  <a:moveTo>
                    <a:pt x="7407" y="1607"/>
                  </a:moveTo>
                  <a:cubicBezTo>
                    <a:pt x="7883" y="1750"/>
                    <a:pt x="8478" y="2036"/>
                    <a:pt x="9097" y="2524"/>
                  </a:cubicBezTo>
                  <a:lnTo>
                    <a:pt x="9038" y="2571"/>
                  </a:lnTo>
                  <a:cubicBezTo>
                    <a:pt x="8966" y="2619"/>
                    <a:pt x="8954" y="2714"/>
                    <a:pt x="8990" y="2798"/>
                  </a:cubicBezTo>
                  <a:cubicBezTo>
                    <a:pt x="9026" y="2833"/>
                    <a:pt x="9085" y="2869"/>
                    <a:pt x="9133" y="2869"/>
                  </a:cubicBezTo>
                  <a:cubicBezTo>
                    <a:pt x="9157" y="2869"/>
                    <a:pt x="9193" y="2857"/>
                    <a:pt x="9216" y="2833"/>
                  </a:cubicBezTo>
                  <a:lnTo>
                    <a:pt x="9335" y="2750"/>
                  </a:lnTo>
                  <a:cubicBezTo>
                    <a:pt x="9740" y="3119"/>
                    <a:pt x="10157" y="3583"/>
                    <a:pt x="10574" y="4179"/>
                  </a:cubicBezTo>
                  <a:cubicBezTo>
                    <a:pt x="9883" y="4357"/>
                    <a:pt x="9228" y="4488"/>
                    <a:pt x="8633" y="4584"/>
                  </a:cubicBezTo>
                  <a:lnTo>
                    <a:pt x="8395" y="3417"/>
                  </a:lnTo>
                  <a:lnTo>
                    <a:pt x="8692" y="3214"/>
                  </a:lnTo>
                  <a:cubicBezTo>
                    <a:pt x="8776" y="3167"/>
                    <a:pt x="8788" y="3060"/>
                    <a:pt x="8740" y="2988"/>
                  </a:cubicBezTo>
                  <a:cubicBezTo>
                    <a:pt x="8709" y="2942"/>
                    <a:pt x="8659" y="2916"/>
                    <a:pt x="8604" y="2916"/>
                  </a:cubicBezTo>
                  <a:cubicBezTo>
                    <a:pt x="8574" y="2916"/>
                    <a:pt x="8543" y="2924"/>
                    <a:pt x="8514" y="2940"/>
                  </a:cubicBezTo>
                  <a:lnTo>
                    <a:pt x="8216" y="3155"/>
                  </a:lnTo>
                  <a:lnTo>
                    <a:pt x="7252" y="2512"/>
                  </a:lnTo>
                  <a:lnTo>
                    <a:pt x="7407" y="1607"/>
                  </a:lnTo>
                  <a:close/>
                  <a:moveTo>
                    <a:pt x="7049" y="2750"/>
                  </a:moveTo>
                  <a:lnTo>
                    <a:pt x="8073" y="3429"/>
                  </a:lnTo>
                  <a:lnTo>
                    <a:pt x="8311" y="4607"/>
                  </a:lnTo>
                  <a:cubicBezTo>
                    <a:pt x="7883" y="4661"/>
                    <a:pt x="7474" y="4688"/>
                    <a:pt x="7096" y="4688"/>
                  </a:cubicBezTo>
                  <a:cubicBezTo>
                    <a:pt x="6970" y="4688"/>
                    <a:pt x="6847" y="4685"/>
                    <a:pt x="6728" y="4679"/>
                  </a:cubicBezTo>
                  <a:cubicBezTo>
                    <a:pt x="6073" y="4655"/>
                    <a:pt x="5490" y="4548"/>
                    <a:pt x="5025" y="4345"/>
                  </a:cubicBezTo>
                  <a:lnTo>
                    <a:pt x="5621" y="3250"/>
                  </a:lnTo>
                  <a:lnTo>
                    <a:pt x="7049" y="2750"/>
                  </a:lnTo>
                  <a:close/>
                  <a:moveTo>
                    <a:pt x="1561" y="300"/>
                  </a:moveTo>
                  <a:cubicBezTo>
                    <a:pt x="1774" y="300"/>
                    <a:pt x="1974" y="373"/>
                    <a:pt x="2132" y="512"/>
                  </a:cubicBezTo>
                  <a:cubicBezTo>
                    <a:pt x="2323" y="678"/>
                    <a:pt x="2430" y="916"/>
                    <a:pt x="2430" y="1178"/>
                  </a:cubicBezTo>
                  <a:lnTo>
                    <a:pt x="2430" y="2762"/>
                  </a:lnTo>
                  <a:cubicBezTo>
                    <a:pt x="2430" y="2786"/>
                    <a:pt x="2465" y="3381"/>
                    <a:pt x="2906" y="4036"/>
                  </a:cubicBezTo>
                  <a:lnTo>
                    <a:pt x="2858" y="4060"/>
                  </a:lnTo>
                  <a:cubicBezTo>
                    <a:pt x="2608" y="4143"/>
                    <a:pt x="2430" y="4369"/>
                    <a:pt x="2394" y="4631"/>
                  </a:cubicBezTo>
                  <a:lnTo>
                    <a:pt x="2358" y="5084"/>
                  </a:lnTo>
                  <a:cubicBezTo>
                    <a:pt x="1358" y="4024"/>
                    <a:pt x="1192" y="2583"/>
                    <a:pt x="1192" y="2512"/>
                  </a:cubicBezTo>
                  <a:cubicBezTo>
                    <a:pt x="1180" y="2381"/>
                    <a:pt x="1072" y="2262"/>
                    <a:pt x="941" y="2214"/>
                  </a:cubicBezTo>
                  <a:lnTo>
                    <a:pt x="632" y="2143"/>
                  </a:lnTo>
                  <a:cubicBezTo>
                    <a:pt x="537" y="2119"/>
                    <a:pt x="501" y="2047"/>
                    <a:pt x="501" y="1964"/>
                  </a:cubicBezTo>
                  <a:lnTo>
                    <a:pt x="501" y="1869"/>
                  </a:lnTo>
                  <a:cubicBezTo>
                    <a:pt x="822" y="1857"/>
                    <a:pt x="1227" y="1809"/>
                    <a:pt x="1453" y="1690"/>
                  </a:cubicBezTo>
                  <a:cubicBezTo>
                    <a:pt x="1525" y="1643"/>
                    <a:pt x="1573" y="1559"/>
                    <a:pt x="1525" y="1464"/>
                  </a:cubicBezTo>
                  <a:cubicBezTo>
                    <a:pt x="1491" y="1413"/>
                    <a:pt x="1438" y="1373"/>
                    <a:pt x="1375" y="1373"/>
                  </a:cubicBezTo>
                  <a:cubicBezTo>
                    <a:pt x="1351" y="1373"/>
                    <a:pt x="1325" y="1379"/>
                    <a:pt x="1299" y="1393"/>
                  </a:cubicBezTo>
                  <a:cubicBezTo>
                    <a:pt x="1132" y="1464"/>
                    <a:pt x="799" y="1524"/>
                    <a:pt x="334" y="1547"/>
                  </a:cubicBezTo>
                  <a:lnTo>
                    <a:pt x="334" y="1524"/>
                  </a:lnTo>
                  <a:lnTo>
                    <a:pt x="334" y="916"/>
                  </a:lnTo>
                  <a:cubicBezTo>
                    <a:pt x="334" y="643"/>
                    <a:pt x="525" y="428"/>
                    <a:pt x="799" y="393"/>
                  </a:cubicBezTo>
                  <a:lnTo>
                    <a:pt x="1430" y="309"/>
                  </a:lnTo>
                  <a:cubicBezTo>
                    <a:pt x="1474" y="303"/>
                    <a:pt x="1517" y="300"/>
                    <a:pt x="1561" y="300"/>
                  </a:cubicBezTo>
                  <a:close/>
                  <a:moveTo>
                    <a:pt x="4692" y="1726"/>
                  </a:moveTo>
                  <a:lnTo>
                    <a:pt x="5335" y="3155"/>
                  </a:lnTo>
                  <a:lnTo>
                    <a:pt x="4740" y="4238"/>
                  </a:lnTo>
                  <a:cubicBezTo>
                    <a:pt x="4680" y="4203"/>
                    <a:pt x="4609" y="4167"/>
                    <a:pt x="4549" y="4131"/>
                  </a:cubicBezTo>
                  <a:cubicBezTo>
                    <a:pt x="4520" y="4115"/>
                    <a:pt x="4490" y="4107"/>
                    <a:pt x="4461" y="4107"/>
                  </a:cubicBezTo>
                  <a:cubicBezTo>
                    <a:pt x="4406" y="4107"/>
                    <a:pt x="4354" y="4136"/>
                    <a:pt x="4323" y="4191"/>
                  </a:cubicBezTo>
                  <a:cubicBezTo>
                    <a:pt x="4275" y="4262"/>
                    <a:pt x="4287" y="4369"/>
                    <a:pt x="4382" y="4417"/>
                  </a:cubicBezTo>
                  <a:cubicBezTo>
                    <a:pt x="5061" y="4845"/>
                    <a:pt x="5978" y="5060"/>
                    <a:pt x="7109" y="5060"/>
                  </a:cubicBezTo>
                  <a:cubicBezTo>
                    <a:pt x="8145" y="5060"/>
                    <a:pt x="9371" y="4881"/>
                    <a:pt x="10764" y="4500"/>
                  </a:cubicBezTo>
                  <a:lnTo>
                    <a:pt x="10764" y="4500"/>
                  </a:lnTo>
                  <a:cubicBezTo>
                    <a:pt x="10740" y="4536"/>
                    <a:pt x="10740" y="4595"/>
                    <a:pt x="10705" y="4655"/>
                  </a:cubicBezTo>
                  <a:cubicBezTo>
                    <a:pt x="10657" y="4774"/>
                    <a:pt x="10574" y="4845"/>
                    <a:pt x="10455" y="4881"/>
                  </a:cubicBezTo>
                  <a:cubicBezTo>
                    <a:pt x="9128" y="5204"/>
                    <a:pt x="7958" y="5362"/>
                    <a:pt x="6945" y="5362"/>
                  </a:cubicBezTo>
                  <a:cubicBezTo>
                    <a:pt x="6649" y="5362"/>
                    <a:pt x="6366" y="5349"/>
                    <a:pt x="6097" y="5322"/>
                  </a:cubicBezTo>
                  <a:cubicBezTo>
                    <a:pt x="5156" y="5238"/>
                    <a:pt x="4382" y="4965"/>
                    <a:pt x="3811" y="4536"/>
                  </a:cubicBezTo>
                  <a:cubicBezTo>
                    <a:pt x="2966" y="3905"/>
                    <a:pt x="2787" y="3095"/>
                    <a:pt x="2763" y="2833"/>
                  </a:cubicBezTo>
                  <a:cubicBezTo>
                    <a:pt x="2882" y="2750"/>
                    <a:pt x="2977" y="2655"/>
                    <a:pt x="3097" y="2583"/>
                  </a:cubicBezTo>
                  <a:cubicBezTo>
                    <a:pt x="3180" y="2952"/>
                    <a:pt x="3358" y="3476"/>
                    <a:pt x="3811" y="3952"/>
                  </a:cubicBezTo>
                  <a:cubicBezTo>
                    <a:pt x="3847" y="3988"/>
                    <a:pt x="3894" y="4000"/>
                    <a:pt x="3930" y="4000"/>
                  </a:cubicBezTo>
                  <a:cubicBezTo>
                    <a:pt x="3978" y="4000"/>
                    <a:pt x="4025" y="3988"/>
                    <a:pt x="4049" y="3952"/>
                  </a:cubicBezTo>
                  <a:cubicBezTo>
                    <a:pt x="4109" y="3893"/>
                    <a:pt x="4109" y="3786"/>
                    <a:pt x="4049" y="3726"/>
                  </a:cubicBezTo>
                  <a:cubicBezTo>
                    <a:pt x="3573" y="3250"/>
                    <a:pt x="3442" y="2714"/>
                    <a:pt x="3394" y="2393"/>
                  </a:cubicBezTo>
                  <a:cubicBezTo>
                    <a:pt x="3835" y="2107"/>
                    <a:pt x="4263" y="1881"/>
                    <a:pt x="4692" y="1726"/>
                  </a:cubicBezTo>
                  <a:close/>
                  <a:moveTo>
                    <a:pt x="9609" y="5417"/>
                  </a:moveTo>
                  <a:cubicBezTo>
                    <a:pt x="9490" y="5548"/>
                    <a:pt x="9371" y="5667"/>
                    <a:pt x="9252" y="5738"/>
                  </a:cubicBezTo>
                  <a:cubicBezTo>
                    <a:pt x="9216" y="5750"/>
                    <a:pt x="9157" y="5798"/>
                    <a:pt x="8978" y="5857"/>
                  </a:cubicBezTo>
                  <a:lnTo>
                    <a:pt x="8978" y="5512"/>
                  </a:lnTo>
                  <a:cubicBezTo>
                    <a:pt x="9193" y="5488"/>
                    <a:pt x="9383" y="5441"/>
                    <a:pt x="9609" y="5417"/>
                  </a:cubicBezTo>
                  <a:close/>
                  <a:moveTo>
                    <a:pt x="4668" y="5334"/>
                  </a:moveTo>
                  <a:cubicBezTo>
                    <a:pt x="5085" y="5488"/>
                    <a:pt x="5537" y="5596"/>
                    <a:pt x="6049" y="5631"/>
                  </a:cubicBezTo>
                  <a:cubicBezTo>
                    <a:pt x="6335" y="5667"/>
                    <a:pt x="6633" y="5679"/>
                    <a:pt x="6942" y="5679"/>
                  </a:cubicBezTo>
                  <a:cubicBezTo>
                    <a:pt x="7204" y="5679"/>
                    <a:pt x="7502" y="5667"/>
                    <a:pt x="7788" y="5655"/>
                  </a:cubicBezTo>
                  <a:lnTo>
                    <a:pt x="7788" y="5893"/>
                  </a:lnTo>
                  <a:cubicBezTo>
                    <a:pt x="7561" y="5893"/>
                    <a:pt x="7359" y="6012"/>
                    <a:pt x="7240" y="6203"/>
                  </a:cubicBezTo>
                  <a:cubicBezTo>
                    <a:pt x="6758" y="6257"/>
                    <a:pt x="6324" y="6280"/>
                    <a:pt x="5934" y="6280"/>
                  </a:cubicBezTo>
                  <a:cubicBezTo>
                    <a:pt x="4698" y="6280"/>
                    <a:pt x="3912" y="6050"/>
                    <a:pt x="3478" y="5869"/>
                  </a:cubicBezTo>
                  <a:lnTo>
                    <a:pt x="3501" y="5738"/>
                  </a:lnTo>
                  <a:cubicBezTo>
                    <a:pt x="3739" y="5738"/>
                    <a:pt x="4299" y="5691"/>
                    <a:pt x="4668" y="5334"/>
                  </a:cubicBezTo>
                  <a:close/>
                  <a:moveTo>
                    <a:pt x="3097" y="4322"/>
                  </a:moveTo>
                  <a:cubicBezTo>
                    <a:pt x="3239" y="4488"/>
                    <a:pt x="3394" y="4655"/>
                    <a:pt x="3608" y="4798"/>
                  </a:cubicBezTo>
                  <a:cubicBezTo>
                    <a:pt x="3811" y="4965"/>
                    <a:pt x="4049" y="5095"/>
                    <a:pt x="4323" y="5215"/>
                  </a:cubicBezTo>
                  <a:cubicBezTo>
                    <a:pt x="4073" y="5381"/>
                    <a:pt x="3751" y="5417"/>
                    <a:pt x="3573" y="5429"/>
                  </a:cubicBezTo>
                  <a:lnTo>
                    <a:pt x="3573" y="5393"/>
                  </a:lnTo>
                  <a:cubicBezTo>
                    <a:pt x="3597" y="5310"/>
                    <a:pt x="3537" y="5215"/>
                    <a:pt x="3442" y="5203"/>
                  </a:cubicBezTo>
                  <a:cubicBezTo>
                    <a:pt x="3429" y="5199"/>
                    <a:pt x="3416" y="5197"/>
                    <a:pt x="3404" y="5197"/>
                  </a:cubicBezTo>
                  <a:cubicBezTo>
                    <a:pt x="3332" y="5197"/>
                    <a:pt x="3261" y="5251"/>
                    <a:pt x="3251" y="5322"/>
                  </a:cubicBezTo>
                  <a:lnTo>
                    <a:pt x="3025" y="6465"/>
                  </a:lnTo>
                  <a:cubicBezTo>
                    <a:pt x="3001" y="6631"/>
                    <a:pt x="2846" y="6750"/>
                    <a:pt x="2668" y="6750"/>
                  </a:cubicBezTo>
                  <a:lnTo>
                    <a:pt x="1775" y="6750"/>
                  </a:lnTo>
                  <a:lnTo>
                    <a:pt x="1906" y="6441"/>
                  </a:lnTo>
                  <a:cubicBezTo>
                    <a:pt x="1965" y="6310"/>
                    <a:pt x="2084" y="6215"/>
                    <a:pt x="2239" y="6215"/>
                  </a:cubicBezTo>
                  <a:lnTo>
                    <a:pt x="2418" y="6215"/>
                  </a:lnTo>
                  <a:cubicBezTo>
                    <a:pt x="2501" y="6215"/>
                    <a:pt x="2561" y="6155"/>
                    <a:pt x="2585" y="6072"/>
                  </a:cubicBezTo>
                  <a:lnTo>
                    <a:pt x="2716" y="4667"/>
                  </a:lnTo>
                  <a:cubicBezTo>
                    <a:pt x="2727" y="4536"/>
                    <a:pt x="2811" y="4417"/>
                    <a:pt x="2954" y="4369"/>
                  </a:cubicBezTo>
                  <a:lnTo>
                    <a:pt x="3097" y="4322"/>
                  </a:lnTo>
                  <a:close/>
                  <a:moveTo>
                    <a:pt x="8657" y="5560"/>
                  </a:moveTo>
                  <a:lnTo>
                    <a:pt x="8657" y="6572"/>
                  </a:lnTo>
                  <a:cubicBezTo>
                    <a:pt x="8657" y="6679"/>
                    <a:pt x="8561" y="6750"/>
                    <a:pt x="8478" y="6750"/>
                  </a:cubicBezTo>
                  <a:lnTo>
                    <a:pt x="7347" y="6750"/>
                  </a:lnTo>
                  <a:lnTo>
                    <a:pt x="7490" y="6429"/>
                  </a:lnTo>
                  <a:cubicBezTo>
                    <a:pt x="7549" y="6286"/>
                    <a:pt x="7669" y="6215"/>
                    <a:pt x="7823" y="6215"/>
                  </a:cubicBezTo>
                  <a:lnTo>
                    <a:pt x="7954" y="6215"/>
                  </a:lnTo>
                  <a:cubicBezTo>
                    <a:pt x="8038" y="6215"/>
                    <a:pt x="8121" y="6143"/>
                    <a:pt x="8121" y="6048"/>
                  </a:cubicBezTo>
                  <a:lnTo>
                    <a:pt x="8121" y="5619"/>
                  </a:lnTo>
                  <a:cubicBezTo>
                    <a:pt x="8300" y="5607"/>
                    <a:pt x="8466" y="5572"/>
                    <a:pt x="8657" y="5560"/>
                  </a:cubicBezTo>
                  <a:close/>
                  <a:moveTo>
                    <a:pt x="1533" y="0"/>
                  </a:moveTo>
                  <a:cubicBezTo>
                    <a:pt x="1479" y="0"/>
                    <a:pt x="1425" y="4"/>
                    <a:pt x="1370" y="12"/>
                  </a:cubicBezTo>
                  <a:lnTo>
                    <a:pt x="727" y="95"/>
                  </a:lnTo>
                  <a:cubicBezTo>
                    <a:pt x="310" y="154"/>
                    <a:pt x="1" y="512"/>
                    <a:pt x="1" y="952"/>
                  </a:cubicBezTo>
                  <a:lnTo>
                    <a:pt x="1" y="1559"/>
                  </a:lnTo>
                  <a:cubicBezTo>
                    <a:pt x="1" y="1643"/>
                    <a:pt x="49" y="1738"/>
                    <a:pt x="108" y="1797"/>
                  </a:cubicBezTo>
                  <a:cubicBezTo>
                    <a:pt x="132" y="1809"/>
                    <a:pt x="156" y="1845"/>
                    <a:pt x="179" y="1857"/>
                  </a:cubicBezTo>
                  <a:lnTo>
                    <a:pt x="179" y="1976"/>
                  </a:lnTo>
                  <a:cubicBezTo>
                    <a:pt x="179" y="2214"/>
                    <a:pt x="334" y="2417"/>
                    <a:pt x="572" y="2476"/>
                  </a:cubicBezTo>
                  <a:lnTo>
                    <a:pt x="882" y="2559"/>
                  </a:lnTo>
                  <a:cubicBezTo>
                    <a:pt x="882" y="2559"/>
                    <a:pt x="894" y="2559"/>
                    <a:pt x="894" y="2571"/>
                  </a:cubicBezTo>
                  <a:cubicBezTo>
                    <a:pt x="930" y="2869"/>
                    <a:pt x="1037" y="3357"/>
                    <a:pt x="1239" y="3869"/>
                  </a:cubicBezTo>
                  <a:cubicBezTo>
                    <a:pt x="1513" y="4536"/>
                    <a:pt x="1870" y="5084"/>
                    <a:pt x="2323" y="5512"/>
                  </a:cubicBezTo>
                  <a:lnTo>
                    <a:pt x="2287" y="5905"/>
                  </a:lnTo>
                  <a:lnTo>
                    <a:pt x="2251" y="5905"/>
                  </a:lnTo>
                  <a:cubicBezTo>
                    <a:pt x="1965" y="5905"/>
                    <a:pt x="1715" y="6072"/>
                    <a:pt x="1608" y="6334"/>
                  </a:cubicBezTo>
                  <a:lnTo>
                    <a:pt x="1394" y="6869"/>
                  </a:lnTo>
                  <a:cubicBezTo>
                    <a:pt x="1370" y="6917"/>
                    <a:pt x="1370" y="6977"/>
                    <a:pt x="1406" y="7024"/>
                  </a:cubicBezTo>
                  <a:cubicBezTo>
                    <a:pt x="1430" y="7060"/>
                    <a:pt x="1477" y="7096"/>
                    <a:pt x="1537" y="7096"/>
                  </a:cubicBezTo>
                  <a:lnTo>
                    <a:pt x="2680" y="7096"/>
                  </a:lnTo>
                  <a:cubicBezTo>
                    <a:pt x="3013" y="7096"/>
                    <a:pt x="3299" y="6869"/>
                    <a:pt x="3358" y="6548"/>
                  </a:cubicBezTo>
                  <a:lnTo>
                    <a:pt x="3418" y="6215"/>
                  </a:lnTo>
                  <a:cubicBezTo>
                    <a:pt x="3894" y="6405"/>
                    <a:pt x="4704" y="6619"/>
                    <a:pt x="5942" y="6619"/>
                  </a:cubicBezTo>
                  <a:cubicBezTo>
                    <a:pt x="6287" y="6619"/>
                    <a:pt x="6668" y="6608"/>
                    <a:pt x="7085" y="6560"/>
                  </a:cubicBezTo>
                  <a:lnTo>
                    <a:pt x="7085" y="6560"/>
                  </a:lnTo>
                  <a:lnTo>
                    <a:pt x="6954" y="6869"/>
                  </a:lnTo>
                  <a:cubicBezTo>
                    <a:pt x="6930" y="6917"/>
                    <a:pt x="6942" y="6977"/>
                    <a:pt x="6966" y="7024"/>
                  </a:cubicBezTo>
                  <a:cubicBezTo>
                    <a:pt x="7002" y="7060"/>
                    <a:pt x="7049" y="7096"/>
                    <a:pt x="7109" y="7096"/>
                  </a:cubicBezTo>
                  <a:lnTo>
                    <a:pt x="8490" y="7096"/>
                  </a:lnTo>
                  <a:cubicBezTo>
                    <a:pt x="8776" y="7096"/>
                    <a:pt x="8990" y="6869"/>
                    <a:pt x="8990" y="6584"/>
                  </a:cubicBezTo>
                  <a:lnTo>
                    <a:pt x="8990" y="6215"/>
                  </a:lnTo>
                  <a:cubicBezTo>
                    <a:pt x="9204" y="6155"/>
                    <a:pt x="9347" y="6096"/>
                    <a:pt x="9443" y="6036"/>
                  </a:cubicBezTo>
                  <a:cubicBezTo>
                    <a:pt x="9669" y="5893"/>
                    <a:pt x="9871" y="5655"/>
                    <a:pt x="10062" y="5334"/>
                  </a:cubicBezTo>
                  <a:cubicBezTo>
                    <a:pt x="10216" y="5310"/>
                    <a:pt x="10383" y="5262"/>
                    <a:pt x="10538" y="5238"/>
                  </a:cubicBezTo>
                  <a:cubicBezTo>
                    <a:pt x="10764" y="5179"/>
                    <a:pt x="10943" y="5024"/>
                    <a:pt x="11014" y="4822"/>
                  </a:cubicBezTo>
                  <a:cubicBezTo>
                    <a:pt x="11098" y="4560"/>
                    <a:pt x="11062" y="4322"/>
                    <a:pt x="10943" y="4143"/>
                  </a:cubicBezTo>
                  <a:cubicBezTo>
                    <a:pt x="10645" y="3691"/>
                    <a:pt x="10145" y="3012"/>
                    <a:pt x="9454" y="2417"/>
                  </a:cubicBezTo>
                  <a:cubicBezTo>
                    <a:pt x="8657" y="1726"/>
                    <a:pt x="7776" y="1285"/>
                    <a:pt x="6883" y="1155"/>
                  </a:cubicBezTo>
                  <a:cubicBezTo>
                    <a:pt x="6667" y="1122"/>
                    <a:pt x="6450" y="1106"/>
                    <a:pt x="6233" y="1106"/>
                  </a:cubicBezTo>
                  <a:cubicBezTo>
                    <a:pt x="5093" y="1106"/>
                    <a:pt x="3929" y="1551"/>
                    <a:pt x="2739" y="2440"/>
                  </a:cubicBezTo>
                  <a:lnTo>
                    <a:pt x="2739" y="1202"/>
                  </a:lnTo>
                  <a:cubicBezTo>
                    <a:pt x="2739" y="857"/>
                    <a:pt x="2596" y="512"/>
                    <a:pt x="2323" y="285"/>
                  </a:cubicBezTo>
                  <a:cubicBezTo>
                    <a:pt x="2102" y="105"/>
                    <a:pt x="1822" y="0"/>
                    <a:pt x="15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81"/>
            <p:cNvSpPr/>
            <p:nvPr/>
          </p:nvSpPr>
          <p:spPr>
            <a:xfrm>
              <a:off x="1985805" y="2573938"/>
              <a:ext cx="10720" cy="16416"/>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6" name="Google Shape;12136;p81"/>
          <p:cNvSpPr/>
          <p:nvPr/>
        </p:nvSpPr>
        <p:spPr>
          <a:xfrm>
            <a:off x="3603917" y="2424146"/>
            <a:ext cx="348256" cy="354016"/>
          </a:xfrm>
          <a:custGeom>
            <a:avLst/>
            <a:gdLst/>
            <a:ahLst/>
            <a:cxnLst/>
            <a:rect l="l" t="t" r="r" b="b"/>
            <a:pathLst>
              <a:path w="10883" h="11063" extrusionOk="0">
                <a:moveTo>
                  <a:pt x="932" y="329"/>
                </a:moveTo>
                <a:cubicBezTo>
                  <a:pt x="1012" y="329"/>
                  <a:pt x="1098" y="346"/>
                  <a:pt x="1191" y="383"/>
                </a:cubicBezTo>
                <a:lnTo>
                  <a:pt x="1275" y="431"/>
                </a:lnTo>
                <a:cubicBezTo>
                  <a:pt x="1144" y="502"/>
                  <a:pt x="1013" y="586"/>
                  <a:pt x="894" y="693"/>
                </a:cubicBezTo>
                <a:cubicBezTo>
                  <a:pt x="703" y="859"/>
                  <a:pt x="560" y="1026"/>
                  <a:pt x="465" y="1205"/>
                </a:cubicBezTo>
                <a:cubicBezTo>
                  <a:pt x="441" y="1157"/>
                  <a:pt x="429" y="1097"/>
                  <a:pt x="417" y="1050"/>
                </a:cubicBezTo>
                <a:cubicBezTo>
                  <a:pt x="346" y="788"/>
                  <a:pt x="405" y="586"/>
                  <a:pt x="596" y="443"/>
                </a:cubicBezTo>
                <a:cubicBezTo>
                  <a:pt x="697" y="370"/>
                  <a:pt x="808" y="329"/>
                  <a:pt x="932" y="329"/>
                </a:cubicBezTo>
                <a:close/>
                <a:moveTo>
                  <a:pt x="1947" y="630"/>
                </a:moveTo>
                <a:cubicBezTo>
                  <a:pt x="1973" y="630"/>
                  <a:pt x="1999" y="631"/>
                  <a:pt x="2025" y="633"/>
                </a:cubicBezTo>
                <a:cubicBezTo>
                  <a:pt x="2334" y="669"/>
                  <a:pt x="2608" y="847"/>
                  <a:pt x="2763" y="978"/>
                </a:cubicBezTo>
                <a:cubicBezTo>
                  <a:pt x="2703" y="990"/>
                  <a:pt x="2644" y="1026"/>
                  <a:pt x="2584" y="1050"/>
                </a:cubicBezTo>
                <a:cubicBezTo>
                  <a:pt x="2513" y="1097"/>
                  <a:pt x="2465" y="1181"/>
                  <a:pt x="2513" y="1264"/>
                </a:cubicBezTo>
                <a:cubicBezTo>
                  <a:pt x="2547" y="1316"/>
                  <a:pt x="2600" y="1355"/>
                  <a:pt x="2658" y="1355"/>
                </a:cubicBezTo>
                <a:cubicBezTo>
                  <a:pt x="2681" y="1355"/>
                  <a:pt x="2704" y="1349"/>
                  <a:pt x="2727" y="1336"/>
                </a:cubicBezTo>
                <a:cubicBezTo>
                  <a:pt x="2931" y="1234"/>
                  <a:pt x="3137" y="1185"/>
                  <a:pt x="3341" y="1185"/>
                </a:cubicBezTo>
                <a:cubicBezTo>
                  <a:pt x="3591" y="1185"/>
                  <a:pt x="3837" y="1258"/>
                  <a:pt x="4073" y="1395"/>
                </a:cubicBezTo>
                <a:cubicBezTo>
                  <a:pt x="4239" y="1478"/>
                  <a:pt x="4370" y="1598"/>
                  <a:pt x="4466" y="1693"/>
                </a:cubicBezTo>
                <a:cubicBezTo>
                  <a:pt x="4370" y="1717"/>
                  <a:pt x="4275" y="1752"/>
                  <a:pt x="4180" y="1800"/>
                </a:cubicBezTo>
                <a:cubicBezTo>
                  <a:pt x="4096" y="1824"/>
                  <a:pt x="4061" y="1931"/>
                  <a:pt x="4096" y="2002"/>
                </a:cubicBezTo>
                <a:cubicBezTo>
                  <a:pt x="4115" y="2075"/>
                  <a:pt x="4181" y="2106"/>
                  <a:pt x="4244" y="2106"/>
                </a:cubicBezTo>
                <a:cubicBezTo>
                  <a:pt x="4263" y="2106"/>
                  <a:pt x="4282" y="2103"/>
                  <a:pt x="4299" y="2098"/>
                </a:cubicBezTo>
                <a:cubicBezTo>
                  <a:pt x="4531" y="1998"/>
                  <a:pt x="4780" y="1950"/>
                  <a:pt x="5034" y="1950"/>
                </a:cubicBezTo>
                <a:cubicBezTo>
                  <a:pt x="5601" y="1950"/>
                  <a:pt x="6191" y="2189"/>
                  <a:pt x="6668" y="2633"/>
                </a:cubicBezTo>
                <a:cubicBezTo>
                  <a:pt x="7025" y="2967"/>
                  <a:pt x="7275" y="3407"/>
                  <a:pt x="7394" y="3884"/>
                </a:cubicBezTo>
                <a:cubicBezTo>
                  <a:pt x="7525" y="4431"/>
                  <a:pt x="7466" y="5015"/>
                  <a:pt x="7252" y="5610"/>
                </a:cubicBezTo>
                <a:cubicBezTo>
                  <a:pt x="6537" y="7527"/>
                  <a:pt x="6406" y="8944"/>
                  <a:pt x="6859" y="9837"/>
                </a:cubicBezTo>
                <a:cubicBezTo>
                  <a:pt x="6894" y="9896"/>
                  <a:pt x="6954" y="9920"/>
                  <a:pt x="7002" y="9920"/>
                </a:cubicBezTo>
                <a:cubicBezTo>
                  <a:pt x="7037" y="9920"/>
                  <a:pt x="7049" y="9920"/>
                  <a:pt x="7085" y="9908"/>
                </a:cubicBezTo>
                <a:cubicBezTo>
                  <a:pt x="7156" y="9860"/>
                  <a:pt x="7204" y="9777"/>
                  <a:pt x="7156" y="9682"/>
                </a:cubicBezTo>
                <a:cubicBezTo>
                  <a:pt x="6930" y="9241"/>
                  <a:pt x="6871" y="8622"/>
                  <a:pt x="6978" y="7848"/>
                </a:cubicBezTo>
                <a:cubicBezTo>
                  <a:pt x="7061" y="7229"/>
                  <a:pt x="7263" y="6515"/>
                  <a:pt x="7561" y="5705"/>
                </a:cubicBezTo>
                <a:cubicBezTo>
                  <a:pt x="7716" y="5265"/>
                  <a:pt x="7799" y="4812"/>
                  <a:pt x="7799" y="4384"/>
                </a:cubicBezTo>
                <a:cubicBezTo>
                  <a:pt x="7874" y="4375"/>
                  <a:pt x="7953" y="4371"/>
                  <a:pt x="8035" y="4371"/>
                </a:cubicBezTo>
                <a:cubicBezTo>
                  <a:pt x="8746" y="4371"/>
                  <a:pt x="9716" y="4698"/>
                  <a:pt x="10121" y="5455"/>
                </a:cubicBezTo>
                <a:cubicBezTo>
                  <a:pt x="10776" y="6741"/>
                  <a:pt x="10562" y="8884"/>
                  <a:pt x="9657" y="9956"/>
                </a:cubicBezTo>
                <a:cubicBezTo>
                  <a:pt x="9418" y="10241"/>
                  <a:pt x="9044" y="10526"/>
                  <a:pt x="8530" y="10526"/>
                </a:cubicBezTo>
                <a:cubicBezTo>
                  <a:pt x="8378" y="10526"/>
                  <a:pt x="8214" y="10501"/>
                  <a:pt x="8037" y="10444"/>
                </a:cubicBezTo>
                <a:cubicBezTo>
                  <a:pt x="7823" y="10372"/>
                  <a:pt x="7668" y="10277"/>
                  <a:pt x="7514" y="10158"/>
                </a:cubicBezTo>
                <a:cubicBezTo>
                  <a:pt x="7484" y="10133"/>
                  <a:pt x="7448" y="10121"/>
                  <a:pt x="7412" y="10121"/>
                </a:cubicBezTo>
                <a:cubicBezTo>
                  <a:pt x="7363" y="10121"/>
                  <a:pt x="7315" y="10145"/>
                  <a:pt x="7287" y="10194"/>
                </a:cubicBezTo>
                <a:cubicBezTo>
                  <a:pt x="7228" y="10265"/>
                  <a:pt x="7252" y="10372"/>
                  <a:pt x="7323" y="10408"/>
                </a:cubicBezTo>
                <a:cubicBezTo>
                  <a:pt x="7394" y="10468"/>
                  <a:pt x="7466" y="10527"/>
                  <a:pt x="7561" y="10575"/>
                </a:cubicBezTo>
                <a:cubicBezTo>
                  <a:pt x="7212" y="10675"/>
                  <a:pt x="6764" y="10762"/>
                  <a:pt x="6251" y="10762"/>
                </a:cubicBezTo>
                <a:cubicBezTo>
                  <a:pt x="5908" y="10762"/>
                  <a:pt x="5536" y="10723"/>
                  <a:pt x="5144" y="10622"/>
                </a:cubicBezTo>
                <a:cubicBezTo>
                  <a:pt x="4001" y="10325"/>
                  <a:pt x="3049" y="9563"/>
                  <a:pt x="2287" y="8384"/>
                </a:cubicBezTo>
                <a:cubicBezTo>
                  <a:pt x="1394" y="6955"/>
                  <a:pt x="1548" y="5658"/>
                  <a:pt x="1846" y="4836"/>
                </a:cubicBezTo>
                <a:cubicBezTo>
                  <a:pt x="2168" y="3860"/>
                  <a:pt x="2882" y="2943"/>
                  <a:pt x="3739" y="2371"/>
                </a:cubicBezTo>
                <a:cubicBezTo>
                  <a:pt x="3811" y="2336"/>
                  <a:pt x="3823" y="2229"/>
                  <a:pt x="3775" y="2157"/>
                </a:cubicBezTo>
                <a:cubicBezTo>
                  <a:pt x="3753" y="2106"/>
                  <a:pt x="3704" y="2082"/>
                  <a:pt x="3653" y="2082"/>
                </a:cubicBezTo>
                <a:cubicBezTo>
                  <a:pt x="3621" y="2082"/>
                  <a:pt x="3588" y="2091"/>
                  <a:pt x="3561" y="2110"/>
                </a:cubicBezTo>
                <a:cubicBezTo>
                  <a:pt x="2644" y="2717"/>
                  <a:pt x="1894" y="3693"/>
                  <a:pt x="1537" y="4729"/>
                </a:cubicBezTo>
                <a:cubicBezTo>
                  <a:pt x="1453" y="4955"/>
                  <a:pt x="1382" y="5205"/>
                  <a:pt x="1334" y="5491"/>
                </a:cubicBezTo>
                <a:cubicBezTo>
                  <a:pt x="1215" y="5265"/>
                  <a:pt x="1096" y="4967"/>
                  <a:pt x="1025" y="4610"/>
                </a:cubicBezTo>
                <a:cubicBezTo>
                  <a:pt x="834" y="3645"/>
                  <a:pt x="1120" y="2752"/>
                  <a:pt x="1870" y="1943"/>
                </a:cubicBezTo>
                <a:cubicBezTo>
                  <a:pt x="1977" y="1836"/>
                  <a:pt x="2084" y="1740"/>
                  <a:pt x="2191" y="1657"/>
                </a:cubicBezTo>
                <a:cubicBezTo>
                  <a:pt x="2263" y="1598"/>
                  <a:pt x="2263" y="1502"/>
                  <a:pt x="2203" y="1443"/>
                </a:cubicBezTo>
                <a:cubicBezTo>
                  <a:pt x="2171" y="1398"/>
                  <a:pt x="2125" y="1377"/>
                  <a:pt x="2080" y="1377"/>
                </a:cubicBezTo>
                <a:cubicBezTo>
                  <a:pt x="2042" y="1377"/>
                  <a:pt x="2004" y="1392"/>
                  <a:pt x="1977" y="1419"/>
                </a:cubicBezTo>
                <a:cubicBezTo>
                  <a:pt x="1858" y="1514"/>
                  <a:pt x="1751" y="1621"/>
                  <a:pt x="1656" y="1740"/>
                </a:cubicBezTo>
                <a:cubicBezTo>
                  <a:pt x="1215" y="2193"/>
                  <a:pt x="953" y="2657"/>
                  <a:pt x="822" y="3086"/>
                </a:cubicBezTo>
                <a:cubicBezTo>
                  <a:pt x="739" y="2943"/>
                  <a:pt x="656" y="2752"/>
                  <a:pt x="608" y="2526"/>
                </a:cubicBezTo>
                <a:cubicBezTo>
                  <a:pt x="477" y="1919"/>
                  <a:pt x="656" y="1395"/>
                  <a:pt x="1132" y="978"/>
                </a:cubicBezTo>
                <a:cubicBezTo>
                  <a:pt x="1394" y="749"/>
                  <a:pt x="1665" y="630"/>
                  <a:pt x="1947" y="630"/>
                </a:cubicBezTo>
                <a:close/>
                <a:moveTo>
                  <a:pt x="912" y="1"/>
                </a:moveTo>
                <a:cubicBezTo>
                  <a:pt x="725" y="1"/>
                  <a:pt x="555" y="55"/>
                  <a:pt x="405" y="169"/>
                </a:cubicBezTo>
                <a:cubicBezTo>
                  <a:pt x="108" y="395"/>
                  <a:pt x="1" y="740"/>
                  <a:pt x="108" y="1121"/>
                </a:cubicBezTo>
                <a:cubicBezTo>
                  <a:pt x="144" y="1312"/>
                  <a:pt x="251" y="1478"/>
                  <a:pt x="298" y="1550"/>
                </a:cubicBezTo>
                <a:cubicBezTo>
                  <a:pt x="179" y="1931"/>
                  <a:pt x="203" y="2264"/>
                  <a:pt x="263" y="2550"/>
                </a:cubicBezTo>
                <a:cubicBezTo>
                  <a:pt x="370" y="3038"/>
                  <a:pt x="620" y="3419"/>
                  <a:pt x="679" y="3479"/>
                </a:cubicBezTo>
                <a:cubicBezTo>
                  <a:pt x="608" y="3919"/>
                  <a:pt x="644" y="4324"/>
                  <a:pt x="715" y="4646"/>
                </a:cubicBezTo>
                <a:cubicBezTo>
                  <a:pt x="858" y="5384"/>
                  <a:pt x="1215" y="5884"/>
                  <a:pt x="1298" y="5991"/>
                </a:cubicBezTo>
                <a:cubicBezTo>
                  <a:pt x="1263" y="6729"/>
                  <a:pt x="1441" y="7610"/>
                  <a:pt x="2025" y="8539"/>
                </a:cubicBezTo>
                <a:cubicBezTo>
                  <a:pt x="3192" y="10396"/>
                  <a:pt x="4775" y="11063"/>
                  <a:pt x="6251" y="11063"/>
                </a:cubicBezTo>
                <a:cubicBezTo>
                  <a:pt x="6871" y="11063"/>
                  <a:pt x="7466" y="10944"/>
                  <a:pt x="8002" y="10742"/>
                </a:cubicBezTo>
                <a:cubicBezTo>
                  <a:pt x="8180" y="10801"/>
                  <a:pt x="8371" y="10825"/>
                  <a:pt x="8549" y="10825"/>
                </a:cubicBezTo>
                <a:cubicBezTo>
                  <a:pt x="9061" y="10825"/>
                  <a:pt x="9538" y="10587"/>
                  <a:pt x="9930" y="10146"/>
                </a:cubicBezTo>
                <a:cubicBezTo>
                  <a:pt x="10383" y="9587"/>
                  <a:pt x="10716" y="8753"/>
                  <a:pt x="10800" y="7825"/>
                </a:cubicBezTo>
                <a:cubicBezTo>
                  <a:pt x="10883" y="6884"/>
                  <a:pt x="10728" y="5979"/>
                  <a:pt x="10371" y="5277"/>
                </a:cubicBezTo>
                <a:cubicBezTo>
                  <a:pt x="10061" y="4681"/>
                  <a:pt x="9490" y="4372"/>
                  <a:pt x="9097" y="4217"/>
                </a:cubicBezTo>
                <a:cubicBezTo>
                  <a:pt x="8737" y="4084"/>
                  <a:pt x="8354" y="4012"/>
                  <a:pt x="8003" y="4012"/>
                </a:cubicBezTo>
                <a:cubicBezTo>
                  <a:pt x="7913" y="4012"/>
                  <a:pt x="7825" y="4017"/>
                  <a:pt x="7740" y="4026"/>
                </a:cubicBezTo>
                <a:lnTo>
                  <a:pt x="7692" y="3753"/>
                </a:lnTo>
                <a:cubicBezTo>
                  <a:pt x="7561" y="3217"/>
                  <a:pt x="7275" y="2729"/>
                  <a:pt x="6871" y="2348"/>
                </a:cubicBezTo>
                <a:cubicBezTo>
                  <a:pt x="6352" y="1840"/>
                  <a:pt x="5667" y="1577"/>
                  <a:pt x="5020" y="1577"/>
                </a:cubicBezTo>
                <a:cubicBezTo>
                  <a:pt x="4954" y="1577"/>
                  <a:pt x="4888" y="1580"/>
                  <a:pt x="4823" y="1586"/>
                </a:cubicBezTo>
                <a:cubicBezTo>
                  <a:pt x="4751" y="1490"/>
                  <a:pt x="4537" y="1252"/>
                  <a:pt x="4227" y="1074"/>
                </a:cubicBezTo>
                <a:cubicBezTo>
                  <a:pt x="3929" y="904"/>
                  <a:pt x="3622" y="827"/>
                  <a:pt x="3299" y="827"/>
                </a:cubicBezTo>
                <a:cubicBezTo>
                  <a:pt x="3236" y="827"/>
                  <a:pt x="3173" y="830"/>
                  <a:pt x="3108" y="836"/>
                </a:cubicBezTo>
                <a:cubicBezTo>
                  <a:pt x="2989" y="705"/>
                  <a:pt x="2584" y="324"/>
                  <a:pt x="2025" y="264"/>
                </a:cubicBezTo>
                <a:cubicBezTo>
                  <a:pt x="1988" y="257"/>
                  <a:pt x="1952" y="254"/>
                  <a:pt x="1917" y="254"/>
                </a:cubicBezTo>
                <a:cubicBezTo>
                  <a:pt x="1839" y="254"/>
                  <a:pt x="1765" y="268"/>
                  <a:pt x="1691" y="276"/>
                </a:cubicBezTo>
                <a:cubicBezTo>
                  <a:pt x="1632" y="228"/>
                  <a:pt x="1489" y="145"/>
                  <a:pt x="1310" y="74"/>
                </a:cubicBezTo>
                <a:cubicBezTo>
                  <a:pt x="1171" y="26"/>
                  <a:pt x="1038" y="1"/>
                  <a:pt x="9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7" name="Google Shape;12137;p81"/>
          <p:cNvGrpSpPr/>
          <p:nvPr/>
        </p:nvGrpSpPr>
        <p:grpSpPr>
          <a:xfrm>
            <a:off x="2500941" y="2527218"/>
            <a:ext cx="355104" cy="250944"/>
            <a:chOff x="2500941" y="2527218"/>
            <a:chExt cx="355104" cy="250944"/>
          </a:xfrm>
        </p:grpSpPr>
        <p:sp>
          <p:nvSpPr>
            <p:cNvPr id="12138" name="Google Shape;12138;p81"/>
            <p:cNvSpPr/>
            <p:nvPr/>
          </p:nvSpPr>
          <p:spPr>
            <a:xfrm>
              <a:off x="2500941" y="2527218"/>
              <a:ext cx="355104" cy="250944"/>
            </a:xfrm>
            <a:custGeom>
              <a:avLst/>
              <a:gdLst/>
              <a:ahLst/>
              <a:cxnLst/>
              <a:rect l="l" t="t" r="r" b="b"/>
              <a:pathLst>
                <a:path w="11097" h="7842" extrusionOk="0">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81"/>
            <p:cNvSpPr/>
            <p:nvPr/>
          </p:nvSpPr>
          <p:spPr>
            <a:xfrm>
              <a:off x="2651437" y="2623922"/>
              <a:ext cx="16768" cy="15968"/>
            </a:xfrm>
            <a:custGeom>
              <a:avLst/>
              <a:gdLst/>
              <a:ahLst/>
              <a:cxnLst/>
              <a:rect l="l" t="t" r="r" b="b"/>
              <a:pathLst>
                <a:path w="524" h="499" extrusionOk="0">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81"/>
            <p:cNvSpPr/>
            <p:nvPr/>
          </p:nvSpPr>
          <p:spPr>
            <a:xfrm>
              <a:off x="2690285" y="2623922"/>
              <a:ext cx="16800" cy="15968"/>
            </a:xfrm>
            <a:custGeom>
              <a:avLst/>
              <a:gdLst/>
              <a:ahLst/>
              <a:cxnLst/>
              <a:rect l="l" t="t" r="r" b="b"/>
              <a:pathLst>
                <a:path w="525" h="499" extrusionOk="0">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81"/>
            <p:cNvSpPr/>
            <p:nvPr/>
          </p:nvSpPr>
          <p:spPr>
            <a:xfrm>
              <a:off x="2535597" y="2557170"/>
              <a:ext cx="32416" cy="49184"/>
            </a:xfrm>
            <a:custGeom>
              <a:avLst/>
              <a:gdLst/>
              <a:ahLst/>
              <a:cxnLst/>
              <a:rect l="l" t="t" r="r" b="b"/>
              <a:pathLst>
                <a:path w="1013" h="1537" extrusionOk="0">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81"/>
            <p:cNvSpPr/>
            <p:nvPr/>
          </p:nvSpPr>
          <p:spPr>
            <a:xfrm>
              <a:off x="2790477" y="2557938"/>
              <a:ext cx="32416" cy="48800"/>
            </a:xfrm>
            <a:custGeom>
              <a:avLst/>
              <a:gdLst/>
              <a:ahLst/>
              <a:cxnLst/>
              <a:rect l="l" t="t" r="r" b="b"/>
              <a:pathLst>
                <a:path w="1013" h="1525" extrusionOk="0">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3" name="Google Shape;12143;p81"/>
          <p:cNvSpPr/>
          <p:nvPr/>
        </p:nvSpPr>
        <p:spPr>
          <a:xfrm>
            <a:off x="7447437" y="2499282"/>
            <a:ext cx="355136" cy="281952"/>
          </a:xfrm>
          <a:custGeom>
            <a:avLst/>
            <a:gdLst/>
            <a:ahLst/>
            <a:cxnLst/>
            <a:rect l="l" t="t" r="r" b="b"/>
            <a:pathLst>
              <a:path w="11098" h="8811" extrusionOk="0">
                <a:moveTo>
                  <a:pt x="4955" y="0"/>
                </a:moveTo>
                <a:cubicBezTo>
                  <a:pt x="4754" y="0"/>
                  <a:pt x="4539" y="24"/>
                  <a:pt x="4311" y="71"/>
                </a:cubicBezTo>
                <a:cubicBezTo>
                  <a:pt x="3358" y="262"/>
                  <a:pt x="2406" y="833"/>
                  <a:pt x="1418" y="1786"/>
                </a:cubicBezTo>
                <a:cubicBezTo>
                  <a:pt x="1358" y="1845"/>
                  <a:pt x="1358" y="1952"/>
                  <a:pt x="1418" y="2012"/>
                </a:cubicBezTo>
                <a:cubicBezTo>
                  <a:pt x="1453" y="2036"/>
                  <a:pt x="1489" y="2048"/>
                  <a:pt x="1537" y="2048"/>
                </a:cubicBezTo>
                <a:cubicBezTo>
                  <a:pt x="1584" y="2048"/>
                  <a:pt x="1608" y="2036"/>
                  <a:pt x="1656" y="2012"/>
                </a:cubicBezTo>
                <a:cubicBezTo>
                  <a:pt x="2596" y="1095"/>
                  <a:pt x="3489" y="559"/>
                  <a:pt x="4382" y="381"/>
                </a:cubicBezTo>
                <a:cubicBezTo>
                  <a:pt x="4594" y="339"/>
                  <a:pt x="4791" y="318"/>
                  <a:pt x="4972" y="318"/>
                </a:cubicBezTo>
                <a:cubicBezTo>
                  <a:pt x="5311" y="318"/>
                  <a:pt x="5594" y="392"/>
                  <a:pt x="5811" y="547"/>
                </a:cubicBezTo>
                <a:cubicBezTo>
                  <a:pt x="6002" y="678"/>
                  <a:pt x="6109" y="845"/>
                  <a:pt x="6180" y="1000"/>
                </a:cubicBezTo>
                <a:cubicBezTo>
                  <a:pt x="6121" y="976"/>
                  <a:pt x="6061" y="952"/>
                  <a:pt x="6002" y="940"/>
                </a:cubicBezTo>
                <a:cubicBezTo>
                  <a:pt x="5984" y="933"/>
                  <a:pt x="5967" y="930"/>
                  <a:pt x="5949" y="930"/>
                </a:cubicBezTo>
                <a:cubicBezTo>
                  <a:pt x="5882" y="930"/>
                  <a:pt x="5818" y="979"/>
                  <a:pt x="5799" y="1035"/>
                </a:cubicBezTo>
                <a:cubicBezTo>
                  <a:pt x="5764" y="1131"/>
                  <a:pt x="5823" y="1214"/>
                  <a:pt x="5895" y="1250"/>
                </a:cubicBezTo>
                <a:cubicBezTo>
                  <a:pt x="6121" y="1309"/>
                  <a:pt x="6335" y="1416"/>
                  <a:pt x="6537" y="1512"/>
                </a:cubicBezTo>
                <a:cubicBezTo>
                  <a:pt x="6787" y="1667"/>
                  <a:pt x="6907" y="1845"/>
                  <a:pt x="6883" y="2048"/>
                </a:cubicBezTo>
                <a:cubicBezTo>
                  <a:pt x="6847" y="2250"/>
                  <a:pt x="6692" y="2429"/>
                  <a:pt x="6514" y="2464"/>
                </a:cubicBezTo>
                <a:cubicBezTo>
                  <a:pt x="6483" y="2472"/>
                  <a:pt x="6453" y="2476"/>
                  <a:pt x="6425" y="2476"/>
                </a:cubicBezTo>
                <a:cubicBezTo>
                  <a:pt x="6321" y="2476"/>
                  <a:pt x="6234" y="2424"/>
                  <a:pt x="6168" y="2321"/>
                </a:cubicBezTo>
                <a:cubicBezTo>
                  <a:pt x="5871" y="1857"/>
                  <a:pt x="5442" y="1500"/>
                  <a:pt x="4990" y="1297"/>
                </a:cubicBezTo>
                <a:cubicBezTo>
                  <a:pt x="4882" y="1250"/>
                  <a:pt x="4763" y="1202"/>
                  <a:pt x="4668" y="1178"/>
                </a:cubicBezTo>
                <a:cubicBezTo>
                  <a:pt x="4811" y="1152"/>
                  <a:pt x="4954" y="1138"/>
                  <a:pt x="5097" y="1138"/>
                </a:cubicBezTo>
                <a:cubicBezTo>
                  <a:pt x="5144" y="1138"/>
                  <a:pt x="5192" y="1140"/>
                  <a:pt x="5240" y="1143"/>
                </a:cubicBezTo>
                <a:cubicBezTo>
                  <a:pt x="5335" y="1143"/>
                  <a:pt x="5406" y="1083"/>
                  <a:pt x="5406" y="1000"/>
                </a:cubicBezTo>
                <a:cubicBezTo>
                  <a:pt x="5406" y="905"/>
                  <a:pt x="5347" y="833"/>
                  <a:pt x="5263" y="833"/>
                </a:cubicBezTo>
                <a:cubicBezTo>
                  <a:pt x="5208" y="830"/>
                  <a:pt x="5151" y="829"/>
                  <a:pt x="5095" y="829"/>
                </a:cubicBezTo>
                <a:cubicBezTo>
                  <a:pt x="4253" y="829"/>
                  <a:pt x="3373" y="1161"/>
                  <a:pt x="2525" y="1797"/>
                </a:cubicBezTo>
                <a:cubicBezTo>
                  <a:pt x="1954" y="2226"/>
                  <a:pt x="1573" y="2667"/>
                  <a:pt x="1453" y="2810"/>
                </a:cubicBezTo>
                <a:cubicBezTo>
                  <a:pt x="1215" y="2869"/>
                  <a:pt x="977" y="2964"/>
                  <a:pt x="739" y="3083"/>
                </a:cubicBezTo>
                <a:cubicBezTo>
                  <a:pt x="870" y="2917"/>
                  <a:pt x="1013" y="2726"/>
                  <a:pt x="1215" y="2512"/>
                </a:cubicBezTo>
                <a:cubicBezTo>
                  <a:pt x="1275" y="2452"/>
                  <a:pt x="1275" y="2345"/>
                  <a:pt x="1192" y="2286"/>
                </a:cubicBezTo>
                <a:cubicBezTo>
                  <a:pt x="1164" y="2258"/>
                  <a:pt x="1130" y="2244"/>
                  <a:pt x="1094" y="2244"/>
                </a:cubicBezTo>
                <a:cubicBezTo>
                  <a:pt x="1052" y="2244"/>
                  <a:pt x="1009" y="2264"/>
                  <a:pt x="977" y="2309"/>
                </a:cubicBezTo>
                <a:cubicBezTo>
                  <a:pt x="394" y="2964"/>
                  <a:pt x="60" y="3500"/>
                  <a:pt x="37" y="3524"/>
                </a:cubicBezTo>
                <a:cubicBezTo>
                  <a:pt x="1" y="3583"/>
                  <a:pt x="1" y="3643"/>
                  <a:pt x="37" y="3702"/>
                </a:cubicBezTo>
                <a:cubicBezTo>
                  <a:pt x="75" y="3749"/>
                  <a:pt x="123" y="3775"/>
                  <a:pt x="175" y="3775"/>
                </a:cubicBezTo>
                <a:cubicBezTo>
                  <a:pt x="204" y="3775"/>
                  <a:pt x="233" y="3767"/>
                  <a:pt x="263" y="3750"/>
                </a:cubicBezTo>
                <a:cubicBezTo>
                  <a:pt x="691" y="3441"/>
                  <a:pt x="1215" y="3214"/>
                  <a:pt x="1715" y="3107"/>
                </a:cubicBezTo>
                <a:cubicBezTo>
                  <a:pt x="1860" y="3079"/>
                  <a:pt x="2037" y="3059"/>
                  <a:pt x="2203" y="3059"/>
                </a:cubicBezTo>
                <a:cubicBezTo>
                  <a:pt x="2391" y="3059"/>
                  <a:pt x="2567" y="3085"/>
                  <a:pt x="2668" y="3155"/>
                </a:cubicBezTo>
                <a:cubicBezTo>
                  <a:pt x="2799" y="3238"/>
                  <a:pt x="2858" y="3357"/>
                  <a:pt x="2799" y="3476"/>
                </a:cubicBezTo>
                <a:cubicBezTo>
                  <a:pt x="2747" y="3588"/>
                  <a:pt x="2610" y="3674"/>
                  <a:pt x="2395" y="3674"/>
                </a:cubicBezTo>
                <a:cubicBezTo>
                  <a:pt x="2311" y="3674"/>
                  <a:pt x="2215" y="3661"/>
                  <a:pt x="2108" y="3631"/>
                </a:cubicBezTo>
                <a:cubicBezTo>
                  <a:pt x="1912" y="3572"/>
                  <a:pt x="1724" y="3542"/>
                  <a:pt x="1549" y="3542"/>
                </a:cubicBezTo>
                <a:cubicBezTo>
                  <a:pt x="1373" y="3542"/>
                  <a:pt x="1209" y="3572"/>
                  <a:pt x="1061" y="3631"/>
                </a:cubicBezTo>
                <a:cubicBezTo>
                  <a:pt x="799" y="3738"/>
                  <a:pt x="584" y="3929"/>
                  <a:pt x="453" y="4179"/>
                </a:cubicBezTo>
                <a:cubicBezTo>
                  <a:pt x="322" y="4429"/>
                  <a:pt x="275" y="4750"/>
                  <a:pt x="334" y="5048"/>
                </a:cubicBezTo>
                <a:cubicBezTo>
                  <a:pt x="382" y="5310"/>
                  <a:pt x="513" y="5548"/>
                  <a:pt x="703" y="5727"/>
                </a:cubicBezTo>
                <a:cubicBezTo>
                  <a:pt x="632" y="5858"/>
                  <a:pt x="572" y="6012"/>
                  <a:pt x="537" y="6179"/>
                </a:cubicBezTo>
                <a:cubicBezTo>
                  <a:pt x="441" y="6631"/>
                  <a:pt x="525" y="7143"/>
                  <a:pt x="811" y="7632"/>
                </a:cubicBezTo>
                <a:cubicBezTo>
                  <a:pt x="1013" y="8001"/>
                  <a:pt x="1251" y="8239"/>
                  <a:pt x="1275" y="8239"/>
                </a:cubicBezTo>
                <a:cubicBezTo>
                  <a:pt x="1299" y="8274"/>
                  <a:pt x="1346" y="8286"/>
                  <a:pt x="1394" y="8286"/>
                </a:cubicBezTo>
                <a:cubicBezTo>
                  <a:pt x="1430" y="8286"/>
                  <a:pt x="1477" y="8274"/>
                  <a:pt x="1513" y="8239"/>
                </a:cubicBezTo>
                <a:cubicBezTo>
                  <a:pt x="1573" y="8179"/>
                  <a:pt x="1573" y="8084"/>
                  <a:pt x="1513" y="8024"/>
                </a:cubicBezTo>
                <a:cubicBezTo>
                  <a:pt x="1489" y="8001"/>
                  <a:pt x="644" y="7167"/>
                  <a:pt x="870" y="6250"/>
                </a:cubicBezTo>
                <a:cubicBezTo>
                  <a:pt x="977" y="5798"/>
                  <a:pt x="1239" y="5477"/>
                  <a:pt x="1656" y="5298"/>
                </a:cubicBezTo>
                <a:cubicBezTo>
                  <a:pt x="1896" y="5194"/>
                  <a:pt x="2169" y="5144"/>
                  <a:pt x="2455" y="5144"/>
                </a:cubicBezTo>
                <a:cubicBezTo>
                  <a:pt x="2595" y="5144"/>
                  <a:pt x="2738" y="5155"/>
                  <a:pt x="2882" y="5179"/>
                </a:cubicBezTo>
                <a:cubicBezTo>
                  <a:pt x="3382" y="5262"/>
                  <a:pt x="3775" y="5536"/>
                  <a:pt x="3739" y="5762"/>
                </a:cubicBezTo>
                <a:cubicBezTo>
                  <a:pt x="3728" y="5822"/>
                  <a:pt x="3716" y="5858"/>
                  <a:pt x="3668" y="5893"/>
                </a:cubicBezTo>
                <a:cubicBezTo>
                  <a:pt x="3634" y="5910"/>
                  <a:pt x="3589" y="5927"/>
                  <a:pt x="3540" y="5927"/>
                </a:cubicBezTo>
                <a:cubicBezTo>
                  <a:pt x="3519" y="5927"/>
                  <a:pt x="3498" y="5924"/>
                  <a:pt x="3478" y="5917"/>
                </a:cubicBezTo>
                <a:lnTo>
                  <a:pt x="3454" y="5917"/>
                </a:lnTo>
                <a:cubicBezTo>
                  <a:pt x="3394" y="5846"/>
                  <a:pt x="3323" y="5774"/>
                  <a:pt x="3239" y="5715"/>
                </a:cubicBezTo>
                <a:cubicBezTo>
                  <a:pt x="3207" y="5696"/>
                  <a:pt x="3173" y="5687"/>
                  <a:pt x="3141" y="5687"/>
                </a:cubicBezTo>
                <a:cubicBezTo>
                  <a:pt x="3090" y="5687"/>
                  <a:pt x="3042" y="5711"/>
                  <a:pt x="3013" y="5762"/>
                </a:cubicBezTo>
                <a:cubicBezTo>
                  <a:pt x="2966" y="5834"/>
                  <a:pt x="2977" y="5941"/>
                  <a:pt x="3061" y="5977"/>
                </a:cubicBezTo>
                <a:cubicBezTo>
                  <a:pt x="3263" y="6119"/>
                  <a:pt x="3275" y="6274"/>
                  <a:pt x="3263" y="6381"/>
                </a:cubicBezTo>
                <a:cubicBezTo>
                  <a:pt x="3251" y="6536"/>
                  <a:pt x="3132" y="6679"/>
                  <a:pt x="3001" y="6727"/>
                </a:cubicBezTo>
                <a:cubicBezTo>
                  <a:pt x="2976" y="6732"/>
                  <a:pt x="2951" y="6735"/>
                  <a:pt x="2927" y="6735"/>
                </a:cubicBezTo>
                <a:cubicBezTo>
                  <a:pt x="2850" y="6735"/>
                  <a:pt x="2779" y="6704"/>
                  <a:pt x="2716" y="6631"/>
                </a:cubicBezTo>
                <a:cubicBezTo>
                  <a:pt x="2435" y="6342"/>
                  <a:pt x="2096" y="6177"/>
                  <a:pt x="1791" y="6177"/>
                </a:cubicBezTo>
                <a:cubicBezTo>
                  <a:pt x="1707" y="6177"/>
                  <a:pt x="1626" y="6189"/>
                  <a:pt x="1549" y="6215"/>
                </a:cubicBezTo>
                <a:cubicBezTo>
                  <a:pt x="1311" y="6298"/>
                  <a:pt x="1168" y="6477"/>
                  <a:pt x="1120" y="6727"/>
                </a:cubicBezTo>
                <a:cubicBezTo>
                  <a:pt x="1108" y="6810"/>
                  <a:pt x="1168" y="6905"/>
                  <a:pt x="1251" y="6905"/>
                </a:cubicBezTo>
                <a:cubicBezTo>
                  <a:pt x="1259" y="6906"/>
                  <a:pt x="1267" y="6907"/>
                  <a:pt x="1275" y="6907"/>
                </a:cubicBezTo>
                <a:cubicBezTo>
                  <a:pt x="1360" y="6907"/>
                  <a:pt x="1430" y="6850"/>
                  <a:pt x="1430" y="6774"/>
                </a:cubicBezTo>
                <a:cubicBezTo>
                  <a:pt x="1465" y="6620"/>
                  <a:pt x="1549" y="6548"/>
                  <a:pt x="1644" y="6536"/>
                </a:cubicBezTo>
                <a:cubicBezTo>
                  <a:pt x="1690" y="6521"/>
                  <a:pt x="1738" y="6514"/>
                  <a:pt x="1786" y="6514"/>
                </a:cubicBezTo>
                <a:cubicBezTo>
                  <a:pt x="2035" y="6514"/>
                  <a:pt x="2298" y="6700"/>
                  <a:pt x="2477" y="6870"/>
                </a:cubicBezTo>
                <a:cubicBezTo>
                  <a:pt x="2608" y="7012"/>
                  <a:pt x="2763" y="7084"/>
                  <a:pt x="2918" y="7084"/>
                </a:cubicBezTo>
                <a:cubicBezTo>
                  <a:pt x="2977" y="7084"/>
                  <a:pt x="3037" y="7072"/>
                  <a:pt x="3097" y="7048"/>
                </a:cubicBezTo>
                <a:cubicBezTo>
                  <a:pt x="3263" y="6989"/>
                  <a:pt x="3418" y="6870"/>
                  <a:pt x="3501" y="6715"/>
                </a:cubicBezTo>
                <a:cubicBezTo>
                  <a:pt x="3656" y="6870"/>
                  <a:pt x="3918" y="7108"/>
                  <a:pt x="4323" y="7381"/>
                </a:cubicBezTo>
                <a:cubicBezTo>
                  <a:pt x="4966" y="7810"/>
                  <a:pt x="6109" y="8405"/>
                  <a:pt x="7919" y="8810"/>
                </a:cubicBezTo>
                <a:lnTo>
                  <a:pt x="7954" y="8810"/>
                </a:lnTo>
                <a:cubicBezTo>
                  <a:pt x="8026" y="8810"/>
                  <a:pt x="8097" y="8763"/>
                  <a:pt x="8121" y="8679"/>
                </a:cubicBezTo>
                <a:cubicBezTo>
                  <a:pt x="8133" y="8584"/>
                  <a:pt x="8085" y="8501"/>
                  <a:pt x="8002" y="8477"/>
                </a:cubicBezTo>
                <a:cubicBezTo>
                  <a:pt x="6240" y="8096"/>
                  <a:pt x="5144" y="7524"/>
                  <a:pt x="4525" y="7131"/>
                </a:cubicBezTo>
                <a:cubicBezTo>
                  <a:pt x="3870" y="6679"/>
                  <a:pt x="3620" y="6322"/>
                  <a:pt x="3609" y="6322"/>
                </a:cubicBezTo>
                <a:lnTo>
                  <a:pt x="3609" y="6274"/>
                </a:lnTo>
                <a:cubicBezTo>
                  <a:pt x="3716" y="6274"/>
                  <a:pt x="3799" y="6250"/>
                  <a:pt x="3870" y="6191"/>
                </a:cubicBezTo>
                <a:cubicBezTo>
                  <a:pt x="3990" y="6119"/>
                  <a:pt x="4049" y="6000"/>
                  <a:pt x="4085" y="5834"/>
                </a:cubicBezTo>
                <a:cubicBezTo>
                  <a:pt x="4109" y="5607"/>
                  <a:pt x="4001" y="5381"/>
                  <a:pt x="3751" y="5203"/>
                </a:cubicBezTo>
                <a:cubicBezTo>
                  <a:pt x="3561" y="5060"/>
                  <a:pt x="3275" y="4941"/>
                  <a:pt x="2954" y="4881"/>
                </a:cubicBezTo>
                <a:cubicBezTo>
                  <a:pt x="2794" y="4852"/>
                  <a:pt x="2628" y="4836"/>
                  <a:pt x="2461" y="4836"/>
                </a:cubicBezTo>
                <a:cubicBezTo>
                  <a:pt x="1883" y="4836"/>
                  <a:pt x="1297" y="5024"/>
                  <a:pt x="918" y="5477"/>
                </a:cubicBezTo>
                <a:cubicBezTo>
                  <a:pt x="644" y="5191"/>
                  <a:pt x="572" y="4715"/>
                  <a:pt x="763" y="4345"/>
                </a:cubicBezTo>
                <a:cubicBezTo>
                  <a:pt x="848" y="4194"/>
                  <a:pt x="1067" y="3879"/>
                  <a:pt x="1581" y="3879"/>
                </a:cubicBezTo>
                <a:cubicBezTo>
                  <a:pt x="1716" y="3879"/>
                  <a:pt x="1871" y="3901"/>
                  <a:pt x="2049" y="3953"/>
                </a:cubicBezTo>
                <a:cubicBezTo>
                  <a:pt x="2189" y="3994"/>
                  <a:pt x="2318" y="4013"/>
                  <a:pt x="2436" y="4013"/>
                </a:cubicBezTo>
                <a:cubicBezTo>
                  <a:pt x="2788" y="4013"/>
                  <a:pt x="3034" y="3845"/>
                  <a:pt x="3132" y="3631"/>
                </a:cubicBezTo>
                <a:cubicBezTo>
                  <a:pt x="3251" y="3357"/>
                  <a:pt x="3144" y="3083"/>
                  <a:pt x="2882" y="2905"/>
                </a:cubicBezTo>
                <a:cubicBezTo>
                  <a:pt x="2714" y="2806"/>
                  <a:pt x="2470" y="2756"/>
                  <a:pt x="2181" y="2756"/>
                </a:cubicBezTo>
                <a:cubicBezTo>
                  <a:pt x="2123" y="2756"/>
                  <a:pt x="2063" y="2758"/>
                  <a:pt x="2001" y="2762"/>
                </a:cubicBezTo>
                <a:cubicBezTo>
                  <a:pt x="2180" y="2583"/>
                  <a:pt x="2430" y="2333"/>
                  <a:pt x="2739" y="2107"/>
                </a:cubicBezTo>
                <a:cubicBezTo>
                  <a:pt x="2966" y="1928"/>
                  <a:pt x="3251" y="1750"/>
                  <a:pt x="3561" y="1607"/>
                </a:cubicBezTo>
                <a:cubicBezTo>
                  <a:pt x="3742" y="1535"/>
                  <a:pt x="3929" y="1500"/>
                  <a:pt x="4120" y="1500"/>
                </a:cubicBezTo>
                <a:cubicBezTo>
                  <a:pt x="4368" y="1500"/>
                  <a:pt x="4621" y="1559"/>
                  <a:pt x="4871" y="1667"/>
                </a:cubicBezTo>
                <a:cubicBezTo>
                  <a:pt x="5156" y="1786"/>
                  <a:pt x="5406" y="1976"/>
                  <a:pt x="5633" y="2214"/>
                </a:cubicBezTo>
                <a:cubicBezTo>
                  <a:pt x="5299" y="2274"/>
                  <a:pt x="4799" y="2452"/>
                  <a:pt x="4549" y="3000"/>
                </a:cubicBezTo>
                <a:cubicBezTo>
                  <a:pt x="4323" y="3512"/>
                  <a:pt x="4347" y="4048"/>
                  <a:pt x="4668" y="4595"/>
                </a:cubicBezTo>
                <a:cubicBezTo>
                  <a:pt x="5573" y="6239"/>
                  <a:pt x="8681" y="7691"/>
                  <a:pt x="10919" y="7977"/>
                </a:cubicBezTo>
                <a:lnTo>
                  <a:pt x="10931" y="7977"/>
                </a:lnTo>
                <a:cubicBezTo>
                  <a:pt x="11002" y="7977"/>
                  <a:pt x="11074" y="7917"/>
                  <a:pt x="11098" y="7846"/>
                </a:cubicBezTo>
                <a:cubicBezTo>
                  <a:pt x="11050" y="7643"/>
                  <a:pt x="10990" y="7572"/>
                  <a:pt x="10907" y="7560"/>
                </a:cubicBezTo>
                <a:cubicBezTo>
                  <a:pt x="9835" y="7429"/>
                  <a:pt x="8538" y="6989"/>
                  <a:pt x="7407" y="6417"/>
                </a:cubicBezTo>
                <a:cubicBezTo>
                  <a:pt x="6180" y="5786"/>
                  <a:pt x="5287" y="5048"/>
                  <a:pt x="4906" y="4345"/>
                </a:cubicBezTo>
                <a:cubicBezTo>
                  <a:pt x="4656" y="3881"/>
                  <a:pt x="4609" y="3452"/>
                  <a:pt x="4799" y="3048"/>
                </a:cubicBezTo>
                <a:cubicBezTo>
                  <a:pt x="4918" y="2798"/>
                  <a:pt x="5133" y="2607"/>
                  <a:pt x="5442" y="2500"/>
                </a:cubicBezTo>
                <a:cubicBezTo>
                  <a:pt x="5597" y="2440"/>
                  <a:pt x="5752" y="2429"/>
                  <a:pt x="5847" y="2429"/>
                </a:cubicBezTo>
                <a:cubicBezTo>
                  <a:pt x="5859" y="2440"/>
                  <a:pt x="5871" y="2464"/>
                  <a:pt x="5883" y="2488"/>
                </a:cubicBezTo>
                <a:cubicBezTo>
                  <a:pt x="6025" y="2679"/>
                  <a:pt x="6216" y="2798"/>
                  <a:pt x="6418" y="2798"/>
                </a:cubicBezTo>
                <a:cubicBezTo>
                  <a:pt x="6466" y="2798"/>
                  <a:pt x="6526" y="2798"/>
                  <a:pt x="6573" y="2786"/>
                </a:cubicBezTo>
                <a:cubicBezTo>
                  <a:pt x="6883" y="2702"/>
                  <a:pt x="7157" y="2429"/>
                  <a:pt x="7192" y="2095"/>
                </a:cubicBezTo>
                <a:cubicBezTo>
                  <a:pt x="7240" y="1750"/>
                  <a:pt x="7061" y="1440"/>
                  <a:pt x="6692" y="1238"/>
                </a:cubicBezTo>
                <a:cubicBezTo>
                  <a:pt x="6645" y="1202"/>
                  <a:pt x="6597" y="1190"/>
                  <a:pt x="6573" y="1178"/>
                </a:cubicBezTo>
                <a:cubicBezTo>
                  <a:pt x="6537" y="1035"/>
                  <a:pt x="6418" y="595"/>
                  <a:pt x="5990" y="297"/>
                </a:cubicBezTo>
                <a:cubicBezTo>
                  <a:pt x="5711" y="98"/>
                  <a:pt x="5362" y="0"/>
                  <a:pt x="49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44" name="Google Shape;12144;p81"/>
          <p:cNvGrpSpPr/>
          <p:nvPr/>
        </p:nvGrpSpPr>
        <p:grpSpPr>
          <a:xfrm>
            <a:off x="7993805" y="2427122"/>
            <a:ext cx="356256" cy="351808"/>
            <a:chOff x="7993805" y="2427122"/>
            <a:chExt cx="356256" cy="351808"/>
          </a:xfrm>
        </p:grpSpPr>
        <p:sp>
          <p:nvSpPr>
            <p:cNvPr id="12145" name="Google Shape;12145;p81"/>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81"/>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81"/>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8" name="Google Shape;12148;p81"/>
          <p:cNvGrpSpPr/>
          <p:nvPr/>
        </p:nvGrpSpPr>
        <p:grpSpPr>
          <a:xfrm>
            <a:off x="878637" y="1965010"/>
            <a:ext cx="308640" cy="353312"/>
            <a:chOff x="878637" y="1965010"/>
            <a:chExt cx="308640" cy="353312"/>
          </a:xfrm>
        </p:grpSpPr>
        <p:sp>
          <p:nvSpPr>
            <p:cNvPr id="12149" name="Google Shape;12149;p81"/>
            <p:cNvSpPr/>
            <p:nvPr/>
          </p:nvSpPr>
          <p:spPr>
            <a:xfrm>
              <a:off x="878637" y="1965010"/>
              <a:ext cx="308640" cy="353312"/>
            </a:xfrm>
            <a:custGeom>
              <a:avLst/>
              <a:gdLst/>
              <a:ahLst/>
              <a:cxnLst/>
              <a:rect l="l" t="t" r="r" b="b"/>
              <a:pathLst>
                <a:path w="9645" h="11041" extrusionOk="0">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81"/>
            <p:cNvSpPr/>
            <p:nvPr/>
          </p:nvSpPr>
          <p:spPr>
            <a:xfrm>
              <a:off x="960557" y="2185682"/>
              <a:ext cx="43840" cy="49568"/>
            </a:xfrm>
            <a:custGeom>
              <a:avLst/>
              <a:gdLst/>
              <a:ahLst/>
              <a:cxnLst/>
              <a:rect l="l" t="t" r="r" b="b"/>
              <a:pathLst>
                <a:path w="1370" h="1549" extrusionOk="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81"/>
            <p:cNvSpPr/>
            <p:nvPr/>
          </p:nvSpPr>
          <p:spPr>
            <a:xfrm>
              <a:off x="1060365" y="2185682"/>
              <a:ext cx="43840" cy="49568"/>
            </a:xfrm>
            <a:custGeom>
              <a:avLst/>
              <a:gdLst/>
              <a:ahLst/>
              <a:cxnLst/>
              <a:rect l="l" t="t" r="r" b="b"/>
              <a:pathLst>
                <a:path w="1370" h="1549" extrusionOk="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2" name="Google Shape;12152;p81"/>
          <p:cNvGrpSpPr/>
          <p:nvPr/>
        </p:nvGrpSpPr>
        <p:grpSpPr>
          <a:xfrm>
            <a:off x="6896141" y="1964722"/>
            <a:ext cx="348256" cy="352448"/>
            <a:chOff x="6896141" y="1964722"/>
            <a:chExt cx="348256" cy="352448"/>
          </a:xfrm>
        </p:grpSpPr>
        <p:sp>
          <p:nvSpPr>
            <p:cNvPr id="12153" name="Google Shape;12153;p81"/>
            <p:cNvSpPr/>
            <p:nvPr/>
          </p:nvSpPr>
          <p:spPr>
            <a:xfrm>
              <a:off x="6896141" y="1964722"/>
              <a:ext cx="348256" cy="352448"/>
            </a:xfrm>
            <a:custGeom>
              <a:avLst/>
              <a:gdLst/>
              <a:ahLst/>
              <a:cxnLst/>
              <a:rect l="l" t="t" r="r" b="b"/>
              <a:pathLst>
                <a:path w="10883" h="11014" extrusionOk="0">
                  <a:moveTo>
                    <a:pt x="1406" y="1417"/>
                  </a:moveTo>
                  <a:cubicBezTo>
                    <a:pt x="1406" y="1596"/>
                    <a:pt x="1441" y="1762"/>
                    <a:pt x="1525" y="1905"/>
                  </a:cubicBezTo>
                  <a:lnTo>
                    <a:pt x="465" y="1905"/>
                  </a:lnTo>
                  <a:cubicBezTo>
                    <a:pt x="393" y="1905"/>
                    <a:pt x="334" y="1846"/>
                    <a:pt x="334" y="1774"/>
                  </a:cubicBezTo>
                  <a:cubicBezTo>
                    <a:pt x="334" y="1715"/>
                    <a:pt x="370" y="1667"/>
                    <a:pt x="429" y="1655"/>
                  </a:cubicBezTo>
                  <a:lnTo>
                    <a:pt x="1406" y="1417"/>
                  </a:lnTo>
                  <a:close/>
                  <a:moveTo>
                    <a:pt x="2751" y="334"/>
                  </a:moveTo>
                  <a:cubicBezTo>
                    <a:pt x="3334" y="334"/>
                    <a:pt x="3799" y="810"/>
                    <a:pt x="3799" y="1369"/>
                  </a:cubicBezTo>
                  <a:lnTo>
                    <a:pt x="3799" y="3453"/>
                  </a:lnTo>
                  <a:cubicBezTo>
                    <a:pt x="3287" y="3429"/>
                    <a:pt x="2953" y="3274"/>
                    <a:pt x="2799" y="3203"/>
                  </a:cubicBezTo>
                  <a:cubicBezTo>
                    <a:pt x="2870" y="2965"/>
                    <a:pt x="2918" y="2715"/>
                    <a:pt x="2918" y="2417"/>
                  </a:cubicBezTo>
                  <a:cubicBezTo>
                    <a:pt x="2918" y="2322"/>
                    <a:pt x="2846" y="2250"/>
                    <a:pt x="2751" y="2250"/>
                  </a:cubicBezTo>
                  <a:lnTo>
                    <a:pt x="2596" y="2250"/>
                  </a:lnTo>
                  <a:cubicBezTo>
                    <a:pt x="2120" y="2250"/>
                    <a:pt x="1715" y="1869"/>
                    <a:pt x="1715" y="1369"/>
                  </a:cubicBezTo>
                  <a:cubicBezTo>
                    <a:pt x="1715" y="798"/>
                    <a:pt x="2191" y="334"/>
                    <a:pt x="2751" y="334"/>
                  </a:cubicBezTo>
                  <a:close/>
                  <a:moveTo>
                    <a:pt x="2691" y="3501"/>
                  </a:moveTo>
                  <a:cubicBezTo>
                    <a:pt x="2882" y="3608"/>
                    <a:pt x="3275" y="3751"/>
                    <a:pt x="3811" y="3774"/>
                  </a:cubicBezTo>
                  <a:lnTo>
                    <a:pt x="3811" y="4310"/>
                  </a:lnTo>
                  <a:cubicBezTo>
                    <a:pt x="3811" y="4394"/>
                    <a:pt x="3870" y="4453"/>
                    <a:pt x="3965" y="4465"/>
                  </a:cubicBezTo>
                  <a:cubicBezTo>
                    <a:pt x="5156" y="4548"/>
                    <a:pt x="6251" y="4822"/>
                    <a:pt x="7204" y="5287"/>
                  </a:cubicBezTo>
                  <a:cubicBezTo>
                    <a:pt x="7966" y="5656"/>
                    <a:pt x="8645" y="6168"/>
                    <a:pt x="9216" y="6775"/>
                  </a:cubicBezTo>
                  <a:cubicBezTo>
                    <a:pt x="9930" y="7537"/>
                    <a:pt x="10299" y="8275"/>
                    <a:pt x="10466" y="8620"/>
                  </a:cubicBezTo>
                  <a:cubicBezTo>
                    <a:pt x="6025" y="8608"/>
                    <a:pt x="4203" y="7584"/>
                    <a:pt x="3453" y="6727"/>
                  </a:cubicBezTo>
                  <a:cubicBezTo>
                    <a:pt x="3156" y="6394"/>
                    <a:pt x="3025" y="6060"/>
                    <a:pt x="2965" y="5834"/>
                  </a:cubicBezTo>
                  <a:lnTo>
                    <a:pt x="2965" y="5834"/>
                  </a:lnTo>
                  <a:cubicBezTo>
                    <a:pt x="4061" y="6989"/>
                    <a:pt x="5549" y="7251"/>
                    <a:pt x="6716" y="7251"/>
                  </a:cubicBezTo>
                  <a:cubicBezTo>
                    <a:pt x="7037" y="7251"/>
                    <a:pt x="7359" y="7239"/>
                    <a:pt x="7609" y="7203"/>
                  </a:cubicBezTo>
                  <a:cubicBezTo>
                    <a:pt x="7692" y="7192"/>
                    <a:pt x="7752" y="7120"/>
                    <a:pt x="7752" y="7025"/>
                  </a:cubicBezTo>
                  <a:cubicBezTo>
                    <a:pt x="7752" y="6942"/>
                    <a:pt x="7668" y="6882"/>
                    <a:pt x="7573" y="6882"/>
                  </a:cubicBezTo>
                  <a:cubicBezTo>
                    <a:pt x="7327" y="6909"/>
                    <a:pt x="7039" y="6929"/>
                    <a:pt x="6725" y="6929"/>
                  </a:cubicBezTo>
                  <a:cubicBezTo>
                    <a:pt x="5519" y="6929"/>
                    <a:pt x="3933" y="6628"/>
                    <a:pt x="2894" y="5239"/>
                  </a:cubicBezTo>
                  <a:cubicBezTo>
                    <a:pt x="2858" y="5215"/>
                    <a:pt x="2834" y="5179"/>
                    <a:pt x="2787" y="5179"/>
                  </a:cubicBezTo>
                  <a:cubicBezTo>
                    <a:pt x="2779" y="5178"/>
                    <a:pt x="2771" y="5178"/>
                    <a:pt x="2763" y="5178"/>
                  </a:cubicBezTo>
                  <a:cubicBezTo>
                    <a:pt x="2680" y="5178"/>
                    <a:pt x="2619" y="5235"/>
                    <a:pt x="2608" y="5322"/>
                  </a:cubicBezTo>
                  <a:cubicBezTo>
                    <a:pt x="2608" y="5346"/>
                    <a:pt x="2501" y="6108"/>
                    <a:pt x="3203" y="6930"/>
                  </a:cubicBezTo>
                  <a:cubicBezTo>
                    <a:pt x="3703" y="7501"/>
                    <a:pt x="4477" y="7977"/>
                    <a:pt x="5525" y="8311"/>
                  </a:cubicBezTo>
                  <a:cubicBezTo>
                    <a:pt x="6716" y="8692"/>
                    <a:pt x="8228" y="8906"/>
                    <a:pt x="10049" y="8954"/>
                  </a:cubicBezTo>
                  <a:cubicBezTo>
                    <a:pt x="10097" y="9097"/>
                    <a:pt x="10133" y="9228"/>
                    <a:pt x="10157" y="9323"/>
                  </a:cubicBezTo>
                  <a:lnTo>
                    <a:pt x="7418" y="9323"/>
                  </a:lnTo>
                  <a:cubicBezTo>
                    <a:pt x="5299" y="9323"/>
                    <a:pt x="3703" y="8918"/>
                    <a:pt x="2679" y="8144"/>
                  </a:cubicBezTo>
                  <a:cubicBezTo>
                    <a:pt x="1679" y="7382"/>
                    <a:pt x="1536" y="6489"/>
                    <a:pt x="1536" y="6037"/>
                  </a:cubicBezTo>
                  <a:cubicBezTo>
                    <a:pt x="1536" y="5406"/>
                    <a:pt x="1846" y="4929"/>
                    <a:pt x="2179" y="4429"/>
                  </a:cubicBezTo>
                  <a:cubicBezTo>
                    <a:pt x="2370" y="4132"/>
                    <a:pt x="2549" y="3846"/>
                    <a:pt x="2691" y="3501"/>
                  </a:cubicBezTo>
                  <a:close/>
                  <a:moveTo>
                    <a:pt x="4989" y="9442"/>
                  </a:moveTo>
                  <a:cubicBezTo>
                    <a:pt x="5108" y="9466"/>
                    <a:pt x="5227" y="9489"/>
                    <a:pt x="5358" y="9501"/>
                  </a:cubicBezTo>
                  <a:lnTo>
                    <a:pt x="5358" y="10704"/>
                  </a:lnTo>
                  <a:lnTo>
                    <a:pt x="4989" y="10704"/>
                  </a:lnTo>
                  <a:lnTo>
                    <a:pt x="4989" y="9442"/>
                  </a:lnTo>
                  <a:close/>
                  <a:moveTo>
                    <a:pt x="2751" y="0"/>
                  </a:moveTo>
                  <a:cubicBezTo>
                    <a:pt x="2096" y="0"/>
                    <a:pt x="1560" y="465"/>
                    <a:pt x="1417" y="1060"/>
                  </a:cubicBezTo>
                  <a:lnTo>
                    <a:pt x="346" y="1334"/>
                  </a:lnTo>
                  <a:cubicBezTo>
                    <a:pt x="132" y="1369"/>
                    <a:pt x="1" y="1572"/>
                    <a:pt x="1" y="1762"/>
                  </a:cubicBezTo>
                  <a:cubicBezTo>
                    <a:pt x="1" y="2012"/>
                    <a:pt x="215" y="2203"/>
                    <a:pt x="453" y="2203"/>
                  </a:cubicBezTo>
                  <a:lnTo>
                    <a:pt x="1727" y="2203"/>
                  </a:lnTo>
                  <a:cubicBezTo>
                    <a:pt x="1953" y="2417"/>
                    <a:pt x="2239" y="2548"/>
                    <a:pt x="2560" y="2548"/>
                  </a:cubicBezTo>
                  <a:cubicBezTo>
                    <a:pt x="2513" y="3215"/>
                    <a:pt x="2191" y="3727"/>
                    <a:pt x="1882" y="4227"/>
                  </a:cubicBezTo>
                  <a:cubicBezTo>
                    <a:pt x="1536" y="4751"/>
                    <a:pt x="1191" y="5298"/>
                    <a:pt x="1191" y="6013"/>
                  </a:cubicBezTo>
                  <a:cubicBezTo>
                    <a:pt x="1191" y="6418"/>
                    <a:pt x="1298" y="6834"/>
                    <a:pt x="1477" y="7203"/>
                  </a:cubicBezTo>
                  <a:cubicBezTo>
                    <a:pt x="1703" y="7656"/>
                    <a:pt x="2025" y="8061"/>
                    <a:pt x="2477" y="8382"/>
                  </a:cubicBezTo>
                  <a:cubicBezTo>
                    <a:pt x="3037" y="8811"/>
                    <a:pt x="3763" y="9144"/>
                    <a:pt x="4644" y="9347"/>
                  </a:cubicBezTo>
                  <a:lnTo>
                    <a:pt x="4644" y="10692"/>
                  </a:lnTo>
                  <a:lnTo>
                    <a:pt x="3608" y="10692"/>
                  </a:lnTo>
                  <a:cubicBezTo>
                    <a:pt x="3513" y="10692"/>
                    <a:pt x="3441" y="10763"/>
                    <a:pt x="3441" y="10859"/>
                  </a:cubicBezTo>
                  <a:cubicBezTo>
                    <a:pt x="3441" y="10942"/>
                    <a:pt x="3513" y="11013"/>
                    <a:pt x="3608" y="11013"/>
                  </a:cubicBezTo>
                  <a:lnTo>
                    <a:pt x="5847" y="11013"/>
                  </a:lnTo>
                  <a:cubicBezTo>
                    <a:pt x="5942" y="11013"/>
                    <a:pt x="6013" y="10942"/>
                    <a:pt x="6013" y="10859"/>
                  </a:cubicBezTo>
                  <a:cubicBezTo>
                    <a:pt x="6013" y="10763"/>
                    <a:pt x="5942" y="10692"/>
                    <a:pt x="5847" y="10692"/>
                  </a:cubicBezTo>
                  <a:lnTo>
                    <a:pt x="5668" y="10692"/>
                  </a:lnTo>
                  <a:lnTo>
                    <a:pt x="5668" y="9525"/>
                  </a:lnTo>
                  <a:cubicBezTo>
                    <a:pt x="6204" y="9609"/>
                    <a:pt x="6787" y="9632"/>
                    <a:pt x="7418" y="9632"/>
                  </a:cubicBezTo>
                  <a:lnTo>
                    <a:pt x="10347" y="9632"/>
                  </a:lnTo>
                  <a:cubicBezTo>
                    <a:pt x="10395" y="9632"/>
                    <a:pt x="10430" y="9620"/>
                    <a:pt x="10466" y="9573"/>
                  </a:cubicBezTo>
                  <a:cubicBezTo>
                    <a:pt x="10490" y="9549"/>
                    <a:pt x="10514" y="9501"/>
                    <a:pt x="10514" y="9442"/>
                  </a:cubicBezTo>
                  <a:cubicBezTo>
                    <a:pt x="10514" y="9430"/>
                    <a:pt x="10478" y="9251"/>
                    <a:pt x="10395" y="8930"/>
                  </a:cubicBezTo>
                  <a:lnTo>
                    <a:pt x="10704" y="8930"/>
                  </a:lnTo>
                  <a:cubicBezTo>
                    <a:pt x="10740" y="8930"/>
                    <a:pt x="10811" y="8906"/>
                    <a:pt x="10835" y="8858"/>
                  </a:cubicBezTo>
                  <a:cubicBezTo>
                    <a:pt x="10871" y="8847"/>
                    <a:pt x="10883" y="8799"/>
                    <a:pt x="10847" y="8739"/>
                  </a:cubicBezTo>
                  <a:cubicBezTo>
                    <a:pt x="10835" y="8692"/>
                    <a:pt x="10478" y="7656"/>
                    <a:pt x="9454" y="6572"/>
                  </a:cubicBezTo>
                  <a:cubicBezTo>
                    <a:pt x="8859" y="5930"/>
                    <a:pt x="8144" y="5406"/>
                    <a:pt x="7335" y="5001"/>
                  </a:cubicBezTo>
                  <a:cubicBezTo>
                    <a:pt x="6382" y="4525"/>
                    <a:pt x="5299" y="4239"/>
                    <a:pt x="4120" y="4155"/>
                  </a:cubicBezTo>
                  <a:lnTo>
                    <a:pt x="4120" y="1369"/>
                  </a:lnTo>
                  <a:cubicBezTo>
                    <a:pt x="4120" y="619"/>
                    <a:pt x="3513" y="0"/>
                    <a:pt x="2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81"/>
            <p:cNvSpPr/>
            <p:nvPr/>
          </p:nvSpPr>
          <p:spPr>
            <a:xfrm>
              <a:off x="7155597" y="2179538"/>
              <a:ext cx="18336" cy="11904"/>
            </a:xfrm>
            <a:custGeom>
              <a:avLst/>
              <a:gdLst/>
              <a:ahLst/>
              <a:cxnLst/>
              <a:rect l="l" t="t" r="r" b="b"/>
              <a:pathLst>
                <a:path w="573" h="372" extrusionOk="0">
                  <a:moveTo>
                    <a:pt x="389" y="0"/>
                  </a:moveTo>
                  <a:cubicBezTo>
                    <a:pt x="378" y="0"/>
                    <a:pt x="368" y="1"/>
                    <a:pt x="358" y="2"/>
                  </a:cubicBezTo>
                  <a:cubicBezTo>
                    <a:pt x="358" y="2"/>
                    <a:pt x="286" y="14"/>
                    <a:pt x="156" y="50"/>
                  </a:cubicBezTo>
                  <a:cubicBezTo>
                    <a:pt x="60" y="62"/>
                    <a:pt x="1" y="157"/>
                    <a:pt x="36" y="240"/>
                  </a:cubicBezTo>
                  <a:cubicBezTo>
                    <a:pt x="48" y="312"/>
                    <a:pt x="120" y="371"/>
                    <a:pt x="203" y="371"/>
                  </a:cubicBezTo>
                  <a:lnTo>
                    <a:pt x="227" y="371"/>
                  </a:lnTo>
                  <a:cubicBezTo>
                    <a:pt x="382" y="348"/>
                    <a:pt x="453" y="312"/>
                    <a:pt x="453" y="312"/>
                  </a:cubicBezTo>
                  <a:cubicBezTo>
                    <a:pt x="525" y="300"/>
                    <a:pt x="572" y="217"/>
                    <a:pt x="560" y="121"/>
                  </a:cubicBezTo>
                  <a:cubicBezTo>
                    <a:pt x="529" y="38"/>
                    <a:pt x="461" y="0"/>
                    <a:pt x="3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81"/>
            <p:cNvSpPr/>
            <p:nvPr/>
          </p:nvSpPr>
          <p:spPr>
            <a:xfrm>
              <a:off x="6962829" y="1987186"/>
              <a:ext cx="32416" cy="32416"/>
            </a:xfrm>
            <a:custGeom>
              <a:avLst/>
              <a:gdLst/>
              <a:ahLst/>
              <a:cxnLst/>
              <a:rect l="l" t="t" r="r" b="b"/>
              <a:pathLst>
                <a:path w="1013" h="1013" extrusionOk="0">
                  <a:moveTo>
                    <a:pt x="512" y="334"/>
                  </a:moveTo>
                  <a:cubicBezTo>
                    <a:pt x="607" y="334"/>
                    <a:pt x="691" y="417"/>
                    <a:pt x="691" y="513"/>
                  </a:cubicBezTo>
                  <a:cubicBezTo>
                    <a:pt x="691" y="596"/>
                    <a:pt x="607" y="691"/>
                    <a:pt x="512" y="691"/>
                  </a:cubicBezTo>
                  <a:cubicBezTo>
                    <a:pt x="405" y="691"/>
                    <a:pt x="334" y="596"/>
                    <a:pt x="334" y="513"/>
                  </a:cubicBezTo>
                  <a:cubicBezTo>
                    <a:pt x="334" y="417"/>
                    <a:pt x="417" y="334"/>
                    <a:pt x="512" y="334"/>
                  </a:cubicBezTo>
                  <a:close/>
                  <a:moveTo>
                    <a:pt x="512" y="1"/>
                  </a:moveTo>
                  <a:cubicBezTo>
                    <a:pt x="226" y="1"/>
                    <a:pt x="0" y="227"/>
                    <a:pt x="0" y="513"/>
                  </a:cubicBezTo>
                  <a:cubicBezTo>
                    <a:pt x="0" y="786"/>
                    <a:pt x="226" y="1013"/>
                    <a:pt x="512" y="1013"/>
                  </a:cubicBezTo>
                  <a:cubicBezTo>
                    <a:pt x="786" y="1013"/>
                    <a:pt x="1012" y="786"/>
                    <a:pt x="1012" y="513"/>
                  </a:cubicBezTo>
                  <a:cubicBezTo>
                    <a:pt x="1012" y="227"/>
                    <a:pt x="786"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6" name="Google Shape;12156;p81"/>
          <p:cNvGrpSpPr/>
          <p:nvPr/>
        </p:nvGrpSpPr>
        <p:grpSpPr>
          <a:xfrm>
            <a:off x="7989997" y="2015378"/>
            <a:ext cx="355136" cy="303328"/>
            <a:chOff x="7989997" y="2015378"/>
            <a:chExt cx="355136" cy="303328"/>
          </a:xfrm>
        </p:grpSpPr>
        <p:sp>
          <p:nvSpPr>
            <p:cNvPr id="12157" name="Google Shape;12157;p81"/>
            <p:cNvSpPr/>
            <p:nvPr/>
          </p:nvSpPr>
          <p:spPr>
            <a:xfrm>
              <a:off x="8052109" y="2080530"/>
              <a:ext cx="43840" cy="49568"/>
            </a:xfrm>
            <a:custGeom>
              <a:avLst/>
              <a:gdLst/>
              <a:ahLst/>
              <a:cxnLst/>
              <a:rect l="l" t="t" r="r" b="b"/>
              <a:pathLst>
                <a:path w="1370" h="1549" extrusionOk="0">
                  <a:moveTo>
                    <a:pt x="679" y="1"/>
                  </a:moveTo>
                  <a:cubicBezTo>
                    <a:pt x="310" y="1"/>
                    <a:pt x="0" y="298"/>
                    <a:pt x="0" y="691"/>
                  </a:cubicBezTo>
                  <a:lnTo>
                    <a:pt x="0" y="870"/>
                  </a:lnTo>
                  <a:cubicBezTo>
                    <a:pt x="0" y="1239"/>
                    <a:pt x="298" y="1549"/>
                    <a:pt x="679" y="1549"/>
                  </a:cubicBezTo>
                  <a:cubicBezTo>
                    <a:pt x="1072" y="1549"/>
                    <a:pt x="1369" y="1251"/>
                    <a:pt x="1369" y="870"/>
                  </a:cubicBezTo>
                  <a:lnTo>
                    <a:pt x="1369" y="691"/>
                  </a:lnTo>
                  <a:cubicBezTo>
                    <a:pt x="1369" y="596"/>
                    <a:pt x="1298" y="525"/>
                    <a:pt x="1203" y="525"/>
                  </a:cubicBezTo>
                  <a:cubicBezTo>
                    <a:pt x="1119" y="525"/>
                    <a:pt x="1036" y="596"/>
                    <a:pt x="1036" y="691"/>
                  </a:cubicBezTo>
                  <a:lnTo>
                    <a:pt x="1036" y="870"/>
                  </a:lnTo>
                  <a:cubicBezTo>
                    <a:pt x="1036" y="1060"/>
                    <a:pt x="881" y="1227"/>
                    <a:pt x="679" y="1227"/>
                  </a:cubicBezTo>
                  <a:cubicBezTo>
                    <a:pt x="488" y="1227"/>
                    <a:pt x="322" y="1060"/>
                    <a:pt x="322" y="870"/>
                  </a:cubicBezTo>
                  <a:lnTo>
                    <a:pt x="322" y="691"/>
                  </a:lnTo>
                  <a:cubicBezTo>
                    <a:pt x="322" y="489"/>
                    <a:pt x="488" y="334"/>
                    <a:pt x="679" y="334"/>
                  </a:cubicBezTo>
                  <a:cubicBezTo>
                    <a:pt x="774" y="334"/>
                    <a:pt x="845" y="251"/>
                    <a:pt x="845" y="167"/>
                  </a:cubicBezTo>
                  <a:cubicBezTo>
                    <a:pt x="845" y="72"/>
                    <a:pt x="774"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81"/>
            <p:cNvSpPr/>
            <p:nvPr/>
          </p:nvSpPr>
          <p:spPr>
            <a:xfrm>
              <a:off x="7989997" y="2015378"/>
              <a:ext cx="355136" cy="303328"/>
            </a:xfrm>
            <a:custGeom>
              <a:avLst/>
              <a:gdLst/>
              <a:ahLst/>
              <a:cxnLst/>
              <a:rect l="l" t="t" r="r" b="b"/>
              <a:pathLst>
                <a:path w="11098" h="9479" extrusionOk="0">
                  <a:moveTo>
                    <a:pt x="1001" y="3096"/>
                  </a:moveTo>
                  <a:cubicBezTo>
                    <a:pt x="977" y="3180"/>
                    <a:pt x="953" y="3287"/>
                    <a:pt x="941" y="3394"/>
                  </a:cubicBezTo>
                  <a:cubicBezTo>
                    <a:pt x="929" y="3465"/>
                    <a:pt x="929" y="3525"/>
                    <a:pt x="929" y="3596"/>
                  </a:cubicBezTo>
                  <a:lnTo>
                    <a:pt x="536" y="3287"/>
                  </a:lnTo>
                  <a:lnTo>
                    <a:pt x="1001" y="3096"/>
                  </a:lnTo>
                  <a:close/>
                  <a:moveTo>
                    <a:pt x="4430" y="322"/>
                  </a:moveTo>
                  <a:lnTo>
                    <a:pt x="4132" y="703"/>
                  </a:lnTo>
                  <a:cubicBezTo>
                    <a:pt x="4096" y="739"/>
                    <a:pt x="4084" y="798"/>
                    <a:pt x="4096" y="846"/>
                  </a:cubicBezTo>
                  <a:cubicBezTo>
                    <a:pt x="4108" y="894"/>
                    <a:pt x="4156" y="941"/>
                    <a:pt x="4215" y="953"/>
                  </a:cubicBezTo>
                  <a:cubicBezTo>
                    <a:pt x="4906" y="1120"/>
                    <a:pt x="5501" y="1549"/>
                    <a:pt x="5882" y="2191"/>
                  </a:cubicBezTo>
                  <a:cubicBezTo>
                    <a:pt x="6335" y="2906"/>
                    <a:pt x="6811" y="3465"/>
                    <a:pt x="7311" y="3870"/>
                  </a:cubicBezTo>
                  <a:cubicBezTo>
                    <a:pt x="7728" y="4192"/>
                    <a:pt x="8144" y="4406"/>
                    <a:pt x="8573" y="4513"/>
                  </a:cubicBezTo>
                  <a:cubicBezTo>
                    <a:pt x="8785" y="4559"/>
                    <a:pt x="8969" y="4577"/>
                    <a:pt x="9129" y="4577"/>
                  </a:cubicBezTo>
                  <a:cubicBezTo>
                    <a:pt x="9176" y="4577"/>
                    <a:pt x="9221" y="4575"/>
                    <a:pt x="9263" y="4573"/>
                  </a:cubicBezTo>
                  <a:lnTo>
                    <a:pt x="9263" y="4573"/>
                  </a:lnTo>
                  <a:cubicBezTo>
                    <a:pt x="8656" y="5120"/>
                    <a:pt x="8061" y="5501"/>
                    <a:pt x="7478" y="5704"/>
                  </a:cubicBezTo>
                  <a:cubicBezTo>
                    <a:pt x="7161" y="5811"/>
                    <a:pt x="6852" y="5865"/>
                    <a:pt x="6558" y="5865"/>
                  </a:cubicBezTo>
                  <a:cubicBezTo>
                    <a:pt x="6299" y="5865"/>
                    <a:pt x="6051" y="5823"/>
                    <a:pt x="5823" y="5740"/>
                  </a:cubicBezTo>
                  <a:cubicBezTo>
                    <a:pt x="5537" y="5644"/>
                    <a:pt x="5287" y="5490"/>
                    <a:pt x="5096" y="5287"/>
                  </a:cubicBezTo>
                  <a:lnTo>
                    <a:pt x="5096" y="5287"/>
                  </a:lnTo>
                  <a:cubicBezTo>
                    <a:pt x="5346" y="5418"/>
                    <a:pt x="5632" y="5490"/>
                    <a:pt x="5977" y="5525"/>
                  </a:cubicBezTo>
                  <a:cubicBezTo>
                    <a:pt x="6049" y="5525"/>
                    <a:pt x="6120" y="5537"/>
                    <a:pt x="6192" y="5537"/>
                  </a:cubicBezTo>
                  <a:cubicBezTo>
                    <a:pt x="6477" y="5537"/>
                    <a:pt x="6775" y="5501"/>
                    <a:pt x="7061" y="5430"/>
                  </a:cubicBezTo>
                  <a:cubicBezTo>
                    <a:pt x="7144" y="5418"/>
                    <a:pt x="7192" y="5323"/>
                    <a:pt x="7180" y="5239"/>
                  </a:cubicBezTo>
                  <a:cubicBezTo>
                    <a:pt x="7169" y="5156"/>
                    <a:pt x="7095" y="5118"/>
                    <a:pt x="7021" y="5118"/>
                  </a:cubicBezTo>
                  <a:cubicBezTo>
                    <a:pt x="7010" y="5118"/>
                    <a:pt x="7000" y="5119"/>
                    <a:pt x="6989" y="5120"/>
                  </a:cubicBezTo>
                  <a:cubicBezTo>
                    <a:pt x="6717" y="5185"/>
                    <a:pt x="6450" y="5217"/>
                    <a:pt x="6201" y="5217"/>
                  </a:cubicBezTo>
                  <a:cubicBezTo>
                    <a:pt x="5763" y="5217"/>
                    <a:pt x="5377" y="5119"/>
                    <a:pt x="5096" y="4930"/>
                  </a:cubicBezTo>
                  <a:cubicBezTo>
                    <a:pt x="4763" y="4692"/>
                    <a:pt x="4584" y="4335"/>
                    <a:pt x="4537" y="3835"/>
                  </a:cubicBezTo>
                  <a:cubicBezTo>
                    <a:pt x="4584" y="3334"/>
                    <a:pt x="4870" y="2918"/>
                    <a:pt x="5346" y="2644"/>
                  </a:cubicBezTo>
                  <a:cubicBezTo>
                    <a:pt x="5418" y="2608"/>
                    <a:pt x="5453" y="2501"/>
                    <a:pt x="5406" y="2430"/>
                  </a:cubicBezTo>
                  <a:cubicBezTo>
                    <a:pt x="5375" y="2375"/>
                    <a:pt x="5323" y="2346"/>
                    <a:pt x="5267" y="2346"/>
                  </a:cubicBezTo>
                  <a:cubicBezTo>
                    <a:pt x="5238" y="2346"/>
                    <a:pt x="5208" y="2354"/>
                    <a:pt x="5180" y="2370"/>
                  </a:cubicBezTo>
                  <a:cubicBezTo>
                    <a:pt x="4513" y="2751"/>
                    <a:pt x="4156" y="3418"/>
                    <a:pt x="4215" y="4168"/>
                  </a:cubicBezTo>
                  <a:cubicBezTo>
                    <a:pt x="4287" y="5013"/>
                    <a:pt x="4870" y="5763"/>
                    <a:pt x="5704" y="6061"/>
                  </a:cubicBezTo>
                  <a:cubicBezTo>
                    <a:pt x="5969" y="6149"/>
                    <a:pt x="6247" y="6194"/>
                    <a:pt x="6537" y="6194"/>
                  </a:cubicBezTo>
                  <a:cubicBezTo>
                    <a:pt x="6871" y="6194"/>
                    <a:pt x="7221" y="6135"/>
                    <a:pt x="7585" y="6013"/>
                  </a:cubicBezTo>
                  <a:cubicBezTo>
                    <a:pt x="8061" y="5847"/>
                    <a:pt x="8537" y="5585"/>
                    <a:pt x="9025" y="5192"/>
                  </a:cubicBezTo>
                  <a:lnTo>
                    <a:pt x="9049" y="5192"/>
                  </a:lnTo>
                  <a:cubicBezTo>
                    <a:pt x="9197" y="5214"/>
                    <a:pt x="9338" y="5224"/>
                    <a:pt x="9472" y="5224"/>
                  </a:cubicBezTo>
                  <a:cubicBezTo>
                    <a:pt x="9973" y="5224"/>
                    <a:pt x="10372" y="5085"/>
                    <a:pt x="10645" y="4954"/>
                  </a:cubicBezTo>
                  <a:lnTo>
                    <a:pt x="10645" y="4954"/>
                  </a:lnTo>
                  <a:cubicBezTo>
                    <a:pt x="9990" y="6799"/>
                    <a:pt x="8061" y="8097"/>
                    <a:pt x="5918" y="8097"/>
                  </a:cubicBezTo>
                  <a:cubicBezTo>
                    <a:pt x="4430" y="8097"/>
                    <a:pt x="3072" y="7549"/>
                    <a:pt x="2203" y="6561"/>
                  </a:cubicBezTo>
                  <a:cubicBezTo>
                    <a:pt x="1453" y="5716"/>
                    <a:pt x="1132" y="4644"/>
                    <a:pt x="1274" y="3442"/>
                  </a:cubicBezTo>
                  <a:cubicBezTo>
                    <a:pt x="1370" y="2703"/>
                    <a:pt x="1632" y="2096"/>
                    <a:pt x="2013" y="1608"/>
                  </a:cubicBezTo>
                  <a:cubicBezTo>
                    <a:pt x="2322" y="1215"/>
                    <a:pt x="2715" y="906"/>
                    <a:pt x="3191" y="679"/>
                  </a:cubicBezTo>
                  <a:cubicBezTo>
                    <a:pt x="3668" y="465"/>
                    <a:pt x="4132" y="370"/>
                    <a:pt x="4430" y="322"/>
                  </a:cubicBezTo>
                  <a:close/>
                  <a:moveTo>
                    <a:pt x="5989" y="8407"/>
                  </a:moveTo>
                  <a:lnTo>
                    <a:pt x="5632" y="9121"/>
                  </a:lnTo>
                  <a:lnTo>
                    <a:pt x="5299" y="9121"/>
                  </a:lnTo>
                  <a:lnTo>
                    <a:pt x="5656" y="8407"/>
                  </a:lnTo>
                  <a:close/>
                  <a:moveTo>
                    <a:pt x="4715" y="1"/>
                  </a:moveTo>
                  <a:cubicBezTo>
                    <a:pt x="4605" y="1"/>
                    <a:pt x="3846" y="11"/>
                    <a:pt x="3013" y="406"/>
                  </a:cubicBezTo>
                  <a:cubicBezTo>
                    <a:pt x="2489" y="644"/>
                    <a:pt x="2060" y="977"/>
                    <a:pt x="1715" y="1418"/>
                  </a:cubicBezTo>
                  <a:cubicBezTo>
                    <a:pt x="1417" y="1787"/>
                    <a:pt x="1191" y="2215"/>
                    <a:pt x="1060" y="2727"/>
                  </a:cubicBezTo>
                  <a:lnTo>
                    <a:pt x="119" y="3120"/>
                  </a:lnTo>
                  <a:cubicBezTo>
                    <a:pt x="60" y="3144"/>
                    <a:pt x="36" y="3204"/>
                    <a:pt x="24" y="3263"/>
                  </a:cubicBezTo>
                  <a:cubicBezTo>
                    <a:pt x="0" y="3323"/>
                    <a:pt x="36" y="3382"/>
                    <a:pt x="84" y="3406"/>
                  </a:cubicBezTo>
                  <a:lnTo>
                    <a:pt x="870" y="4037"/>
                  </a:lnTo>
                  <a:cubicBezTo>
                    <a:pt x="881" y="5085"/>
                    <a:pt x="1239" y="6037"/>
                    <a:pt x="1929" y="6799"/>
                  </a:cubicBezTo>
                  <a:cubicBezTo>
                    <a:pt x="2739" y="7704"/>
                    <a:pt x="3929" y="8276"/>
                    <a:pt x="5275" y="8407"/>
                  </a:cubicBezTo>
                  <a:lnTo>
                    <a:pt x="4906" y="9157"/>
                  </a:lnTo>
                  <a:lnTo>
                    <a:pt x="3965" y="9157"/>
                  </a:lnTo>
                  <a:cubicBezTo>
                    <a:pt x="3870" y="9157"/>
                    <a:pt x="3799" y="9228"/>
                    <a:pt x="3799" y="9311"/>
                  </a:cubicBezTo>
                  <a:cubicBezTo>
                    <a:pt x="3799" y="9407"/>
                    <a:pt x="3870" y="9478"/>
                    <a:pt x="3965" y="9478"/>
                  </a:cubicBezTo>
                  <a:lnTo>
                    <a:pt x="6370" y="9478"/>
                  </a:lnTo>
                  <a:cubicBezTo>
                    <a:pt x="6466" y="9478"/>
                    <a:pt x="6537" y="9407"/>
                    <a:pt x="6537" y="9311"/>
                  </a:cubicBezTo>
                  <a:cubicBezTo>
                    <a:pt x="6537" y="9228"/>
                    <a:pt x="6466" y="9157"/>
                    <a:pt x="6370" y="9157"/>
                  </a:cubicBezTo>
                  <a:lnTo>
                    <a:pt x="5942" y="9157"/>
                  </a:lnTo>
                  <a:lnTo>
                    <a:pt x="6311" y="8418"/>
                  </a:lnTo>
                  <a:cubicBezTo>
                    <a:pt x="7358" y="8335"/>
                    <a:pt x="8359" y="7978"/>
                    <a:pt x="9168" y="7383"/>
                  </a:cubicBezTo>
                  <a:cubicBezTo>
                    <a:pt x="10109" y="6692"/>
                    <a:pt x="10764" y="5740"/>
                    <a:pt x="11014" y="4704"/>
                  </a:cubicBezTo>
                  <a:cubicBezTo>
                    <a:pt x="11097" y="4597"/>
                    <a:pt x="11061" y="4525"/>
                    <a:pt x="11002" y="4489"/>
                  </a:cubicBezTo>
                  <a:cubicBezTo>
                    <a:pt x="10978" y="4475"/>
                    <a:pt x="10953" y="4469"/>
                    <a:pt x="10927" y="4469"/>
                  </a:cubicBezTo>
                  <a:cubicBezTo>
                    <a:pt x="10888" y="4469"/>
                    <a:pt x="10847" y="4484"/>
                    <a:pt x="10811" y="4513"/>
                  </a:cubicBezTo>
                  <a:cubicBezTo>
                    <a:pt x="10811" y="4513"/>
                    <a:pt x="10258" y="4931"/>
                    <a:pt x="9416" y="4931"/>
                  </a:cubicBezTo>
                  <a:cubicBezTo>
                    <a:pt x="9393" y="4931"/>
                    <a:pt x="9370" y="4931"/>
                    <a:pt x="9347" y="4930"/>
                  </a:cubicBezTo>
                  <a:cubicBezTo>
                    <a:pt x="9525" y="4775"/>
                    <a:pt x="9692" y="4608"/>
                    <a:pt x="9871" y="4430"/>
                  </a:cubicBezTo>
                  <a:cubicBezTo>
                    <a:pt x="9930" y="4370"/>
                    <a:pt x="9930" y="4287"/>
                    <a:pt x="9883" y="4227"/>
                  </a:cubicBezTo>
                  <a:cubicBezTo>
                    <a:pt x="9857" y="4184"/>
                    <a:pt x="9800" y="4154"/>
                    <a:pt x="9747" y="4154"/>
                  </a:cubicBezTo>
                  <a:cubicBezTo>
                    <a:pt x="9728" y="4154"/>
                    <a:pt x="9708" y="4158"/>
                    <a:pt x="9692" y="4168"/>
                  </a:cubicBezTo>
                  <a:cubicBezTo>
                    <a:pt x="9692" y="4168"/>
                    <a:pt x="9472" y="4269"/>
                    <a:pt x="9104" y="4269"/>
                  </a:cubicBezTo>
                  <a:cubicBezTo>
                    <a:pt x="8966" y="4269"/>
                    <a:pt x="8808" y="4255"/>
                    <a:pt x="8632" y="4216"/>
                  </a:cubicBezTo>
                  <a:cubicBezTo>
                    <a:pt x="7537" y="3942"/>
                    <a:pt x="6668" y="2882"/>
                    <a:pt x="6132" y="2037"/>
                  </a:cubicBezTo>
                  <a:cubicBezTo>
                    <a:pt x="5751" y="1418"/>
                    <a:pt x="5168" y="953"/>
                    <a:pt x="4501" y="727"/>
                  </a:cubicBezTo>
                  <a:lnTo>
                    <a:pt x="4858" y="251"/>
                  </a:lnTo>
                  <a:cubicBezTo>
                    <a:pt x="4882" y="203"/>
                    <a:pt x="4906" y="132"/>
                    <a:pt x="4870" y="84"/>
                  </a:cubicBezTo>
                  <a:cubicBezTo>
                    <a:pt x="4846" y="25"/>
                    <a:pt x="4799" y="1"/>
                    <a:pt x="4727" y="1"/>
                  </a:cubicBezTo>
                  <a:cubicBezTo>
                    <a:pt x="4725" y="1"/>
                    <a:pt x="4721" y="1"/>
                    <a:pt x="4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81"/>
            <p:cNvSpPr/>
            <p:nvPr/>
          </p:nvSpPr>
          <p:spPr>
            <a:xfrm>
              <a:off x="8229645" y="2166034"/>
              <a:ext cx="19456" cy="15872"/>
            </a:xfrm>
            <a:custGeom>
              <a:avLst/>
              <a:gdLst/>
              <a:ahLst/>
              <a:cxnLst/>
              <a:rect l="l" t="t" r="r" b="b"/>
              <a:pathLst>
                <a:path w="608" h="496" extrusionOk="0">
                  <a:moveTo>
                    <a:pt x="436" y="0"/>
                  </a:moveTo>
                  <a:cubicBezTo>
                    <a:pt x="399" y="0"/>
                    <a:pt x="362" y="15"/>
                    <a:pt x="334" y="43"/>
                  </a:cubicBezTo>
                  <a:cubicBezTo>
                    <a:pt x="274" y="79"/>
                    <a:pt x="191" y="139"/>
                    <a:pt x="108" y="186"/>
                  </a:cubicBezTo>
                  <a:cubicBezTo>
                    <a:pt x="36" y="234"/>
                    <a:pt x="0" y="317"/>
                    <a:pt x="36" y="412"/>
                  </a:cubicBezTo>
                  <a:cubicBezTo>
                    <a:pt x="60" y="472"/>
                    <a:pt x="120" y="496"/>
                    <a:pt x="179" y="496"/>
                  </a:cubicBezTo>
                  <a:cubicBezTo>
                    <a:pt x="215" y="496"/>
                    <a:pt x="227" y="496"/>
                    <a:pt x="250" y="484"/>
                  </a:cubicBezTo>
                  <a:cubicBezTo>
                    <a:pt x="370" y="424"/>
                    <a:pt x="477" y="365"/>
                    <a:pt x="548" y="293"/>
                  </a:cubicBezTo>
                  <a:cubicBezTo>
                    <a:pt x="596" y="222"/>
                    <a:pt x="608" y="115"/>
                    <a:pt x="548" y="55"/>
                  </a:cubicBezTo>
                  <a:cubicBezTo>
                    <a:pt x="517" y="18"/>
                    <a:pt x="476" y="0"/>
                    <a:pt x="4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0" name="Google Shape;12160;p81"/>
          <p:cNvGrpSpPr/>
          <p:nvPr/>
        </p:nvGrpSpPr>
        <p:grpSpPr>
          <a:xfrm>
            <a:off x="3598221" y="1509362"/>
            <a:ext cx="348640" cy="330784"/>
            <a:chOff x="3598221" y="1509362"/>
            <a:chExt cx="348640" cy="330784"/>
          </a:xfrm>
        </p:grpSpPr>
        <p:sp>
          <p:nvSpPr>
            <p:cNvPr id="12161" name="Google Shape;12161;p81"/>
            <p:cNvSpPr/>
            <p:nvPr/>
          </p:nvSpPr>
          <p:spPr>
            <a:xfrm>
              <a:off x="3739181" y="1603538"/>
              <a:ext cx="43456" cy="48032"/>
            </a:xfrm>
            <a:custGeom>
              <a:avLst/>
              <a:gdLst/>
              <a:ahLst/>
              <a:cxnLst/>
              <a:rect l="l" t="t" r="r" b="b"/>
              <a:pathLst>
                <a:path w="1358" h="1501" extrusionOk="0">
                  <a:moveTo>
                    <a:pt x="667" y="0"/>
                  </a:moveTo>
                  <a:cubicBezTo>
                    <a:pt x="298" y="0"/>
                    <a:pt x="0" y="298"/>
                    <a:pt x="0" y="667"/>
                  </a:cubicBezTo>
                  <a:lnTo>
                    <a:pt x="0" y="834"/>
                  </a:lnTo>
                  <a:cubicBezTo>
                    <a:pt x="0" y="1203"/>
                    <a:pt x="298" y="1500"/>
                    <a:pt x="667" y="1500"/>
                  </a:cubicBezTo>
                  <a:cubicBezTo>
                    <a:pt x="1036" y="1500"/>
                    <a:pt x="1334" y="1203"/>
                    <a:pt x="1334" y="834"/>
                  </a:cubicBezTo>
                  <a:lnTo>
                    <a:pt x="1334" y="667"/>
                  </a:lnTo>
                  <a:cubicBezTo>
                    <a:pt x="1358" y="595"/>
                    <a:pt x="1274" y="512"/>
                    <a:pt x="1191" y="512"/>
                  </a:cubicBezTo>
                  <a:cubicBezTo>
                    <a:pt x="1096" y="512"/>
                    <a:pt x="1024" y="595"/>
                    <a:pt x="1024" y="679"/>
                  </a:cubicBezTo>
                  <a:lnTo>
                    <a:pt x="1024" y="845"/>
                  </a:lnTo>
                  <a:cubicBezTo>
                    <a:pt x="1024" y="1036"/>
                    <a:pt x="858" y="1203"/>
                    <a:pt x="667" y="1203"/>
                  </a:cubicBezTo>
                  <a:cubicBezTo>
                    <a:pt x="477" y="1203"/>
                    <a:pt x="310" y="1036"/>
                    <a:pt x="310" y="845"/>
                  </a:cubicBezTo>
                  <a:lnTo>
                    <a:pt x="310" y="679"/>
                  </a:lnTo>
                  <a:cubicBezTo>
                    <a:pt x="310" y="488"/>
                    <a:pt x="477" y="322"/>
                    <a:pt x="667" y="322"/>
                  </a:cubicBezTo>
                  <a:cubicBezTo>
                    <a:pt x="762" y="322"/>
                    <a:pt x="834" y="250"/>
                    <a:pt x="834" y="155"/>
                  </a:cubicBezTo>
                  <a:cubicBezTo>
                    <a:pt x="834"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81"/>
            <p:cNvSpPr/>
            <p:nvPr/>
          </p:nvSpPr>
          <p:spPr>
            <a:xfrm>
              <a:off x="3619533" y="1709906"/>
              <a:ext cx="16416" cy="15584"/>
            </a:xfrm>
            <a:custGeom>
              <a:avLst/>
              <a:gdLst/>
              <a:ahLst/>
              <a:cxnLst/>
              <a:rect l="l" t="t" r="r" b="b"/>
              <a:pathLst>
                <a:path w="513" h="487" extrusionOk="0">
                  <a:moveTo>
                    <a:pt x="340" y="1"/>
                  </a:moveTo>
                  <a:cubicBezTo>
                    <a:pt x="298" y="1"/>
                    <a:pt x="257" y="16"/>
                    <a:pt x="227" y="46"/>
                  </a:cubicBezTo>
                  <a:lnTo>
                    <a:pt x="60" y="212"/>
                  </a:lnTo>
                  <a:cubicBezTo>
                    <a:pt x="1" y="272"/>
                    <a:pt x="1" y="379"/>
                    <a:pt x="60" y="438"/>
                  </a:cubicBezTo>
                  <a:cubicBezTo>
                    <a:pt x="96" y="462"/>
                    <a:pt x="132" y="486"/>
                    <a:pt x="179" y="486"/>
                  </a:cubicBezTo>
                  <a:cubicBezTo>
                    <a:pt x="227" y="486"/>
                    <a:pt x="251" y="462"/>
                    <a:pt x="298" y="438"/>
                  </a:cubicBezTo>
                  <a:lnTo>
                    <a:pt x="465" y="272"/>
                  </a:lnTo>
                  <a:cubicBezTo>
                    <a:pt x="513" y="212"/>
                    <a:pt x="513" y="105"/>
                    <a:pt x="453" y="46"/>
                  </a:cubicBezTo>
                  <a:cubicBezTo>
                    <a:pt x="423" y="16"/>
                    <a:pt x="382" y="1"/>
                    <a:pt x="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81"/>
            <p:cNvSpPr/>
            <p:nvPr/>
          </p:nvSpPr>
          <p:spPr>
            <a:xfrm>
              <a:off x="3598221" y="1509362"/>
              <a:ext cx="348640" cy="330784"/>
            </a:xfrm>
            <a:custGeom>
              <a:avLst/>
              <a:gdLst/>
              <a:ahLst/>
              <a:cxnLst/>
              <a:rect l="l" t="t" r="r" b="b"/>
              <a:pathLst>
                <a:path w="10895" h="10337" extrusionOk="0">
                  <a:moveTo>
                    <a:pt x="5489" y="586"/>
                  </a:moveTo>
                  <a:lnTo>
                    <a:pt x="5489" y="586"/>
                  </a:lnTo>
                  <a:cubicBezTo>
                    <a:pt x="5429" y="955"/>
                    <a:pt x="5441" y="1288"/>
                    <a:pt x="5477" y="1538"/>
                  </a:cubicBezTo>
                  <a:cubicBezTo>
                    <a:pt x="5382" y="1550"/>
                    <a:pt x="5239" y="1610"/>
                    <a:pt x="5013" y="1729"/>
                  </a:cubicBezTo>
                  <a:lnTo>
                    <a:pt x="4465" y="883"/>
                  </a:lnTo>
                  <a:cubicBezTo>
                    <a:pt x="4655" y="800"/>
                    <a:pt x="5013" y="657"/>
                    <a:pt x="5489" y="586"/>
                  </a:cubicBezTo>
                  <a:close/>
                  <a:moveTo>
                    <a:pt x="6560" y="538"/>
                  </a:moveTo>
                  <a:lnTo>
                    <a:pt x="6560" y="538"/>
                  </a:lnTo>
                  <a:cubicBezTo>
                    <a:pt x="7108" y="598"/>
                    <a:pt x="7680" y="776"/>
                    <a:pt x="8215" y="1062"/>
                  </a:cubicBezTo>
                  <a:cubicBezTo>
                    <a:pt x="8382" y="1157"/>
                    <a:pt x="8537" y="1241"/>
                    <a:pt x="8704" y="1348"/>
                  </a:cubicBezTo>
                  <a:cubicBezTo>
                    <a:pt x="8715" y="1407"/>
                    <a:pt x="8858" y="1967"/>
                    <a:pt x="8882" y="2729"/>
                  </a:cubicBezTo>
                  <a:cubicBezTo>
                    <a:pt x="8620" y="2479"/>
                    <a:pt x="8358" y="2264"/>
                    <a:pt x="8144" y="2122"/>
                  </a:cubicBezTo>
                  <a:cubicBezTo>
                    <a:pt x="7549" y="1705"/>
                    <a:pt x="7084" y="1550"/>
                    <a:pt x="6906" y="1502"/>
                  </a:cubicBezTo>
                  <a:cubicBezTo>
                    <a:pt x="6834" y="1074"/>
                    <a:pt x="6715" y="764"/>
                    <a:pt x="6560" y="538"/>
                  </a:cubicBezTo>
                  <a:close/>
                  <a:moveTo>
                    <a:pt x="9073" y="1610"/>
                  </a:moveTo>
                  <a:cubicBezTo>
                    <a:pt x="9466" y="1907"/>
                    <a:pt x="9835" y="2253"/>
                    <a:pt x="10192" y="2669"/>
                  </a:cubicBezTo>
                  <a:cubicBezTo>
                    <a:pt x="10180" y="3146"/>
                    <a:pt x="10120" y="3610"/>
                    <a:pt x="10025" y="4038"/>
                  </a:cubicBezTo>
                  <a:cubicBezTo>
                    <a:pt x="9751" y="3646"/>
                    <a:pt x="9466" y="3324"/>
                    <a:pt x="9192" y="3038"/>
                  </a:cubicBezTo>
                  <a:cubicBezTo>
                    <a:pt x="9216" y="2443"/>
                    <a:pt x="9132" y="1943"/>
                    <a:pt x="9073" y="1610"/>
                  </a:cubicBezTo>
                  <a:close/>
                  <a:moveTo>
                    <a:pt x="2465" y="4205"/>
                  </a:moveTo>
                  <a:cubicBezTo>
                    <a:pt x="2608" y="4396"/>
                    <a:pt x="3024" y="4812"/>
                    <a:pt x="4179" y="4943"/>
                  </a:cubicBezTo>
                  <a:cubicBezTo>
                    <a:pt x="5644" y="5122"/>
                    <a:pt x="5846" y="6003"/>
                    <a:pt x="5858" y="6420"/>
                  </a:cubicBezTo>
                  <a:cubicBezTo>
                    <a:pt x="5679" y="6479"/>
                    <a:pt x="5489" y="6551"/>
                    <a:pt x="5286" y="6646"/>
                  </a:cubicBezTo>
                  <a:cubicBezTo>
                    <a:pt x="5251" y="6527"/>
                    <a:pt x="5191" y="6313"/>
                    <a:pt x="5060" y="6110"/>
                  </a:cubicBezTo>
                  <a:cubicBezTo>
                    <a:pt x="4667" y="5539"/>
                    <a:pt x="4012" y="5301"/>
                    <a:pt x="3524" y="5193"/>
                  </a:cubicBezTo>
                  <a:cubicBezTo>
                    <a:pt x="3405" y="5170"/>
                    <a:pt x="3286" y="5134"/>
                    <a:pt x="3167" y="5098"/>
                  </a:cubicBezTo>
                  <a:cubicBezTo>
                    <a:pt x="3148" y="5090"/>
                    <a:pt x="3128" y="5086"/>
                    <a:pt x="3109" y="5086"/>
                  </a:cubicBezTo>
                  <a:cubicBezTo>
                    <a:pt x="3044" y="5086"/>
                    <a:pt x="2983" y="5129"/>
                    <a:pt x="2965" y="5193"/>
                  </a:cubicBezTo>
                  <a:cubicBezTo>
                    <a:pt x="2929" y="5289"/>
                    <a:pt x="2977" y="5372"/>
                    <a:pt x="3060" y="5408"/>
                  </a:cubicBezTo>
                  <a:cubicBezTo>
                    <a:pt x="3179" y="5455"/>
                    <a:pt x="3322" y="5479"/>
                    <a:pt x="3453" y="5515"/>
                  </a:cubicBezTo>
                  <a:cubicBezTo>
                    <a:pt x="4774" y="5789"/>
                    <a:pt x="4953" y="6586"/>
                    <a:pt x="4989" y="6765"/>
                  </a:cubicBezTo>
                  <a:cubicBezTo>
                    <a:pt x="4774" y="6836"/>
                    <a:pt x="4572" y="6920"/>
                    <a:pt x="4358" y="7015"/>
                  </a:cubicBezTo>
                  <a:cubicBezTo>
                    <a:pt x="4274" y="6682"/>
                    <a:pt x="3917" y="6051"/>
                    <a:pt x="2560" y="5658"/>
                  </a:cubicBezTo>
                  <a:cubicBezTo>
                    <a:pt x="1869" y="5467"/>
                    <a:pt x="1715" y="5003"/>
                    <a:pt x="1679" y="4896"/>
                  </a:cubicBezTo>
                  <a:lnTo>
                    <a:pt x="2036" y="4586"/>
                  </a:lnTo>
                  <a:cubicBezTo>
                    <a:pt x="2096" y="4705"/>
                    <a:pt x="2203" y="4884"/>
                    <a:pt x="2405" y="5051"/>
                  </a:cubicBezTo>
                  <a:cubicBezTo>
                    <a:pt x="2441" y="5074"/>
                    <a:pt x="2465" y="5074"/>
                    <a:pt x="2512" y="5074"/>
                  </a:cubicBezTo>
                  <a:cubicBezTo>
                    <a:pt x="2560" y="5074"/>
                    <a:pt x="2608" y="5062"/>
                    <a:pt x="2631" y="5015"/>
                  </a:cubicBezTo>
                  <a:cubicBezTo>
                    <a:pt x="2691" y="4943"/>
                    <a:pt x="2679" y="4860"/>
                    <a:pt x="2619" y="4800"/>
                  </a:cubicBezTo>
                  <a:cubicBezTo>
                    <a:pt x="2369" y="4586"/>
                    <a:pt x="2310" y="4384"/>
                    <a:pt x="2286" y="4360"/>
                  </a:cubicBezTo>
                  <a:cubicBezTo>
                    <a:pt x="2346" y="4300"/>
                    <a:pt x="2405" y="4265"/>
                    <a:pt x="2465" y="4205"/>
                  </a:cubicBezTo>
                  <a:close/>
                  <a:moveTo>
                    <a:pt x="5882" y="312"/>
                  </a:moveTo>
                  <a:cubicBezTo>
                    <a:pt x="5965" y="359"/>
                    <a:pt x="6072" y="431"/>
                    <a:pt x="6191" y="550"/>
                  </a:cubicBezTo>
                  <a:cubicBezTo>
                    <a:pt x="6489" y="883"/>
                    <a:pt x="6632" y="1443"/>
                    <a:pt x="6632" y="2145"/>
                  </a:cubicBezTo>
                  <a:cubicBezTo>
                    <a:pt x="6632" y="2241"/>
                    <a:pt x="6715" y="2312"/>
                    <a:pt x="6799" y="2312"/>
                  </a:cubicBezTo>
                  <a:cubicBezTo>
                    <a:pt x="6894" y="2312"/>
                    <a:pt x="6965" y="2241"/>
                    <a:pt x="6965" y="2145"/>
                  </a:cubicBezTo>
                  <a:cubicBezTo>
                    <a:pt x="6965" y="2026"/>
                    <a:pt x="6965" y="1919"/>
                    <a:pt x="6953" y="1824"/>
                  </a:cubicBezTo>
                  <a:lnTo>
                    <a:pt x="6953" y="1824"/>
                  </a:lnTo>
                  <a:cubicBezTo>
                    <a:pt x="7156" y="1895"/>
                    <a:pt x="7525" y="2038"/>
                    <a:pt x="7989" y="2372"/>
                  </a:cubicBezTo>
                  <a:cubicBezTo>
                    <a:pt x="8323" y="2598"/>
                    <a:pt x="8620" y="2860"/>
                    <a:pt x="8894" y="3146"/>
                  </a:cubicBezTo>
                  <a:cubicBezTo>
                    <a:pt x="8882" y="3396"/>
                    <a:pt x="8870" y="3681"/>
                    <a:pt x="8811" y="3967"/>
                  </a:cubicBezTo>
                  <a:cubicBezTo>
                    <a:pt x="8799" y="4050"/>
                    <a:pt x="8858" y="4122"/>
                    <a:pt x="8942" y="4146"/>
                  </a:cubicBezTo>
                  <a:lnTo>
                    <a:pt x="8977" y="4146"/>
                  </a:lnTo>
                  <a:cubicBezTo>
                    <a:pt x="9049" y="4146"/>
                    <a:pt x="9120" y="4086"/>
                    <a:pt x="9132" y="4003"/>
                  </a:cubicBezTo>
                  <a:cubicBezTo>
                    <a:pt x="9168" y="3824"/>
                    <a:pt x="9192" y="3634"/>
                    <a:pt x="9216" y="3455"/>
                  </a:cubicBezTo>
                  <a:cubicBezTo>
                    <a:pt x="9489" y="3777"/>
                    <a:pt x="9727" y="4098"/>
                    <a:pt x="9954" y="4408"/>
                  </a:cubicBezTo>
                  <a:cubicBezTo>
                    <a:pt x="9847" y="4693"/>
                    <a:pt x="9763" y="4920"/>
                    <a:pt x="9656" y="5134"/>
                  </a:cubicBezTo>
                  <a:cubicBezTo>
                    <a:pt x="9394" y="5729"/>
                    <a:pt x="9037" y="6253"/>
                    <a:pt x="8584" y="6705"/>
                  </a:cubicBezTo>
                  <a:cubicBezTo>
                    <a:pt x="7977" y="7313"/>
                    <a:pt x="7382" y="7598"/>
                    <a:pt x="7156" y="7682"/>
                  </a:cubicBezTo>
                  <a:cubicBezTo>
                    <a:pt x="7072" y="7479"/>
                    <a:pt x="6989" y="7301"/>
                    <a:pt x="6918" y="7134"/>
                  </a:cubicBezTo>
                  <a:cubicBezTo>
                    <a:pt x="7906" y="6610"/>
                    <a:pt x="8573" y="5824"/>
                    <a:pt x="8918" y="4753"/>
                  </a:cubicBezTo>
                  <a:cubicBezTo>
                    <a:pt x="8942" y="4670"/>
                    <a:pt x="8894" y="4574"/>
                    <a:pt x="8811" y="4562"/>
                  </a:cubicBezTo>
                  <a:cubicBezTo>
                    <a:pt x="8789" y="4554"/>
                    <a:pt x="8768" y="4550"/>
                    <a:pt x="8749" y="4550"/>
                  </a:cubicBezTo>
                  <a:cubicBezTo>
                    <a:pt x="8682" y="4550"/>
                    <a:pt x="8629" y="4596"/>
                    <a:pt x="8620" y="4670"/>
                  </a:cubicBezTo>
                  <a:cubicBezTo>
                    <a:pt x="8299" y="5646"/>
                    <a:pt x="7680" y="6372"/>
                    <a:pt x="6799" y="6848"/>
                  </a:cubicBezTo>
                  <a:cubicBezTo>
                    <a:pt x="6727" y="6682"/>
                    <a:pt x="6679" y="6575"/>
                    <a:pt x="6632" y="6479"/>
                  </a:cubicBezTo>
                  <a:cubicBezTo>
                    <a:pt x="7120" y="6277"/>
                    <a:pt x="7453" y="5943"/>
                    <a:pt x="7584" y="5515"/>
                  </a:cubicBezTo>
                  <a:cubicBezTo>
                    <a:pt x="7953" y="4396"/>
                    <a:pt x="6941" y="2955"/>
                    <a:pt x="6906" y="2895"/>
                  </a:cubicBezTo>
                  <a:cubicBezTo>
                    <a:pt x="6876" y="2844"/>
                    <a:pt x="6825" y="2820"/>
                    <a:pt x="6772" y="2820"/>
                  </a:cubicBezTo>
                  <a:cubicBezTo>
                    <a:pt x="6740" y="2820"/>
                    <a:pt x="6707" y="2830"/>
                    <a:pt x="6679" y="2848"/>
                  </a:cubicBezTo>
                  <a:cubicBezTo>
                    <a:pt x="6608" y="2895"/>
                    <a:pt x="6584" y="2991"/>
                    <a:pt x="6632" y="3074"/>
                  </a:cubicBezTo>
                  <a:cubicBezTo>
                    <a:pt x="6644" y="3086"/>
                    <a:pt x="7584" y="4443"/>
                    <a:pt x="7275" y="5408"/>
                  </a:cubicBezTo>
                  <a:cubicBezTo>
                    <a:pt x="7215" y="5586"/>
                    <a:pt x="7108" y="5753"/>
                    <a:pt x="6977" y="5884"/>
                  </a:cubicBezTo>
                  <a:cubicBezTo>
                    <a:pt x="7060" y="5467"/>
                    <a:pt x="7060" y="4765"/>
                    <a:pt x="6620" y="3765"/>
                  </a:cubicBezTo>
                  <a:cubicBezTo>
                    <a:pt x="6594" y="3713"/>
                    <a:pt x="6538" y="3674"/>
                    <a:pt x="6477" y="3674"/>
                  </a:cubicBezTo>
                  <a:cubicBezTo>
                    <a:pt x="6453" y="3674"/>
                    <a:pt x="6429" y="3680"/>
                    <a:pt x="6406" y="3693"/>
                  </a:cubicBezTo>
                  <a:cubicBezTo>
                    <a:pt x="6334" y="3729"/>
                    <a:pt x="6287" y="3824"/>
                    <a:pt x="6334" y="3908"/>
                  </a:cubicBezTo>
                  <a:cubicBezTo>
                    <a:pt x="6549" y="4348"/>
                    <a:pt x="6763" y="5015"/>
                    <a:pt x="6703" y="5634"/>
                  </a:cubicBezTo>
                  <a:cubicBezTo>
                    <a:pt x="6668" y="5991"/>
                    <a:pt x="6549" y="6146"/>
                    <a:pt x="6549" y="6170"/>
                  </a:cubicBezTo>
                  <a:cubicBezTo>
                    <a:pt x="6489" y="6194"/>
                    <a:pt x="6227" y="6289"/>
                    <a:pt x="6191" y="6301"/>
                  </a:cubicBezTo>
                  <a:cubicBezTo>
                    <a:pt x="6156" y="6015"/>
                    <a:pt x="6072" y="5658"/>
                    <a:pt x="5775" y="5336"/>
                  </a:cubicBezTo>
                  <a:cubicBezTo>
                    <a:pt x="5429" y="4943"/>
                    <a:pt x="4905" y="4705"/>
                    <a:pt x="4227" y="4622"/>
                  </a:cubicBezTo>
                  <a:cubicBezTo>
                    <a:pt x="3060" y="4479"/>
                    <a:pt x="2762" y="4062"/>
                    <a:pt x="2715" y="3979"/>
                  </a:cubicBezTo>
                  <a:cubicBezTo>
                    <a:pt x="3477" y="3324"/>
                    <a:pt x="4191" y="2717"/>
                    <a:pt x="4501" y="2455"/>
                  </a:cubicBezTo>
                  <a:cubicBezTo>
                    <a:pt x="5096" y="1979"/>
                    <a:pt x="5429" y="1860"/>
                    <a:pt x="5548" y="1824"/>
                  </a:cubicBezTo>
                  <a:cubicBezTo>
                    <a:pt x="5584" y="1955"/>
                    <a:pt x="5608" y="2038"/>
                    <a:pt x="5620" y="2038"/>
                  </a:cubicBezTo>
                  <a:cubicBezTo>
                    <a:pt x="5648" y="2105"/>
                    <a:pt x="5707" y="2141"/>
                    <a:pt x="5778" y="2141"/>
                  </a:cubicBezTo>
                  <a:cubicBezTo>
                    <a:pt x="5796" y="2141"/>
                    <a:pt x="5815" y="2138"/>
                    <a:pt x="5834" y="2133"/>
                  </a:cubicBezTo>
                  <a:cubicBezTo>
                    <a:pt x="5906" y="2098"/>
                    <a:pt x="5953" y="2014"/>
                    <a:pt x="5917" y="1919"/>
                  </a:cubicBezTo>
                  <a:cubicBezTo>
                    <a:pt x="5917" y="1907"/>
                    <a:pt x="5644" y="1193"/>
                    <a:pt x="5882" y="312"/>
                  </a:cubicBezTo>
                  <a:close/>
                  <a:moveTo>
                    <a:pt x="1417" y="5098"/>
                  </a:moveTo>
                  <a:cubicBezTo>
                    <a:pt x="1512" y="5336"/>
                    <a:pt x="1786" y="5753"/>
                    <a:pt x="2453" y="5943"/>
                  </a:cubicBezTo>
                  <a:cubicBezTo>
                    <a:pt x="2917" y="6074"/>
                    <a:pt x="3536" y="6313"/>
                    <a:pt x="3870" y="6753"/>
                  </a:cubicBezTo>
                  <a:cubicBezTo>
                    <a:pt x="3989" y="6896"/>
                    <a:pt x="4036" y="7027"/>
                    <a:pt x="4048" y="7110"/>
                  </a:cubicBezTo>
                  <a:cubicBezTo>
                    <a:pt x="4048" y="7134"/>
                    <a:pt x="4036" y="7134"/>
                    <a:pt x="4036" y="7134"/>
                  </a:cubicBezTo>
                  <a:cubicBezTo>
                    <a:pt x="3381" y="7408"/>
                    <a:pt x="2750" y="7658"/>
                    <a:pt x="2346" y="7789"/>
                  </a:cubicBezTo>
                  <a:cubicBezTo>
                    <a:pt x="2324" y="7793"/>
                    <a:pt x="2302" y="7796"/>
                    <a:pt x="2281" y="7796"/>
                  </a:cubicBezTo>
                  <a:cubicBezTo>
                    <a:pt x="2246" y="7796"/>
                    <a:pt x="2213" y="7788"/>
                    <a:pt x="2191" y="7765"/>
                  </a:cubicBezTo>
                  <a:lnTo>
                    <a:pt x="1834" y="7503"/>
                  </a:lnTo>
                  <a:cubicBezTo>
                    <a:pt x="1917" y="7444"/>
                    <a:pt x="2036" y="7384"/>
                    <a:pt x="2155" y="7313"/>
                  </a:cubicBezTo>
                  <a:cubicBezTo>
                    <a:pt x="2488" y="7110"/>
                    <a:pt x="2786" y="6896"/>
                    <a:pt x="2798" y="6884"/>
                  </a:cubicBezTo>
                  <a:cubicBezTo>
                    <a:pt x="2869" y="6836"/>
                    <a:pt x="2881" y="6729"/>
                    <a:pt x="2822" y="6658"/>
                  </a:cubicBezTo>
                  <a:cubicBezTo>
                    <a:pt x="2802" y="6617"/>
                    <a:pt x="2758" y="6596"/>
                    <a:pt x="2712" y="6596"/>
                  </a:cubicBezTo>
                  <a:cubicBezTo>
                    <a:pt x="2676" y="6596"/>
                    <a:pt x="2638" y="6608"/>
                    <a:pt x="2608" y="6634"/>
                  </a:cubicBezTo>
                  <a:cubicBezTo>
                    <a:pt x="2072" y="7015"/>
                    <a:pt x="1393" y="7420"/>
                    <a:pt x="1250" y="7420"/>
                  </a:cubicBezTo>
                  <a:cubicBezTo>
                    <a:pt x="643" y="7360"/>
                    <a:pt x="357" y="6313"/>
                    <a:pt x="310" y="6194"/>
                  </a:cubicBezTo>
                  <a:cubicBezTo>
                    <a:pt x="298" y="6134"/>
                    <a:pt x="310" y="6063"/>
                    <a:pt x="369" y="6015"/>
                  </a:cubicBezTo>
                  <a:cubicBezTo>
                    <a:pt x="583" y="5836"/>
                    <a:pt x="953" y="5503"/>
                    <a:pt x="1417" y="5098"/>
                  </a:cubicBezTo>
                  <a:close/>
                  <a:moveTo>
                    <a:pt x="5797" y="0"/>
                  </a:moveTo>
                  <a:cubicBezTo>
                    <a:pt x="5725" y="0"/>
                    <a:pt x="5665" y="45"/>
                    <a:pt x="5644" y="109"/>
                  </a:cubicBezTo>
                  <a:cubicBezTo>
                    <a:pt x="5620" y="169"/>
                    <a:pt x="5608" y="217"/>
                    <a:pt x="5596" y="276"/>
                  </a:cubicBezTo>
                  <a:cubicBezTo>
                    <a:pt x="4751" y="371"/>
                    <a:pt x="4215" y="693"/>
                    <a:pt x="4179" y="705"/>
                  </a:cubicBezTo>
                  <a:cubicBezTo>
                    <a:pt x="4132" y="729"/>
                    <a:pt x="4120" y="764"/>
                    <a:pt x="4108" y="812"/>
                  </a:cubicBezTo>
                  <a:cubicBezTo>
                    <a:pt x="4096" y="848"/>
                    <a:pt x="4108" y="895"/>
                    <a:pt x="4132" y="931"/>
                  </a:cubicBezTo>
                  <a:lnTo>
                    <a:pt x="4786" y="1907"/>
                  </a:lnTo>
                  <a:cubicBezTo>
                    <a:pt x="4655" y="2003"/>
                    <a:pt x="4513" y="2098"/>
                    <a:pt x="4346" y="2241"/>
                  </a:cubicBezTo>
                  <a:cubicBezTo>
                    <a:pt x="3620" y="2812"/>
                    <a:pt x="893" y="5193"/>
                    <a:pt x="191" y="5813"/>
                  </a:cubicBezTo>
                  <a:cubicBezTo>
                    <a:pt x="60" y="5932"/>
                    <a:pt x="0" y="6122"/>
                    <a:pt x="48" y="6313"/>
                  </a:cubicBezTo>
                  <a:cubicBezTo>
                    <a:pt x="83" y="6467"/>
                    <a:pt x="191" y="6825"/>
                    <a:pt x="405" y="7146"/>
                  </a:cubicBezTo>
                  <a:cubicBezTo>
                    <a:pt x="643" y="7515"/>
                    <a:pt x="917" y="7729"/>
                    <a:pt x="1250" y="7753"/>
                  </a:cubicBezTo>
                  <a:lnTo>
                    <a:pt x="1274" y="7753"/>
                  </a:lnTo>
                  <a:cubicBezTo>
                    <a:pt x="1334" y="7753"/>
                    <a:pt x="1417" y="7741"/>
                    <a:pt x="1536" y="7694"/>
                  </a:cubicBezTo>
                  <a:lnTo>
                    <a:pt x="2024" y="8039"/>
                  </a:lnTo>
                  <a:cubicBezTo>
                    <a:pt x="2107" y="8099"/>
                    <a:pt x="2215" y="8134"/>
                    <a:pt x="2310" y="8134"/>
                  </a:cubicBezTo>
                  <a:cubicBezTo>
                    <a:pt x="2369" y="8134"/>
                    <a:pt x="2405" y="8110"/>
                    <a:pt x="2465" y="8099"/>
                  </a:cubicBezTo>
                  <a:cubicBezTo>
                    <a:pt x="2881" y="7956"/>
                    <a:pt x="3512" y="7694"/>
                    <a:pt x="4167" y="7432"/>
                  </a:cubicBezTo>
                  <a:cubicBezTo>
                    <a:pt x="4953" y="7122"/>
                    <a:pt x="5775" y="6777"/>
                    <a:pt x="6358" y="6586"/>
                  </a:cubicBezTo>
                  <a:cubicBezTo>
                    <a:pt x="6537" y="6979"/>
                    <a:pt x="7251" y="8610"/>
                    <a:pt x="7846" y="10230"/>
                  </a:cubicBezTo>
                  <a:cubicBezTo>
                    <a:pt x="7870" y="10289"/>
                    <a:pt x="7930" y="10337"/>
                    <a:pt x="7989" y="10337"/>
                  </a:cubicBezTo>
                  <a:cubicBezTo>
                    <a:pt x="8001" y="10337"/>
                    <a:pt x="8025" y="10337"/>
                    <a:pt x="8049" y="10313"/>
                  </a:cubicBezTo>
                  <a:cubicBezTo>
                    <a:pt x="8144" y="10289"/>
                    <a:pt x="8168" y="10194"/>
                    <a:pt x="8144" y="10111"/>
                  </a:cubicBezTo>
                  <a:lnTo>
                    <a:pt x="7965" y="9622"/>
                  </a:lnTo>
                  <a:cubicBezTo>
                    <a:pt x="8215" y="9480"/>
                    <a:pt x="9275" y="8944"/>
                    <a:pt x="10120" y="8170"/>
                  </a:cubicBezTo>
                  <a:cubicBezTo>
                    <a:pt x="10180" y="8110"/>
                    <a:pt x="10192" y="8015"/>
                    <a:pt x="10132" y="7956"/>
                  </a:cubicBezTo>
                  <a:cubicBezTo>
                    <a:pt x="10097" y="7920"/>
                    <a:pt x="10044" y="7897"/>
                    <a:pt x="9995" y="7897"/>
                  </a:cubicBezTo>
                  <a:cubicBezTo>
                    <a:pt x="9962" y="7897"/>
                    <a:pt x="9930" y="7908"/>
                    <a:pt x="9906" y="7932"/>
                  </a:cubicBezTo>
                  <a:cubicBezTo>
                    <a:pt x="9120" y="8646"/>
                    <a:pt x="8144" y="9170"/>
                    <a:pt x="7858" y="9301"/>
                  </a:cubicBezTo>
                  <a:cubicBezTo>
                    <a:pt x="7787" y="9122"/>
                    <a:pt x="7727" y="8944"/>
                    <a:pt x="7644" y="8765"/>
                  </a:cubicBezTo>
                  <a:cubicBezTo>
                    <a:pt x="8025" y="8587"/>
                    <a:pt x="9180" y="7991"/>
                    <a:pt x="10049" y="6944"/>
                  </a:cubicBezTo>
                  <a:cubicBezTo>
                    <a:pt x="10108" y="6860"/>
                    <a:pt x="10085" y="6777"/>
                    <a:pt x="10025" y="6717"/>
                  </a:cubicBezTo>
                  <a:cubicBezTo>
                    <a:pt x="9993" y="6691"/>
                    <a:pt x="9958" y="6678"/>
                    <a:pt x="9925" y="6678"/>
                  </a:cubicBezTo>
                  <a:cubicBezTo>
                    <a:pt x="9883" y="6678"/>
                    <a:pt x="9844" y="6697"/>
                    <a:pt x="9811" y="6729"/>
                  </a:cubicBezTo>
                  <a:cubicBezTo>
                    <a:pt x="9001" y="7718"/>
                    <a:pt x="7906" y="8289"/>
                    <a:pt x="7525" y="8468"/>
                  </a:cubicBezTo>
                  <a:cubicBezTo>
                    <a:pt x="7453" y="8289"/>
                    <a:pt x="7382" y="8110"/>
                    <a:pt x="7322" y="7956"/>
                  </a:cubicBezTo>
                  <a:cubicBezTo>
                    <a:pt x="7572" y="7848"/>
                    <a:pt x="8203" y="7551"/>
                    <a:pt x="8835" y="6908"/>
                  </a:cubicBezTo>
                  <a:cubicBezTo>
                    <a:pt x="9311" y="6432"/>
                    <a:pt x="9704" y="5884"/>
                    <a:pt x="9989" y="5253"/>
                  </a:cubicBezTo>
                  <a:cubicBezTo>
                    <a:pt x="10061" y="5098"/>
                    <a:pt x="10120" y="4931"/>
                    <a:pt x="10180" y="4765"/>
                  </a:cubicBezTo>
                  <a:cubicBezTo>
                    <a:pt x="10323" y="4991"/>
                    <a:pt x="10442" y="5193"/>
                    <a:pt x="10561" y="5408"/>
                  </a:cubicBezTo>
                  <a:cubicBezTo>
                    <a:pt x="10478" y="5658"/>
                    <a:pt x="10370" y="5908"/>
                    <a:pt x="10239" y="6146"/>
                  </a:cubicBezTo>
                  <a:cubicBezTo>
                    <a:pt x="10192" y="6229"/>
                    <a:pt x="10228" y="6324"/>
                    <a:pt x="10299" y="6372"/>
                  </a:cubicBezTo>
                  <a:cubicBezTo>
                    <a:pt x="10323" y="6384"/>
                    <a:pt x="10359" y="6384"/>
                    <a:pt x="10370" y="6384"/>
                  </a:cubicBezTo>
                  <a:cubicBezTo>
                    <a:pt x="10430" y="6384"/>
                    <a:pt x="10478" y="6360"/>
                    <a:pt x="10501" y="6313"/>
                  </a:cubicBezTo>
                  <a:cubicBezTo>
                    <a:pt x="10668" y="6027"/>
                    <a:pt x="10799" y="5729"/>
                    <a:pt x="10894" y="5455"/>
                  </a:cubicBezTo>
                  <a:lnTo>
                    <a:pt x="10894" y="5432"/>
                  </a:lnTo>
                  <a:lnTo>
                    <a:pt x="10894" y="5420"/>
                  </a:lnTo>
                  <a:lnTo>
                    <a:pt x="10859" y="5408"/>
                  </a:lnTo>
                  <a:lnTo>
                    <a:pt x="10859" y="5396"/>
                  </a:lnTo>
                  <a:lnTo>
                    <a:pt x="10859" y="5372"/>
                  </a:lnTo>
                  <a:lnTo>
                    <a:pt x="10859" y="5360"/>
                  </a:lnTo>
                  <a:lnTo>
                    <a:pt x="10859" y="5348"/>
                  </a:lnTo>
                  <a:cubicBezTo>
                    <a:pt x="10668" y="5003"/>
                    <a:pt x="10478" y="4693"/>
                    <a:pt x="10299" y="4408"/>
                  </a:cubicBezTo>
                  <a:cubicBezTo>
                    <a:pt x="10418" y="3979"/>
                    <a:pt x="10489" y="3527"/>
                    <a:pt x="10525" y="3050"/>
                  </a:cubicBezTo>
                  <a:cubicBezTo>
                    <a:pt x="10549" y="3086"/>
                    <a:pt x="10561" y="3110"/>
                    <a:pt x="10597" y="3157"/>
                  </a:cubicBezTo>
                  <a:cubicBezTo>
                    <a:pt x="10620" y="3205"/>
                    <a:pt x="10668" y="3217"/>
                    <a:pt x="10716" y="3217"/>
                  </a:cubicBezTo>
                  <a:cubicBezTo>
                    <a:pt x="10740" y="3217"/>
                    <a:pt x="10787" y="3205"/>
                    <a:pt x="10823" y="3193"/>
                  </a:cubicBezTo>
                  <a:cubicBezTo>
                    <a:pt x="10894" y="3134"/>
                    <a:pt x="10894" y="3038"/>
                    <a:pt x="10847" y="2967"/>
                  </a:cubicBezTo>
                  <a:cubicBezTo>
                    <a:pt x="10085" y="1979"/>
                    <a:pt x="9251" y="1264"/>
                    <a:pt x="8394" y="812"/>
                  </a:cubicBezTo>
                  <a:cubicBezTo>
                    <a:pt x="7703" y="455"/>
                    <a:pt x="6989" y="252"/>
                    <a:pt x="6275" y="240"/>
                  </a:cubicBezTo>
                  <a:cubicBezTo>
                    <a:pt x="6037" y="50"/>
                    <a:pt x="5834" y="14"/>
                    <a:pt x="5822" y="2"/>
                  </a:cubicBezTo>
                  <a:cubicBezTo>
                    <a:pt x="5814" y="1"/>
                    <a:pt x="5805" y="0"/>
                    <a:pt x="57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81"/>
            <p:cNvSpPr/>
            <p:nvPr/>
          </p:nvSpPr>
          <p:spPr>
            <a:xfrm>
              <a:off x="3927757" y="1737234"/>
              <a:ext cx="18720" cy="19104"/>
            </a:xfrm>
            <a:custGeom>
              <a:avLst/>
              <a:gdLst/>
              <a:ahLst/>
              <a:cxnLst/>
              <a:rect l="l" t="t" r="r" b="b"/>
              <a:pathLst>
                <a:path w="585" h="597" extrusionOk="0">
                  <a:moveTo>
                    <a:pt x="404" y="0"/>
                  </a:moveTo>
                  <a:cubicBezTo>
                    <a:pt x="349" y="0"/>
                    <a:pt x="294" y="26"/>
                    <a:pt x="263" y="73"/>
                  </a:cubicBezTo>
                  <a:cubicBezTo>
                    <a:pt x="203" y="168"/>
                    <a:pt x="132" y="251"/>
                    <a:pt x="61" y="346"/>
                  </a:cubicBezTo>
                  <a:cubicBezTo>
                    <a:pt x="1" y="418"/>
                    <a:pt x="13" y="501"/>
                    <a:pt x="72" y="561"/>
                  </a:cubicBezTo>
                  <a:cubicBezTo>
                    <a:pt x="108" y="597"/>
                    <a:pt x="132" y="597"/>
                    <a:pt x="180" y="597"/>
                  </a:cubicBezTo>
                  <a:cubicBezTo>
                    <a:pt x="227" y="597"/>
                    <a:pt x="263" y="573"/>
                    <a:pt x="299" y="537"/>
                  </a:cubicBezTo>
                  <a:cubicBezTo>
                    <a:pt x="382" y="430"/>
                    <a:pt x="465" y="346"/>
                    <a:pt x="525" y="239"/>
                  </a:cubicBezTo>
                  <a:cubicBezTo>
                    <a:pt x="584" y="180"/>
                    <a:pt x="561" y="73"/>
                    <a:pt x="489" y="25"/>
                  </a:cubicBezTo>
                  <a:cubicBezTo>
                    <a:pt x="464" y="8"/>
                    <a:pt x="434" y="0"/>
                    <a:pt x="4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5" name="Google Shape;12165;p81"/>
          <p:cNvGrpSpPr/>
          <p:nvPr/>
        </p:nvGrpSpPr>
        <p:grpSpPr>
          <a:xfrm>
            <a:off x="5246797" y="1500658"/>
            <a:ext cx="347872" cy="347488"/>
            <a:chOff x="5246797" y="1500658"/>
            <a:chExt cx="347872" cy="347488"/>
          </a:xfrm>
        </p:grpSpPr>
        <p:sp>
          <p:nvSpPr>
            <p:cNvPr id="12166" name="Google Shape;12166;p81"/>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81"/>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81"/>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81"/>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0" name="Google Shape;12170;p81"/>
          <p:cNvGrpSpPr/>
          <p:nvPr/>
        </p:nvGrpSpPr>
        <p:grpSpPr>
          <a:xfrm>
            <a:off x="5796589" y="1500658"/>
            <a:ext cx="349024" cy="346752"/>
            <a:chOff x="5796589" y="1500658"/>
            <a:chExt cx="349024" cy="346752"/>
          </a:xfrm>
        </p:grpSpPr>
        <p:sp>
          <p:nvSpPr>
            <p:cNvPr id="12171" name="Google Shape;12171;p81"/>
            <p:cNvSpPr/>
            <p:nvPr/>
          </p:nvSpPr>
          <p:spPr>
            <a:xfrm>
              <a:off x="6089933" y="1500658"/>
              <a:ext cx="11104" cy="20992"/>
            </a:xfrm>
            <a:custGeom>
              <a:avLst/>
              <a:gdLst/>
              <a:ahLst/>
              <a:cxnLst/>
              <a:rect l="l" t="t" r="r" b="b"/>
              <a:pathLst>
                <a:path w="347" h="656" extrusionOk="0">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2" name="Google Shape;12172;p81"/>
            <p:cNvGrpSpPr/>
            <p:nvPr/>
          </p:nvGrpSpPr>
          <p:grpSpPr>
            <a:xfrm>
              <a:off x="5796589" y="1500658"/>
              <a:ext cx="349024" cy="346752"/>
              <a:chOff x="5796589" y="1500658"/>
              <a:chExt cx="349024" cy="346752"/>
            </a:xfrm>
          </p:grpSpPr>
          <p:sp>
            <p:nvSpPr>
              <p:cNvPr id="12173" name="Google Shape;12173;p81"/>
              <p:cNvSpPr/>
              <p:nvPr/>
            </p:nvSpPr>
            <p:spPr>
              <a:xfrm>
                <a:off x="5893357" y="1544018"/>
                <a:ext cx="14496" cy="15328"/>
              </a:xfrm>
              <a:custGeom>
                <a:avLst/>
                <a:gdLst/>
                <a:ahLst/>
                <a:cxnLst/>
                <a:rect l="l" t="t" r="r" b="b"/>
                <a:pathLst>
                  <a:path w="453" h="479" extrusionOk="0">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81"/>
              <p:cNvSpPr/>
              <p:nvPr/>
            </p:nvSpPr>
            <p:spPr>
              <a:xfrm>
                <a:off x="5905165" y="1696114"/>
                <a:ext cx="32416" cy="37760"/>
              </a:xfrm>
              <a:custGeom>
                <a:avLst/>
                <a:gdLst/>
                <a:ahLst/>
                <a:cxnLst/>
                <a:rect l="l" t="t" r="r" b="b"/>
                <a:pathLst>
                  <a:path w="1013" h="1180" extrusionOk="0">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81"/>
              <p:cNvSpPr/>
              <p:nvPr/>
            </p:nvSpPr>
            <p:spPr>
              <a:xfrm>
                <a:off x="6003085" y="1696114"/>
                <a:ext cx="32416" cy="37760"/>
              </a:xfrm>
              <a:custGeom>
                <a:avLst/>
                <a:gdLst/>
                <a:ahLst/>
                <a:cxnLst/>
                <a:rect l="l" t="t" r="r" b="b"/>
                <a:pathLst>
                  <a:path w="1013" h="1180" extrusionOk="0">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81"/>
              <p:cNvSpPr/>
              <p:nvPr/>
            </p:nvSpPr>
            <p:spPr>
              <a:xfrm>
                <a:off x="5796589" y="1500658"/>
                <a:ext cx="349024" cy="346752"/>
              </a:xfrm>
              <a:custGeom>
                <a:avLst/>
                <a:gdLst/>
                <a:ahLst/>
                <a:cxnLst/>
                <a:rect l="l" t="t" r="r" b="b"/>
                <a:pathLst>
                  <a:path w="10907" h="10836" extrusionOk="0">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77" name="Google Shape;12177;p81"/>
          <p:cNvGrpSpPr/>
          <p:nvPr/>
        </p:nvGrpSpPr>
        <p:grpSpPr>
          <a:xfrm>
            <a:off x="6895373" y="1502578"/>
            <a:ext cx="348640" cy="343296"/>
            <a:chOff x="6895373" y="1502578"/>
            <a:chExt cx="348640" cy="343296"/>
          </a:xfrm>
        </p:grpSpPr>
        <p:sp>
          <p:nvSpPr>
            <p:cNvPr id="12178" name="Google Shape;12178;p81"/>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81"/>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81"/>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1" name="Google Shape;12181;p81"/>
          <p:cNvGrpSpPr/>
          <p:nvPr/>
        </p:nvGrpSpPr>
        <p:grpSpPr>
          <a:xfrm>
            <a:off x="4147597" y="1505458"/>
            <a:ext cx="347904" cy="336992"/>
            <a:chOff x="4147597" y="1505458"/>
            <a:chExt cx="347904" cy="336992"/>
          </a:xfrm>
        </p:grpSpPr>
        <p:sp>
          <p:nvSpPr>
            <p:cNvPr id="12182" name="Google Shape;12182;p81"/>
            <p:cNvSpPr/>
            <p:nvPr/>
          </p:nvSpPr>
          <p:spPr>
            <a:xfrm>
              <a:off x="4293901" y="1707410"/>
              <a:ext cx="22528" cy="15392"/>
            </a:xfrm>
            <a:custGeom>
              <a:avLst/>
              <a:gdLst/>
              <a:ahLst/>
              <a:cxnLst/>
              <a:rect l="l" t="t" r="r" b="b"/>
              <a:pathLst>
                <a:path w="704" h="481" extrusionOk="0">
                  <a:moveTo>
                    <a:pt x="182" y="1"/>
                  </a:moveTo>
                  <a:cubicBezTo>
                    <a:pt x="124" y="1"/>
                    <a:pt x="65" y="32"/>
                    <a:pt x="49" y="100"/>
                  </a:cubicBezTo>
                  <a:cubicBezTo>
                    <a:pt x="1" y="171"/>
                    <a:pt x="37" y="278"/>
                    <a:pt x="120" y="302"/>
                  </a:cubicBezTo>
                  <a:lnTo>
                    <a:pt x="465" y="469"/>
                  </a:lnTo>
                  <a:cubicBezTo>
                    <a:pt x="489" y="481"/>
                    <a:pt x="513" y="481"/>
                    <a:pt x="537" y="481"/>
                  </a:cubicBezTo>
                  <a:cubicBezTo>
                    <a:pt x="596" y="481"/>
                    <a:pt x="656" y="457"/>
                    <a:pt x="691" y="397"/>
                  </a:cubicBezTo>
                  <a:cubicBezTo>
                    <a:pt x="703" y="326"/>
                    <a:pt x="668" y="219"/>
                    <a:pt x="596" y="183"/>
                  </a:cubicBezTo>
                  <a:lnTo>
                    <a:pt x="251" y="16"/>
                  </a:lnTo>
                  <a:cubicBezTo>
                    <a:pt x="230" y="6"/>
                    <a:pt x="206" y="1"/>
                    <a:pt x="1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81"/>
            <p:cNvSpPr/>
            <p:nvPr/>
          </p:nvSpPr>
          <p:spPr>
            <a:xfrm>
              <a:off x="4326669" y="1707250"/>
              <a:ext cx="22528" cy="15168"/>
            </a:xfrm>
            <a:custGeom>
              <a:avLst/>
              <a:gdLst/>
              <a:ahLst/>
              <a:cxnLst/>
              <a:rect l="l" t="t" r="r" b="b"/>
              <a:pathLst>
                <a:path w="704" h="474" extrusionOk="0">
                  <a:moveTo>
                    <a:pt x="508" y="1"/>
                  </a:moveTo>
                  <a:cubicBezTo>
                    <a:pt x="489" y="1"/>
                    <a:pt x="471" y="4"/>
                    <a:pt x="453" y="10"/>
                  </a:cubicBezTo>
                  <a:lnTo>
                    <a:pt x="108" y="176"/>
                  </a:lnTo>
                  <a:cubicBezTo>
                    <a:pt x="37" y="224"/>
                    <a:pt x="1" y="307"/>
                    <a:pt x="37" y="391"/>
                  </a:cubicBezTo>
                  <a:cubicBezTo>
                    <a:pt x="60" y="438"/>
                    <a:pt x="120" y="474"/>
                    <a:pt x="179" y="474"/>
                  </a:cubicBezTo>
                  <a:cubicBezTo>
                    <a:pt x="215" y="474"/>
                    <a:pt x="227" y="474"/>
                    <a:pt x="263" y="462"/>
                  </a:cubicBezTo>
                  <a:lnTo>
                    <a:pt x="596" y="295"/>
                  </a:lnTo>
                  <a:cubicBezTo>
                    <a:pt x="656" y="271"/>
                    <a:pt x="703" y="164"/>
                    <a:pt x="656" y="93"/>
                  </a:cubicBezTo>
                  <a:cubicBezTo>
                    <a:pt x="629" y="30"/>
                    <a:pt x="567"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81"/>
            <p:cNvSpPr/>
            <p:nvPr/>
          </p:nvSpPr>
          <p:spPr>
            <a:xfrm>
              <a:off x="4147597" y="1505458"/>
              <a:ext cx="347904" cy="336992"/>
            </a:xfrm>
            <a:custGeom>
              <a:avLst/>
              <a:gdLst/>
              <a:ahLst/>
              <a:cxnLst/>
              <a:rect l="l" t="t" r="r" b="b"/>
              <a:pathLst>
                <a:path w="10872" h="10531" extrusionOk="0">
                  <a:moveTo>
                    <a:pt x="1525" y="3387"/>
                  </a:moveTo>
                  <a:cubicBezTo>
                    <a:pt x="1632" y="3387"/>
                    <a:pt x="1727" y="3398"/>
                    <a:pt x="1834" y="3434"/>
                  </a:cubicBezTo>
                  <a:cubicBezTo>
                    <a:pt x="1751" y="3756"/>
                    <a:pt x="1703" y="4089"/>
                    <a:pt x="1703" y="4422"/>
                  </a:cubicBezTo>
                  <a:cubicBezTo>
                    <a:pt x="1703" y="4720"/>
                    <a:pt x="1608" y="5042"/>
                    <a:pt x="1453" y="5315"/>
                  </a:cubicBezTo>
                  <a:cubicBezTo>
                    <a:pt x="1358" y="5470"/>
                    <a:pt x="1299" y="5613"/>
                    <a:pt x="1239" y="5768"/>
                  </a:cubicBezTo>
                  <a:cubicBezTo>
                    <a:pt x="703" y="5637"/>
                    <a:pt x="322" y="5161"/>
                    <a:pt x="322" y="4589"/>
                  </a:cubicBezTo>
                  <a:cubicBezTo>
                    <a:pt x="322" y="3922"/>
                    <a:pt x="858" y="3387"/>
                    <a:pt x="1525" y="3387"/>
                  </a:cubicBezTo>
                  <a:close/>
                  <a:moveTo>
                    <a:pt x="9347" y="3387"/>
                  </a:moveTo>
                  <a:cubicBezTo>
                    <a:pt x="10026" y="3387"/>
                    <a:pt x="10562" y="3922"/>
                    <a:pt x="10562" y="4589"/>
                  </a:cubicBezTo>
                  <a:cubicBezTo>
                    <a:pt x="10538" y="5161"/>
                    <a:pt x="10157" y="5637"/>
                    <a:pt x="9633" y="5768"/>
                  </a:cubicBezTo>
                  <a:cubicBezTo>
                    <a:pt x="9574" y="5625"/>
                    <a:pt x="9502" y="5470"/>
                    <a:pt x="9431" y="5327"/>
                  </a:cubicBezTo>
                  <a:cubicBezTo>
                    <a:pt x="9264" y="5042"/>
                    <a:pt x="9169" y="4732"/>
                    <a:pt x="9169" y="4434"/>
                  </a:cubicBezTo>
                  <a:cubicBezTo>
                    <a:pt x="9169" y="4089"/>
                    <a:pt x="9133" y="3756"/>
                    <a:pt x="9038" y="3434"/>
                  </a:cubicBezTo>
                  <a:cubicBezTo>
                    <a:pt x="9145" y="3398"/>
                    <a:pt x="9252" y="3387"/>
                    <a:pt x="9347" y="3387"/>
                  </a:cubicBezTo>
                  <a:close/>
                  <a:moveTo>
                    <a:pt x="5656" y="386"/>
                  </a:moveTo>
                  <a:lnTo>
                    <a:pt x="5775" y="886"/>
                  </a:lnTo>
                  <a:cubicBezTo>
                    <a:pt x="5799" y="934"/>
                    <a:pt x="5823" y="982"/>
                    <a:pt x="5871" y="993"/>
                  </a:cubicBezTo>
                  <a:cubicBezTo>
                    <a:pt x="5898" y="1000"/>
                    <a:pt x="5922" y="1007"/>
                    <a:pt x="5946" y="1007"/>
                  </a:cubicBezTo>
                  <a:cubicBezTo>
                    <a:pt x="5964" y="1007"/>
                    <a:pt x="5982" y="1003"/>
                    <a:pt x="6002" y="993"/>
                  </a:cubicBezTo>
                  <a:lnTo>
                    <a:pt x="6633" y="743"/>
                  </a:lnTo>
                  <a:lnTo>
                    <a:pt x="6633" y="1112"/>
                  </a:lnTo>
                  <a:cubicBezTo>
                    <a:pt x="6633" y="1172"/>
                    <a:pt x="6668" y="1232"/>
                    <a:pt x="6728" y="1255"/>
                  </a:cubicBezTo>
                  <a:cubicBezTo>
                    <a:pt x="8014" y="1791"/>
                    <a:pt x="8847" y="3029"/>
                    <a:pt x="8847" y="4411"/>
                  </a:cubicBezTo>
                  <a:cubicBezTo>
                    <a:pt x="8847" y="4768"/>
                    <a:pt x="8954" y="5137"/>
                    <a:pt x="9145" y="5470"/>
                  </a:cubicBezTo>
                  <a:cubicBezTo>
                    <a:pt x="9395" y="5923"/>
                    <a:pt x="9526" y="6399"/>
                    <a:pt x="9526" y="6887"/>
                  </a:cubicBezTo>
                  <a:cubicBezTo>
                    <a:pt x="9526" y="8732"/>
                    <a:pt x="7680" y="10221"/>
                    <a:pt x="5442" y="10221"/>
                  </a:cubicBezTo>
                  <a:cubicBezTo>
                    <a:pt x="3180" y="10221"/>
                    <a:pt x="1346" y="8732"/>
                    <a:pt x="1346" y="6887"/>
                  </a:cubicBezTo>
                  <a:cubicBezTo>
                    <a:pt x="1346" y="6399"/>
                    <a:pt x="1477" y="5923"/>
                    <a:pt x="1727" y="5470"/>
                  </a:cubicBezTo>
                  <a:cubicBezTo>
                    <a:pt x="1930" y="5149"/>
                    <a:pt x="2025" y="4768"/>
                    <a:pt x="2025" y="4411"/>
                  </a:cubicBezTo>
                  <a:cubicBezTo>
                    <a:pt x="2025" y="3637"/>
                    <a:pt x="2299" y="2863"/>
                    <a:pt x="2787" y="2267"/>
                  </a:cubicBezTo>
                  <a:cubicBezTo>
                    <a:pt x="3275" y="1672"/>
                    <a:pt x="3954" y="1255"/>
                    <a:pt x="4692" y="1101"/>
                  </a:cubicBezTo>
                  <a:cubicBezTo>
                    <a:pt x="4728" y="1101"/>
                    <a:pt x="4751" y="1065"/>
                    <a:pt x="4763" y="1053"/>
                  </a:cubicBezTo>
                  <a:cubicBezTo>
                    <a:pt x="5061" y="743"/>
                    <a:pt x="5359" y="517"/>
                    <a:pt x="5656" y="386"/>
                  </a:cubicBezTo>
                  <a:close/>
                  <a:moveTo>
                    <a:pt x="5754" y="1"/>
                  </a:moveTo>
                  <a:cubicBezTo>
                    <a:pt x="5741" y="1"/>
                    <a:pt x="5729" y="2"/>
                    <a:pt x="5716" y="5"/>
                  </a:cubicBezTo>
                  <a:cubicBezTo>
                    <a:pt x="5335" y="148"/>
                    <a:pt x="4930" y="398"/>
                    <a:pt x="4573" y="779"/>
                  </a:cubicBezTo>
                  <a:cubicBezTo>
                    <a:pt x="3775" y="982"/>
                    <a:pt x="3061" y="1422"/>
                    <a:pt x="2537" y="2065"/>
                  </a:cubicBezTo>
                  <a:cubicBezTo>
                    <a:pt x="2287" y="2375"/>
                    <a:pt x="2073" y="2732"/>
                    <a:pt x="1942" y="3125"/>
                  </a:cubicBezTo>
                  <a:cubicBezTo>
                    <a:pt x="1811" y="3077"/>
                    <a:pt x="1668" y="3065"/>
                    <a:pt x="1525" y="3065"/>
                  </a:cubicBezTo>
                  <a:cubicBezTo>
                    <a:pt x="691" y="3065"/>
                    <a:pt x="1" y="3744"/>
                    <a:pt x="1" y="4577"/>
                  </a:cubicBezTo>
                  <a:cubicBezTo>
                    <a:pt x="1" y="5280"/>
                    <a:pt x="477" y="5875"/>
                    <a:pt x="1132" y="6054"/>
                  </a:cubicBezTo>
                  <a:cubicBezTo>
                    <a:pt x="1061" y="6316"/>
                    <a:pt x="1013" y="6601"/>
                    <a:pt x="1013" y="6887"/>
                  </a:cubicBezTo>
                  <a:cubicBezTo>
                    <a:pt x="1013" y="7863"/>
                    <a:pt x="1477" y="8792"/>
                    <a:pt x="2323" y="9471"/>
                  </a:cubicBezTo>
                  <a:cubicBezTo>
                    <a:pt x="3156" y="10161"/>
                    <a:pt x="4263" y="10530"/>
                    <a:pt x="5442" y="10530"/>
                  </a:cubicBezTo>
                  <a:cubicBezTo>
                    <a:pt x="6609" y="10530"/>
                    <a:pt x="7716" y="10161"/>
                    <a:pt x="8550" y="9471"/>
                  </a:cubicBezTo>
                  <a:cubicBezTo>
                    <a:pt x="9383" y="8792"/>
                    <a:pt x="9859" y="7863"/>
                    <a:pt x="9859" y="6887"/>
                  </a:cubicBezTo>
                  <a:cubicBezTo>
                    <a:pt x="9859" y="6601"/>
                    <a:pt x="9812" y="6339"/>
                    <a:pt x="9740" y="6054"/>
                  </a:cubicBezTo>
                  <a:cubicBezTo>
                    <a:pt x="10395" y="5887"/>
                    <a:pt x="10871" y="5292"/>
                    <a:pt x="10871" y="4589"/>
                  </a:cubicBezTo>
                  <a:cubicBezTo>
                    <a:pt x="10871" y="3756"/>
                    <a:pt x="10181" y="3077"/>
                    <a:pt x="9347" y="3077"/>
                  </a:cubicBezTo>
                  <a:cubicBezTo>
                    <a:pt x="9216" y="3077"/>
                    <a:pt x="9073" y="3089"/>
                    <a:pt x="8931" y="3137"/>
                  </a:cubicBezTo>
                  <a:cubicBezTo>
                    <a:pt x="8835" y="2851"/>
                    <a:pt x="8692" y="2577"/>
                    <a:pt x="8514" y="2327"/>
                  </a:cubicBezTo>
                  <a:cubicBezTo>
                    <a:pt x="8133" y="1755"/>
                    <a:pt x="7585" y="1303"/>
                    <a:pt x="6954" y="1017"/>
                  </a:cubicBezTo>
                  <a:lnTo>
                    <a:pt x="6954" y="517"/>
                  </a:lnTo>
                  <a:cubicBezTo>
                    <a:pt x="6954" y="458"/>
                    <a:pt x="6930" y="410"/>
                    <a:pt x="6883" y="374"/>
                  </a:cubicBezTo>
                  <a:cubicBezTo>
                    <a:pt x="6855" y="360"/>
                    <a:pt x="6823" y="355"/>
                    <a:pt x="6792" y="355"/>
                  </a:cubicBezTo>
                  <a:cubicBezTo>
                    <a:pt x="6769" y="355"/>
                    <a:pt x="6748" y="357"/>
                    <a:pt x="6728" y="362"/>
                  </a:cubicBezTo>
                  <a:lnTo>
                    <a:pt x="6049" y="636"/>
                  </a:lnTo>
                  <a:lnTo>
                    <a:pt x="5930" y="124"/>
                  </a:lnTo>
                  <a:cubicBezTo>
                    <a:pt x="5918" y="77"/>
                    <a:pt x="5883" y="53"/>
                    <a:pt x="5859" y="29"/>
                  </a:cubicBezTo>
                  <a:cubicBezTo>
                    <a:pt x="5824" y="12"/>
                    <a:pt x="5789" y="1"/>
                    <a:pt x="57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81"/>
            <p:cNvSpPr/>
            <p:nvPr/>
          </p:nvSpPr>
          <p:spPr>
            <a:xfrm>
              <a:off x="4250477" y="1641618"/>
              <a:ext cx="43456" cy="48032"/>
            </a:xfrm>
            <a:custGeom>
              <a:avLst/>
              <a:gdLst/>
              <a:ahLst/>
              <a:cxnLst/>
              <a:rect l="l" t="t" r="r" b="b"/>
              <a:pathLst>
                <a:path w="1358" h="1501" extrusionOk="0">
                  <a:moveTo>
                    <a:pt x="679" y="1"/>
                  </a:moveTo>
                  <a:cubicBezTo>
                    <a:pt x="298" y="1"/>
                    <a:pt x="1" y="298"/>
                    <a:pt x="1" y="667"/>
                  </a:cubicBezTo>
                  <a:lnTo>
                    <a:pt x="1" y="834"/>
                  </a:lnTo>
                  <a:cubicBezTo>
                    <a:pt x="1" y="1203"/>
                    <a:pt x="298" y="1501"/>
                    <a:pt x="679" y="1501"/>
                  </a:cubicBezTo>
                  <a:cubicBezTo>
                    <a:pt x="1048" y="1501"/>
                    <a:pt x="1346" y="1203"/>
                    <a:pt x="1346" y="834"/>
                  </a:cubicBezTo>
                  <a:lnTo>
                    <a:pt x="1346" y="667"/>
                  </a:lnTo>
                  <a:cubicBezTo>
                    <a:pt x="1358" y="596"/>
                    <a:pt x="1286" y="513"/>
                    <a:pt x="1191" y="513"/>
                  </a:cubicBezTo>
                  <a:cubicBezTo>
                    <a:pt x="1108" y="513"/>
                    <a:pt x="1036" y="596"/>
                    <a:pt x="1036" y="679"/>
                  </a:cubicBezTo>
                  <a:lnTo>
                    <a:pt x="1036" y="846"/>
                  </a:lnTo>
                  <a:cubicBezTo>
                    <a:pt x="1036" y="1037"/>
                    <a:pt x="870" y="1203"/>
                    <a:pt x="679" y="1203"/>
                  </a:cubicBezTo>
                  <a:cubicBezTo>
                    <a:pt x="477" y="1203"/>
                    <a:pt x="322" y="1037"/>
                    <a:pt x="322" y="846"/>
                  </a:cubicBezTo>
                  <a:lnTo>
                    <a:pt x="322" y="679"/>
                  </a:lnTo>
                  <a:cubicBezTo>
                    <a:pt x="322" y="489"/>
                    <a:pt x="477" y="322"/>
                    <a:pt x="679" y="322"/>
                  </a:cubicBezTo>
                  <a:cubicBezTo>
                    <a:pt x="763" y="322"/>
                    <a:pt x="834" y="251"/>
                    <a:pt x="834" y="156"/>
                  </a:cubicBezTo>
                  <a:cubicBezTo>
                    <a:pt x="834" y="72"/>
                    <a:pt x="763"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81"/>
            <p:cNvSpPr/>
            <p:nvPr/>
          </p:nvSpPr>
          <p:spPr>
            <a:xfrm>
              <a:off x="4348781" y="1641618"/>
              <a:ext cx="43456" cy="48032"/>
            </a:xfrm>
            <a:custGeom>
              <a:avLst/>
              <a:gdLst/>
              <a:ahLst/>
              <a:cxnLst/>
              <a:rect l="l" t="t" r="r" b="b"/>
              <a:pathLst>
                <a:path w="1358" h="1501" extrusionOk="0">
                  <a:moveTo>
                    <a:pt x="667" y="1"/>
                  </a:moveTo>
                  <a:cubicBezTo>
                    <a:pt x="298" y="1"/>
                    <a:pt x="0" y="298"/>
                    <a:pt x="0" y="667"/>
                  </a:cubicBezTo>
                  <a:lnTo>
                    <a:pt x="0" y="834"/>
                  </a:lnTo>
                  <a:cubicBezTo>
                    <a:pt x="0" y="1203"/>
                    <a:pt x="298" y="1501"/>
                    <a:pt x="667" y="1501"/>
                  </a:cubicBezTo>
                  <a:cubicBezTo>
                    <a:pt x="1036" y="1501"/>
                    <a:pt x="1334" y="1203"/>
                    <a:pt x="1334" y="834"/>
                  </a:cubicBezTo>
                  <a:lnTo>
                    <a:pt x="1334" y="667"/>
                  </a:lnTo>
                  <a:cubicBezTo>
                    <a:pt x="1358" y="596"/>
                    <a:pt x="1274" y="513"/>
                    <a:pt x="1191" y="513"/>
                  </a:cubicBezTo>
                  <a:cubicBezTo>
                    <a:pt x="1096" y="513"/>
                    <a:pt x="1024" y="596"/>
                    <a:pt x="1024" y="679"/>
                  </a:cubicBezTo>
                  <a:lnTo>
                    <a:pt x="1024" y="846"/>
                  </a:lnTo>
                  <a:cubicBezTo>
                    <a:pt x="1024" y="1037"/>
                    <a:pt x="858" y="1203"/>
                    <a:pt x="667" y="1203"/>
                  </a:cubicBezTo>
                  <a:cubicBezTo>
                    <a:pt x="477" y="1203"/>
                    <a:pt x="310" y="1037"/>
                    <a:pt x="310" y="846"/>
                  </a:cubicBezTo>
                  <a:lnTo>
                    <a:pt x="310" y="679"/>
                  </a:lnTo>
                  <a:cubicBezTo>
                    <a:pt x="310" y="489"/>
                    <a:pt x="477" y="322"/>
                    <a:pt x="667" y="322"/>
                  </a:cubicBezTo>
                  <a:cubicBezTo>
                    <a:pt x="762" y="322"/>
                    <a:pt x="834" y="251"/>
                    <a:pt x="834" y="156"/>
                  </a:cubicBezTo>
                  <a:cubicBezTo>
                    <a:pt x="834" y="72"/>
                    <a:pt x="762"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81"/>
            <p:cNvSpPr/>
            <p:nvPr/>
          </p:nvSpPr>
          <p:spPr>
            <a:xfrm>
              <a:off x="4261517" y="1739922"/>
              <a:ext cx="119680" cy="59840"/>
            </a:xfrm>
            <a:custGeom>
              <a:avLst/>
              <a:gdLst/>
              <a:ahLst/>
              <a:cxnLst/>
              <a:rect l="l" t="t" r="r" b="b"/>
              <a:pathLst>
                <a:path w="3740" h="1870" extrusionOk="0">
                  <a:moveTo>
                    <a:pt x="3394" y="322"/>
                  </a:moveTo>
                  <a:cubicBezTo>
                    <a:pt x="3370" y="643"/>
                    <a:pt x="3192" y="941"/>
                    <a:pt x="2918" y="1167"/>
                  </a:cubicBezTo>
                  <a:cubicBezTo>
                    <a:pt x="2727" y="774"/>
                    <a:pt x="2323" y="513"/>
                    <a:pt x="1858" y="513"/>
                  </a:cubicBezTo>
                  <a:cubicBezTo>
                    <a:pt x="1418" y="513"/>
                    <a:pt x="1013" y="763"/>
                    <a:pt x="810" y="1167"/>
                  </a:cubicBezTo>
                  <a:cubicBezTo>
                    <a:pt x="549" y="941"/>
                    <a:pt x="370" y="655"/>
                    <a:pt x="334" y="322"/>
                  </a:cubicBezTo>
                  <a:close/>
                  <a:moveTo>
                    <a:pt x="1858" y="834"/>
                  </a:moveTo>
                  <a:cubicBezTo>
                    <a:pt x="2204" y="834"/>
                    <a:pt x="2513" y="1048"/>
                    <a:pt x="2644" y="1346"/>
                  </a:cubicBezTo>
                  <a:cubicBezTo>
                    <a:pt x="2477" y="1429"/>
                    <a:pt x="2263" y="1501"/>
                    <a:pt x="2025" y="1525"/>
                  </a:cubicBezTo>
                  <a:lnTo>
                    <a:pt x="2025" y="1346"/>
                  </a:lnTo>
                  <a:cubicBezTo>
                    <a:pt x="2025" y="1251"/>
                    <a:pt x="1953" y="1179"/>
                    <a:pt x="1858" y="1179"/>
                  </a:cubicBezTo>
                  <a:cubicBezTo>
                    <a:pt x="1775" y="1179"/>
                    <a:pt x="1703" y="1251"/>
                    <a:pt x="1703" y="1346"/>
                  </a:cubicBezTo>
                  <a:lnTo>
                    <a:pt x="1703" y="1525"/>
                  </a:lnTo>
                  <a:cubicBezTo>
                    <a:pt x="1477" y="1501"/>
                    <a:pt x="1251" y="1429"/>
                    <a:pt x="1072" y="1346"/>
                  </a:cubicBezTo>
                  <a:cubicBezTo>
                    <a:pt x="1203" y="1036"/>
                    <a:pt x="1525" y="834"/>
                    <a:pt x="1858" y="834"/>
                  </a:cubicBezTo>
                  <a:close/>
                  <a:moveTo>
                    <a:pt x="168" y="1"/>
                  </a:moveTo>
                  <a:cubicBezTo>
                    <a:pt x="72" y="1"/>
                    <a:pt x="1" y="84"/>
                    <a:pt x="1" y="167"/>
                  </a:cubicBezTo>
                  <a:cubicBezTo>
                    <a:pt x="1" y="1108"/>
                    <a:pt x="834" y="1870"/>
                    <a:pt x="1858" y="1870"/>
                  </a:cubicBezTo>
                  <a:cubicBezTo>
                    <a:pt x="2894" y="1870"/>
                    <a:pt x="3728" y="1108"/>
                    <a:pt x="3728" y="167"/>
                  </a:cubicBezTo>
                  <a:cubicBezTo>
                    <a:pt x="3739" y="84"/>
                    <a:pt x="3668" y="1"/>
                    <a:pt x="3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81"/>
            <p:cNvSpPr/>
            <p:nvPr/>
          </p:nvSpPr>
          <p:spPr>
            <a:xfrm>
              <a:off x="4221517" y="1614482"/>
              <a:ext cx="199296" cy="206624"/>
            </a:xfrm>
            <a:custGeom>
              <a:avLst/>
              <a:gdLst/>
              <a:ahLst/>
              <a:cxnLst/>
              <a:rect l="l" t="t" r="r" b="b"/>
              <a:pathLst>
                <a:path w="6228" h="6457" extrusionOk="0">
                  <a:moveTo>
                    <a:pt x="1764" y="1"/>
                  </a:moveTo>
                  <a:cubicBezTo>
                    <a:pt x="1669" y="1"/>
                    <a:pt x="1573" y="9"/>
                    <a:pt x="1477" y="27"/>
                  </a:cubicBezTo>
                  <a:cubicBezTo>
                    <a:pt x="763" y="134"/>
                    <a:pt x="191" y="706"/>
                    <a:pt x="72" y="1420"/>
                  </a:cubicBezTo>
                  <a:cubicBezTo>
                    <a:pt x="1" y="1920"/>
                    <a:pt x="132" y="2408"/>
                    <a:pt x="453" y="2778"/>
                  </a:cubicBezTo>
                  <a:cubicBezTo>
                    <a:pt x="632" y="2992"/>
                    <a:pt x="656" y="3266"/>
                    <a:pt x="548" y="3528"/>
                  </a:cubicBezTo>
                  <a:cubicBezTo>
                    <a:pt x="453" y="3766"/>
                    <a:pt x="406" y="4004"/>
                    <a:pt x="406" y="4254"/>
                  </a:cubicBezTo>
                  <a:cubicBezTo>
                    <a:pt x="406" y="5468"/>
                    <a:pt x="1620" y="6457"/>
                    <a:pt x="3108" y="6457"/>
                  </a:cubicBezTo>
                  <a:cubicBezTo>
                    <a:pt x="4597" y="6457"/>
                    <a:pt x="5823" y="5468"/>
                    <a:pt x="5823" y="4254"/>
                  </a:cubicBezTo>
                  <a:cubicBezTo>
                    <a:pt x="5823" y="4004"/>
                    <a:pt x="5775" y="3766"/>
                    <a:pt x="5668" y="3528"/>
                  </a:cubicBezTo>
                  <a:cubicBezTo>
                    <a:pt x="5573" y="3266"/>
                    <a:pt x="5609" y="2992"/>
                    <a:pt x="5775" y="2778"/>
                  </a:cubicBezTo>
                  <a:cubicBezTo>
                    <a:pt x="6085" y="2408"/>
                    <a:pt x="6228" y="1920"/>
                    <a:pt x="6144" y="1420"/>
                  </a:cubicBezTo>
                  <a:cubicBezTo>
                    <a:pt x="6109" y="1146"/>
                    <a:pt x="5990" y="861"/>
                    <a:pt x="5787" y="634"/>
                  </a:cubicBezTo>
                  <a:cubicBezTo>
                    <a:pt x="5754" y="595"/>
                    <a:pt x="5714" y="577"/>
                    <a:pt x="5673" y="577"/>
                  </a:cubicBezTo>
                  <a:cubicBezTo>
                    <a:pt x="5639" y="577"/>
                    <a:pt x="5605" y="589"/>
                    <a:pt x="5573" y="611"/>
                  </a:cubicBezTo>
                  <a:cubicBezTo>
                    <a:pt x="5489" y="658"/>
                    <a:pt x="5489" y="753"/>
                    <a:pt x="5537" y="825"/>
                  </a:cubicBezTo>
                  <a:cubicBezTo>
                    <a:pt x="5692" y="1027"/>
                    <a:pt x="5787" y="1230"/>
                    <a:pt x="5823" y="1468"/>
                  </a:cubicBezTo>
                  <a:cubicBezTo>
                    <a:pt x="5882" y="1873"/>
                    <a:pt x="5775" y="2254"/>
                    <a:pt x="5525" y="2575"/>
                  </a:cubicBezTo>
                  <a:cubicBezTo>
                    <a:pt x="5263" y="2873"/>
                    <a:pt x="5216" y="3290"/>
                    <a:pt x="5370" y="3635"/>
                  </a:cubicBezTo>
                  <a:cubicBezTo>
                    <a:pt x="5466" y="3837"/>
                    <a:pt x="5513" y="4040"/>
                    <a:pt x="5513" y="4254"/>
                  </a:cubicBezTo>
                  <a:cubicBezTo>
                    <a:pt x="5513" y="5290"/>
                    <a:pt x="4430" y="6123"/>
                    <a:pt x="3108" y="6123"/>
                  </a:cubicBezTo>
                  <a:cubicBezTo>
                    <a:pt x="1787" y="6123"/>
                    <a:pt x="715" y="5278"/>
                    <a:pt x="715" y="4254"/>
                  </a:cubicBezTo>
                  <a:cubicBezTo>
                    <a:pt x="715" y="4040"/>
                    <a:pt x="763" y="3837"/>
                    <a:pt x="846" y="3635"/>
                  </a:cubicBezTo>
                  <a:cubicBezTo>
                    <a:pt x="1013" y="3290"/>
                    <a:pt x="953" y="2873"/>
                    <a:pt x="703" y="2575"/>
                  </a:cubicBezTo>
                  <a:cubicBezTo>
                    <a:pt x="441" y="2254"/>
                    <a:pt x="346" y="1873"/>
                    <a:pt x="406" y="1468"/>
                  </a:cubicBezTo>
                  <a:cubicBezTo>
                    <a:pt x="489" y="884"/>
                    <a:pt x="953" y="432"/>
                    <a:pt x="1537" y="337"/>
                  </a:cubicBezTo>
                  <a:cubicBezTo>
                    <a:pt x="1606" y="327"/>
                    <a:pt x="1676" y="322"/>
                    <a:pt x="1746" y="322"/>
                  </a:cubicBezTo>
                  <a:cubicBezTo>
                    <a:pt x="2090" y="322"/>
                    <a:pt x="2422" y="444"/>
                    <a:pt x="2680" y="682"/>
                  </a:cubicBezTo>
                  <a:cubicBezTo>
                    <a:pt x="2805" y="795"/>
                    <a:pt x="2962" y="852"/>
                    <a:pt x="3120" y="852"/>
                  </a:cubicBezTo>
                  <a:cubicBezTo>
                    <a:pt x="3278" y="852"/>
                    <a:pt x="3436" y="795"/>
                    <a:pt x="3561" y="682"/>
                  </a:cubicBezTo>
                  <a:cubicBezTo>
                    <a:pt x="3818" y="444"/>
                    <a:pt x="4150" y="322"/>
                    <a:pt x="4495" y="322"/>
                  </a:cubicBezTo>
                  <a:cubicBezTo>
                    <a:pt x="4564" y="322"/>
                    <a:pt x="4634" y="327"/>
                    <a:pt x="4704" y="337"/>
                  </a:cubicBezTo>
                  <a:cubicBezTo>
                    <a:pt x="4835" y="349"/>
                    <a:pt x="4966" y="396"/>
                    <a:pt x="5097" y="456"/>
                  </a:cubicBezTo>
                  <a:cubicBezTo>
                    <a:pt x="5117" y="469"/>
                    <a:pt x="5139" y="475"/>
                    <a:pt x="5162" y="475"/>
                  </a:cubicBezTo>
                  <a:cubicBezTo>
                    <a:pt x="5221" y="475"/>
                    <a:pt x="5282" y="436"/>
                    <a:pt x="5299" y="384"/>
                  </a:cubicBezTo>
                  <a:cubicBezTo>
                    <a:pt x="5323" y="313"/>
                    <a:pt x="5299" y="206"/>
                    <a:pt x="5228" y="170"/>
                  </a:cubicBezTo>
                  <a:cubicBezTo>
                    <a:pt x="5073" y="99"/>
                    <a:pt x="4918" y="39"/>
                    <a:pt x="4751" y="27"/>
                  </a:cubicBezTo>
                  <a:cubicBezTo>
                    <a:pt x="4664" y="15"/>
                    <a:pt x="4577" y="9"/>
                    <a:pt x="4491" y="9"/>
                  </a:cubicBezTo>
                  <a:cubicBezTo>
                    <a:pt x="4063" y="9"/>
                    <a:pt x="3662" y="156"/>
                    <a:pt x="3334" y="444"/>
                  </a:cubicBezTo>
                  <a:cubicBezTo>
                    <a:pt x="3275" y="503"/>
                    <a:pt x="3192" y="533"/>
                    <a:pt x="3108" y="533"/>
                  </a:cubicBezTo>
                  <a:cubicBezTo>
                    <a:pt x="3025" y="533"/>
                    <a:pt x="2942" y="503"/>
                    <a:pt x="2882" y="444"/>
                  </a:cubicBezTo>
                  <a:cubicBezTo>
                    <a:pt x="2572" y="163"/>
                    <a:pt x="2176" y="1"/>
                    <a:pt x="17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9" name="Google Shape;12189;p81"/>
          <p:cNvGrpSpPr/>
          <p:nvPr/>
        </p:nvGrpSpPr>
        <p:grpSpPr>
          <a:xfrm>
            <a:off x="2499405" y="1499890"/>
            <a:ext cx="347488" cy="348256"/>
            <a:chOff x="2499405" y="1499890"/>
            <a:chExt cx="347488" cy="348256"/>
          </a:xfrm>
        </p:grpSpPr>
        <p:sp>
          <p:nvSpPr>
            <p:cNvPr id="12190" name="Google Shape;12190;p81"/>
            <p:cNvSpPr/>
            <p:nvPr/>
          </p:nvSpPr>
          <p:spPr>
            <a:xfrm>
              <a:off x="2634669" y="1725842"/>
              <a:ext cx="75840" cy="38496"/>
            </a:xfrm>
            <a:custGeom>
              <a:avLst/>
              <a:gdLst/>
              <a:ahLst/>
              <a:cxnLst/>
              <a:rect l="l" t="t" r="r" b="b"/>
              <a:pathLst>
                <a:path w="2370" h="1203" extrusionOk="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81"/>
            <p:cNvSpPr/>
            <p:nvPr/>
          </p:nvSpPr>
          <p:spPr>
            <a:xfrm>
              <a:off x="2596173" y="1658002"/>
              <a:ext cx="43456" cy="48416"/>
            </a:xfrm>
            <a:custGeom>
              <a:avLst/>
              <a:gdLst/>
              <a:ahLst/>
              <a:cxnLst/>
              <a:rect l="l" t="t" r="r" b="b"/>
              <a:pathLst>
                <a:path w="1358" h="1513" extrusionOk="0">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81"/>
            <p:cNvSpPr/>
            <p:nvPr/>
          </p:nvSpPr>
          <p:spPr>
            <a:xfrm>
              <a:off x="2705133" y="1658002"/>
              <a:ext cx="43488" cy="48416"/>
            </a:xfrm>
            <a:custGeom>
              <a:avLst/>
              <a:gdLst/>
              <a:ahLst/>
              <a:cxnLst/>
              <a:rect l="l" t="t" r="r" b="b"/>
              <a:pathLst>
                <a:path w="1359" h="1513" extrusionOk="0">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81"/>
            <p:cNvSpPr/>
            <p:nvPr/>
          </p:nvSpPr>
          <p:spPr>
            <a:xfrm>
              <a:off x="2499405" y="1499890"/>
              <a:ext cx="347488" cy="348256"/>
            </a:xfrm>
            <a:custGeom>
              <a:avLst/>
              <a:gdLst/>
              <a:ahLst/>
              <a:cxnLst/>
              <a:rect l="l" t="t" r="r" b="b"/>
              <a:pathLst>
                <a:path w="10859" h="10883" extrusionOk="0">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81"/>
            <p:cNvSpPr/>
            <p:nvPr/>
          </p:nvSpPr>
          <p:spPr>
            <a:xfrm>
              <a:off x="2667053" y="1609618"/>
              <a:ext cx="10688" cy="37760"/>
            </a:xfrm>
            <a:custGeom>
              <a:avLst/>
              <a:gdLst/>
              <a:ahLst/>
              <a:cxnLst/>
              <a:rect l="l" t="t" r="r" b="b"/>
              <a:pathLst>
                <a:path w="334" h="1180" extrusionOk="0">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5" name="Google Shape;12195;p81"/>
          <p:cNvGrpSpPr/>
          <p:nvPr/>
        </p:nvGrpSpPr>
        <p:grpSpPr>
          <a:xfrm>
            <a:off x="1956845" y="1500498"/>
            <a:ext cx="331520" cy="348032"/>
            <a:chOff x="1956845" y="1500498"/>
            <a:chExt cx="331520" cy="348032"/>
          </a:xfrm>
        </p:grpSpPr>
        <p:sp>
          <p:nvSpPr>
            <p:cNvPr id="12196" name="Google Shape;12196;p81"/>
            <p:cNvSpPr/>
            <p:nvPr/>
          </p:nvSpPr>
          <p:spPr>
            <a:xfrm>
              <a:off x="2078413" y="1736882"/>
              <a:ext cx="88800" cy="44608"/>
            </a:xfrm>
            <a:custGeom>
              <a:avLst/>
              <a:gdLst/>
              <a:ahLst/>
              <a:cxnLst/>
              <a:rect l="l" t="t" r="r" b="b"/>
              <a:pathLst>
                <a:path w="2775" h="1394" extrusionOk="0">
                  <a:moveTo>
                    <a:pt x="2322" y="310"/>
                  </a:moveTo>
                  <a:cubicBezTo>
                    <a:pt x="2381" y="310"/>
                    <a:pt x="2417" y="357"/>
                    <a:pt x="2429" y="381"/>
                  </a:cubicBezTo>
                  <a:cubicBezTo>
                    <a:pt x="2429" y="405"/>
                    <a:pt x="2429" y="477"/>
                    <a:pt x="2381" y="500"/>
                  </a:cubicBezTo>
                  <a:lnTo>
                    <a:pt x="1953" y="858"/>
                  </a:lnTo>
                  <a:cubicBezTo>
                    <a:pt x="1786" y="994"/>
                    <a:pt x="1584" y="1063"/>
                    <a:pt x="1384" y="1063"/>
                  </a:cubicBezTo>
                  <a:cubicBezTo>
                    <a:pt x="1185" y="1063"/>
                    <a:pt x="988" y="994"/>
                    <a:pt x="833" y="858"/>
                  </a:cubicBezTo>
                  <a:lnTo>
                    <a:pt x="405" y="500"/>
                  </a:lnTo>
                  <a:cubicBezTo>
                    <a:pt x="345" y="453"/>
                    <a:pt x="357" y="393"/>
                    <a:pt x="369" y="381"/>
                  </a:cubicBezTo>
                  <a:cubicBezTo>
                    <a:pt x="393" y="369"/>
                    <a:pt x="405" y="310"/>
                    <a:pt x="476" y="310"/>
                  </a:cubicBezTo>
                  <a:close/>
                  <a:moveTo>
                    <a:pt x="464" y="0"/>
                  </a:moveTo>
                  <a:cubicBezTo>
                    <a:pt x="286" y="0"/>
                    <a:pt x="119" y="96"/>
                    <a:pt x="60" y="274"/>
                  </a:cubicBezTo>
                  <a:cubicBezTo>
                    <a:pt x="0" y="441"/>
                    <a:pt x="48" y="631"/>
                    <a:pt x="191" y="750"/>
                  </a:cubicBezTo>
                  <a:lnTo>
                    <a:pt x="631" y="1108"/>
                  </a:lnTo>
                  <a:cubicBezTo>
                    <a:pt x="845" y="1286"/>
                    <a:pt x="1119" y="1393"/>
                    <a:pt x="1381" y="1393"/>
                  </a:cubicBezTo>
                  <a:cubicBezTo>
                    <a:pt x="1655" y="1393"/>
                    <a:pt x="1941" y="1298"/>
                    <a:pt x="2143" y="1108"/>
                  </a:cubicBezTo>
                  <a:lnTo>
                    <a:pt x="2572" y="750"/>
                  </a:lnTo>
                  <a:cubicBezTo>
                    <a:pt x="2727" y="631"/>
                    <a:pt x="2774" y="453"/>
                    <a:pt x="2715" y="274"/>
                  </a:cubicBezTo>
                  <a:cubicBezTo>
                    <a:pt x="2655" y="107"/>
                    <a:pt x="2488"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81"/>
            <p:cNvSpPr/>
            <p:nvPr/>
          </p:nvSpPr>
          <p:spPr>
            <a:xfrm>
              <a:off x="1956845" y="1500498"/>
              <a:ext cx="331520" cy="348032"/>
            </a:xfrm>
            <a:custGeom>
              <a:avLst/>
              <a:gdLst/>
              <a:ahLst/>
              <a:cxnLst/>
              <a:rect l="l" t="t" r="r" b="b"/>
              <a:pathLst>
                <a:path w="10360" h="10876" extrusionOk="0">
                  <a:moveTo>
                    <a:pt x="1205" y="326"/>
                  </a:moveTo>
                  <a:cubicBezTo>
                    <a:pt x="1252" y="326"/>
                    <a:pt x="1300" y="330"/>
                    <a:pt x="1346" y="339"/>
                  </a:cubicBezTo>
                  <a:cubicBezTo>
                    <a:pt x="1942" y="494"/>
                    <a:pt x="2525" y="791"/>
                    <a:pt x="3061" y="1232"/>
                  </a:cubicBezTo>
                  <a:cubicBezTo>
                    <a:pt x="2894" y="1315"/>
                    <a:pt x="2727" y="1387"/>
                    <a:pt x="2585" y="1458"/>
                  </a:cubicBezTo>
                  <a:cubicBezTo>
                    <a:pt x="2108" y="922"/>
                    <a:pt x="1489" y="565"/>
                    <a:pt x="1108" y="470"/>
                  </a:cubicBezTo>
                  <a:cubicBezTo>
                    <a:pt x="989" y="458"/>
                    <a:pt x="882" y="458"/>
                    <a:pt x="811" y="458"/>
                  </a:cubicBezTo>
                  <a:cubicBezTo>
                    <a:pt x="918" y="368"/>
                    <a:pt x="1060" y="326"/>
                    <a:pt x="1205" y="326"/>
                  </a:cubicBezTo>
                  <a:close/>
                  <a:moveTo>
                    <a:pt x="9179" y="326"/>
                  </a:moveTo>
                  <a:cubicBezTo>
                    <a:pt x="9324" y="326"/>
                    <a:pt x="9466" y="368"/>
                    <a:pt x="9574" y="458"/>
                  </a:cubicBezTo>
                  <a:lnTo>
                    <a:pt x="9585" y="482"/>
                  </a:lnTo>
                  <a:cubicBezTo>
                    <a:pt x="9548" y="471"/>
                    <a:pt x="9506" y="465"/>
                    <a:pt x="9459" y="465"/>
                  </a:cubicBezTo>
                  <a:cubicBezTo>
                    <a:pt x="9401" y="465"/>
                    <a:pt x="9336" y="474"/>
                    <a:pt x="9264" y="494"/>
                  </a:cubicBezTo>
                  <a:cubicBezTo>
                    <a:pt x="9085" y="541"/>
                    <a:pt x="8847" y="636"/>
                    <a:pt x="8609" y="779"/>
                  </a:cubicBezTo>
                  <a:cubicBezTo>
                    <a:pt x="8538" y="815"/>
                    <a:pt x="8502" y="922"/>
                    <a:pt x="8562" y="994"/>
                  </a:cubicBezTo>
                  <a:cubicBezTo>
                    <a:pt x="8591" y="1046"/>
                    <a:pt x="8644" y="1074"/>
                    <a:pt x="8697" y="1074"/>
                  </a:cubicBezTo>
                  <a:cubicBezTo>
                    <a:pt x="8729" y="1074"/>
                    <a:pt x="8761" y="1064"/>
                    <a:pt x="8788" y="1041"/>
                  </a:cubicBezTo>
                  <a:cubicBezTo>
                    <a:pt x="8990" y="922"/>
                    <a:pt x="9193" y="815"/>
                    <a:pt x="9335" y="791"/>
                  </a:cubicBezTo>
                  <a:cubicBezTo>
                    <a:pt x="9389" y="780"/>
                    <a:pt x="9439" y="774"/>
                    <a:pt x="9484" y="774"/>
                  </a:cubicBezTo>
                  <a:cubicBezTo>
                    <a:pt x="9580" y="774"/>
                    <a:pt x="9656" y="798"/>
                    <a:pt x="9705" y="839"/>
                  </a:cubicBezTo>
                  <a:cubicBezTo>
                    <a:pt x="9788" y="898"/>
                    <a:pt x="9800" y="994"/>
                    <a:pt x="9800" y="1053"/>
                  </a:cubicBezTo>
                  <a:cubicBezTo>
                    <a:pt x="9764" y="1577"/>
                    <a:pt x="9633" y="2244"/>
                    <a:pt x="9228" y="2756"/>
                  </a:cubicBezTo>
                  <a:cubicBezTo>
                    <a:pt x="9133" y="2601"/>
                    <a:pt x="9014" y="2446"/>
                    <a:pt x="8871" y="2303"/>
                  </a:cubicBezTo>
                  <a:cubicBezTo>
                    <a:pt x="8633" y="2041"/>
                    <a:pt x="8371" y="1815"/>
                    <a:pt x="8085" y="1625"/>
                  </a:cubicBezTo>
                  <a:cubicBezTo>
                    <a:pt x="8133" y="1565"/>
                    <a:pt x="8192" y="1518"/>
                    <a:pt x="8252" y="1458"/>
                  </a:cubicBezTo>
                  <a:cubicBezTo>
                    <a:pt x="8312" y="1398"/>
                    <a:pt x="8312" y="1291"/>
                    <a:pt x="8252" y="1232"/>
                  </a:cubicBezTo>
                  <a:cubicBezTo>
                    <a:pt x="8222" y="1202"/>
                    <a:pt x="8181" y="1187"/>
                    <a:pt x="8139" y="1187"/>
                  </a:cubicBezTo>
                  <a:cubicBezTo>
                    <a:pt x="8097" y="1187"/>
                    <a:pt x="8056" y="1202"/>
                    <a:pt x="8026" y="1232"/>
                  </a:cubicBezTo>
                  <a:lnTo>
                    <a:pt x="7800" y="1458"/>
                  </a:lnTo>
                  <a:cubicBezTo>
                    <a:pt x="7657" y="1375"/>
                    <a:pt x="7490" y="1291"/>
                    <a:pt x="7323" y="1232"/>
                  </a:cubicBezTo>
                  <a:cubicBezTo>
                    <a:pt x="7859" y="791"/>
                    <a:pt x="8442" y="494"/>
                    <a:pt x="9038" y="339"/>
                  </a:cubicBezTo>
                  <a:cubicBezTo>
                    <a:pt x="9084" y="330"/>
                    <a:pt x="9132" y="326"/>
                    <a:pt x="9179" y="326"/>
                  </a:cubicBezTo>
                  <a:close/>
                  <a:moveTo>
                    <a:pt x="902" y="792"/>
                  </a:moveTo>
                  <a:cubicBezTo>
                    <a:pt x="947" y="792"/>
                    <a:pt x="996" y="796"/>
                    <a:pt x="1049" y="803"/>
                  </a:cubicBezTo>
                  <a:cubicBezTo>
                    <a:pt x="1489" y="886"/>
                    <a:pt x="2013" y="1327"/>
                    <a:pt x="2299" y="1637"/>
                  </a:cubicBezTo>
                  <a:cubicBezTo>
                    <a:pt x="2013" y="1827"/>
                    <a:pt x="1751" y="2053"/>
                    <a:pt x="1513" y="2327"/>
                  </a:cubicBezTo>
                  <a:cubicBezTo>
                    <a:pt x="1370" y="2470"/>
                    <a:pt x="1251" y="2625"/>
                    <a:pt x="1156" y="2768"/>
                  </a:cubicBezTo>
                  <a:cubicBezTo>
                    <a:pt x="763" y="2244"/>
                    <a:pt x="632" y="1589"/>
                    <a:pt x="584" y="1077"/>
                  </a:cubicBezTo>
                  <a:cubicBezTo>
                    <a:pt x="584" y="994"/>
                    <a:pt x="596" y="910"/>
                    <a:pt x="680" y="851"/>
                  </a:cubicBezTo>
                  <a:cubicBezTo>
                    <a:pt x="728" y="810"/>
                    <a:pt x="805" y="792"/>
                    <a:pt x="902" y="792"/>
                  </a:cubicBezTo>
                  <a:close/>
                  <a:moveTo>
                    <a:pt x="5192" y="1160"/>
                  </a:moveTo>
                  <a:cubicBezTo>
                    <a:pt x="6668" y="1160"/>
                    <a:pt x="7811" y="1625"/>
                    <a:pt x="8633" y="2518"/>
                  </a:cubicBezTo>
                  <a:cubicBezTo>
                    <a:pt x="9478" y="3470"/>
                    <a:pt x="9812" y="4744"/>
                    <a:pt x="9931" y="5661"/>
                  </a:cubicBezTo>
                  <a:cubicBezTo>
                    <a:pt x="10002" y="6375"/>
                    <a:pt x="9990" y="6947"/>
                    <a:pt x="9978" y="7244"/>
                  </a:cubicBezTo>
                  <a:lnTo>
                    <a:pt x="9526" y="7078"/>
                  </a:lnTo>
                  <a:cubicBezTo>
                    <a:pt x="9513" y="7073"/>
                    <a:pt x="9497" y="7071"/>
                    <a:pt x="9479" y="7071"/>
                  </a:cubicBezTo>
                  <a:cubicBezTo>
                    <a:pt x="9448" y="7071"/>
                    <a:pt x="9413" y="7079"/>
                    <a:pt x="9383" y="7102"/>
                  </a:cubicBezTo>
                  <a:cubicBezTo>
                    <a:pt x="9335" y="7125"/>
                    <a:pt x="9312" y="7173"/>
                    <a:pt x="9312" y="7233"/>
                  </a:cubicBezTo>
                  <a:cubicBezTo>
                    <a:pt x="9312" y="7244"/>
                    <a:pt x="9276" y="8256"/>
                    <a:pt x="8871" y="9376"/>
                  </a:cubicBezTo>
                  <a:lnTo>
                    <a:pt x="8562" y="9007"/>
                  </a:lnTo>
                  <a:cubicBezTo>
                    <a:pt x="8538" y="8959"/>
                    <a:pt x="8478" y="8947"/>
                    <a:pt x="8431" y="8947"/>
                  </a:cubicBezTo>
                  <a:cubicBezTo>
                    <a:pt x="8371" y="8947"/>
                    <a:pt x="8323" y="8971"/>
                    <a:pt x="8312" y="9030"/>
                  </a:cubicBezTo>
                  <a:cubicBezTo>
                    <a:pt x="8061" y="9507"/>
                    <a:pt x="7645" y="9923"/>
                    <a:pt x="7430" y="10138"/>
                  </a:cubicBezTo>
                  <a:lnTo>
                    <a:pt x="7049" y="9614"/>
                  </a:lnTo>
                  <a:cubicBezTo>
                    <a:pt x="7466" y="9340"/>
                    <a:pt x="7740" y="8864"/>
                    <a:pt x="7740" y="8328"/>
                  </a:cubicBezTo>
                  <a:cubicBezTo>
                    <a:pt x="7740" y="8245"/>
                    <a:pt x="7669" y="8173"/>
                    <a:pt x="7585" y="8173"/>
                  </a:cubicBezTo>
                  <a:cubicBezTo>
                    <a:pt x="7490" y="8173"/>
                    <a:pt x="7419" y="8245"/>
                    <a:pt x="7419" y="8328"/>
                  </a:cubicBezTo>
                  <a:cubicBezTo>
                    <a:pt x="7419" y="9007"/>
                    <a:pt x="6883" y="9542"/>
                    <a:pt x="6228" y="9542"/>
                  </a:cubicBezTo>
                  <a:cubicBezTo>
                    <a:pt x="5954" y="9542"/>
                    <a:pt x="5704" y="9447"/>
                    <a:pt x="5478" y="9280"/>
                  </a:cubicBezTo>
                  <a:cubicBezTo>
                    <a:pt x="5389" y="9215"/>
                    <a:pt x="5284" y="9182"/>
                    <a:pt x="5183" y="9182"/>
                  </a:cubicBezTo>
                  <a:cubicBezTo>
                    <a:pt x="5082" y="9182"/>
                    <a:pt x="4984" y="9215"/>
                    <a:pt x="4906" y="9280"/>
                  </a:cubicBezTo>
                  <a:cubicBezTo>
                    <a:pt x="4692" y="9447"/>
                    <a:pt x="4442" y="9542"/>
                    <a:pt x="4156" y="9542"/>
                  </a:cubicBezTo>
                  <a:cubicBezTo>
                    <a:pt x="3501" y="9542"/>
                    <a:pt x="2966" y="9007"/>
                    <a:pt x="2966" y="8328"/>
                  </a:cubicBezTo>
                  <a:cubicBezTo>
                    <a:pt x="2966" y="8245"/>
                    <a:pt x="2894" y="8173"/>
                    <a:pt x="2799" y="8173"/>
                  </a:cubicBezTo>
                  <a:cubicBezTo>
                    <a:pt x="2716" y="8173"/>
                    <a:pt x="2632" y="8245"/>
                    <a:pt x="2632" y="8328"/>
                  </a:cubicBezTo>
                  <a:cubicBezTo>
                    <a:pt x="2632" y="8864"/>
                    <a:pt x="2918" y="9340"/>
                    <a:pt x="3335" y="9614"/>
                  </a:cubicBezTo>
                  <a:lnTo>
                    <a:pt x="2954" y="10138"/>
                  </a:lnTo>
                  <a:cubicBezTo>
                    <a:pt x="2739" y="9935"/>
                    <a:pt x="2323" y="9507"/>
                    <a:pt x="2073" y="9030"/>
                  </a:cubicBezTo>
                  <a:cubicBezTo>
                    <a:pt x="2037" y="8983"/>
                    <a:pt x="2001" y="8959"/>
                    <a:pt x="1954" y="8947"/>
                  </a:cubicBezTo>
                  <a:cubicBezTo>
                    <a:pt x="1894" y="8947"/>
                    <a:pt x="1846" y="8959"/>
                    <a:pt x="1823" y="9007"/>
                  </a:cubicBezTo>
                  <a:lnTo>
                    <a:pt x="1501" y="9376"/>
                  </a:lnTo>
                  <a:cubicBezTo>
                    <a:pt x="1108" y="8256"/>
                    <a:pt x="1073" y="7233"/>
                    <a:pt x="1073" y="7233"/>
                  </a:cubicBezTo>
                  <a:cubicBezTo>
                    <a:pt x="1073" y="7185"/>
                    <a:pt x="1049" y="7125"/>
                    <a:pt x="1001" y="7102"/>
                  </a:cubicBezTo>
                  <a:cubicBezTo>
                    <a:pt x="971" y="7079"/>
                    <a:pt x="941" y="7071"/>
                    <a:pt x="907" y="7071"/>
                  </a:cubicBezTo>
                  <a:cubicBezTo>
                    <a:pt x="888" y="7071"/>
                    <a:pt x="868" y="7073"/>
                    <a:pt x="846" y="7078"/>
                  </a:cubicBezTo>
                  <a:lnTo>
                    <a:pt x="406" y="7244"/>
                  </a:lnTo>
                  <a:cubicBezTo>
                    <a:pt x="394" y="6947"/>
                    <a:pt x="370" y="6375"/>
                    <a:pt x="465" y="5673"/>
                  </a:cubicBezTo>
                  <a:cubicBezTo>
                    <a:pt x="584" y="4756"/>
                    <a:pt x="894" y="3470"/>
                    <a:pt x="1763" y="2518"/>
                  </a:cubicBezTo>
                  <a:cubicBezTo>
                    <a:pt x="2561" y="1625"/>
                    <a:pt x="3728" y="1160"/>
                    <a:pt x="5192" y="1160"/>
                  </a:cubicBezTo>
                  <a:close/>
                  <a:moveTo>
                    <a:pt x="5192" y="9492"/>
                  </a:moveTo>
                  <a:cubicBezTo>
                    <a:pt x="5225" y="9492"/>
                    <a:pt x="5258" y="9501"/>
                    <a:pt x="5287" y="9518"/>
                  </a:cubicBezTo>
                  <a:cubicBezTo>
                    <a:pt x="5561" y="9745"/>
                    <a:pt x="5883" y="9852"/>
                    <a:pt x="6228" y="9852"/>
                  </a:cubicBezTo>
                  <a:cubicBezTo>
                    <a:pt x="6371" y="9852"/>
                    <a:pt x="6526" y="9840"/>
                    <a:pt x="6657" y="9792"/>
                  </a:cubicBezTo>
                  <a:lnTo>
                    <a:pt x="6657" y="9792"/>
                  </a:lnTo>
                  <a:cubicBezTo>
                    <a:pt x="6466" y="10245"/>
                    <a:pt x="6037" y="10554"/>
                    <a:pt x="5525" y="10554"/>
                  </a:cubicBezTo>
                  <a:lnTo>
                    <a:pt x="4847" y="10554"/>
                  </a:lnTo>
                  <a:cubicBezTo>
                    <a:pt x="4335" y="10554"/>
                    <a:pt x="3906" y="10233"/>
                    <a:pt x="3728" y="9792"/>
                  </a:cubicBezTo>
                  <a:lnTo>
                    <a:pt x="3728" y="9792"/>
                  </a:lnTo>
                  <a:cubicBezTo>
                    <a:pt x="3859" y="9840"/>
                    <a:pt x="4013" y="9852"/>
                    <a:pt x="4156" y="9852"/>
                  </a:cubicBezTo>
                  <a:cubicBezTo>
                    <a:pt x="4502" y="9852"/>
                    <a:pt x="4823" y="9733"/>
                    <a:pt x="5097" y="9518"/>
                  </a:cubicBezTo>
                  <a:cubicBezTo>
                    <a:pt x="5127" y="9501"/>
                    <a:pt x="5159" y="9492"/>
                    <a:pt x="5192" y="9492"/>
                  </a:cubicBezTo>
                  <a:close/>
                  <a:moveTo>
                    <a:pt x="9185" y="0"/>
                  </a:moveTo>
                  <a:cubicBezTo>
                    <a:pt x="9105" y="0"/>
                    <a:pt x="9024" y="10"/>
                    <a:pt x="8943" y="29"/>
                  </a:cubicBezTo>
                  <a:cubicBezTo>
                    <a:pt x="8252" y="208"/>
                    <a:pt x="7597" y="565"/>
                    <a:pt x="6966" y="1101"/>
                  </a:cubicBezTo>
                  <a:cubicBezTo>
                    <a:pt x="6430" y="934"/>
                    <a:pt x="5835" y="851"/>
                    <a:pt x="5180" y="851"/>
                  </a:cubicBezTo>
                  <a:cubicBezTo>
                    <a:pt x="4525" y="851"/>
                    <a:pt x="3930" y="934"/>
                    <a:pt x="3394" y="1101"/>
                  </a:cubicBezTo>
                  <a:cubicBezTo>
                    <a:pt x="2775" y="565"/>
                    <a:pt x="2096" y="196"/>
                    <a:pt x="1418" y="29"/>
                  </a:cubicBezTo>
                  <a:cubicBezTo>
                    <a:pt x="1344" y="11"/>
                    <a:pt x="1269" y="2"/>
                    <a:pt x="1195" y="2"/>
                  </a:cubicBezTo>
                  <a:cubicBezTo>
                    <a:pt x="982" y="2"/>
                    <a:pt x="773" y="75"/>
                    <a:pt x="596" y="208"/>
                  </a:cubicBezTo>
                  <a:cubicBezTo>
                    <a:pt x="370" y="386"/>
                    <a:pt x="239" y="672"/>
                    <a:pt x="251" y="946"/>
                  </a:cubicBezTo>
                  <a:cubicBezTo>
                    <a:pt x="287" y="1565"/>
                    <a:pt x="418" y="2410"/>
                    <a:pt x="965" y="3030"/>
                  </a:cubicBezTo>
                  <a:cubicBezTo>
                    <a:pt x="453" y="3911"/>
                    <a:pt x="227" y="4899"/>
                    <a:pt x="132" y="5637"/>
                  </a:cubicBezTo>
                  <a:cubicBezTo>
                    <a:pt x="1" y="6661"/>
                    <a:pt x="96" y="7459"/>
                    <a:pt x="96" y="7483"/>
                  </a:cubicBezTo>
                  <a:cubicBezTo>
                    <a:pt x="96" y="7530"/>
                    <a:pt x="120" y="7578"/>
                    <a:pt x="168" y="7602"/>
                  </a:cubicBezTo>
                  <a:cubicBezTo>
                    <a:pt x="198" y="7624"/>
                    <a:pt x="223" y="7633"/>
                    <a:pt x="250" y="7633"/>
                  </a:cubicBezTo>
                  <a:cubicBezTo>
                    <a:pt x="265" y="7633"/>
                    <a:pt x="281" y="7630"/>
                    <a:pt x="299" y="7625"/>
                  </a:cubicBezTo>
                  <a:lnTo>
                    <a:pt x="751" y="7459"/>
                  </a:lnTo>
                  <a:cubicBezTo>
                    <a:pt x="775" y="7852"/>
                    <a:pt x="894" y="8780"/>
                    <a:pt x="1299" y="9745"/>
                  </a:cubicBezTo>
                  <a:cubicBezTo>
                    <a:pt x="1311" y="9792"/>
                    <a:pt x="1370" y="9840"/>
                    <a:pt x="1418" y="9852"/>
                  </a:cubicBezTo>
                  <a:cubicBezTo>
                    <a:pt x="1428" y="9854"/>
                    <a:pt x="1438" y="9855"/>
                    <a:pt x="1447" y="9855"/>
                  </a:cubicBezTo>
                  <a:cubicBezTo>
                    <a:pt x="1493" y="9855"/>
                    <a:pt x="1531" y="9832"/>
                    <a:pt x="1561" y="9792"/>
                  </a:cubicBezTo>
                  <a:lnTo>
                    <a:pt x="1906" y="9388"/>
                  </a:lnTo>
                  <a:cubicBezTo>
                    <a:pt x="2299" y="10007"/>
                    <a:pt x="2847" y="10471"/>
                    <a:pt x="2870" y="10495"/>
                  </a:cubicBezTo>
                  <a:cubicBezTo>
                    <a:pt x="2896" y="10512"/>
                    <a:pt x="2929" y="10523"/>
                    <a:pt x="2959" y="10523"/>
                  </a:cubicBezTo>
                  <a:cubicBezTo>
                    <a:pt x="2969" y="10523"/>
                    <a:pt x="2980" y="10522"/>
                    <a:pt x="2989" y="10519"/>
                  </a:cubicBezTo>
                  <a:cubicBezTo>
                    <a:pt x="3037" y="10519"/>
                    <a:pt x="3085" y="10495"/>
                    <a:pt x="3097" y="10459"/>
                  </a:cubicBezTo>
                  <a:lnTo>
                    <a:pt x="3454" y="9983"/>
                  </a:lnTo>
                  <a:cubicBezTo>
                    <a:pt x="3549" y="10173"/>
                    <a:pt x="3680" y="10352"/>
                    <a:pt x="3847" y="10507"/>
                  </a:cubicBezTo>
                  <a:cubicBezTo>
                    <a:pt x="4109" y="10745"/>
                    <a:pt x="4466" y="10876"/>
                    <a:pt x="4823" y="10876"/>
                  </a:cubicBezTo>
                  <a:lnTo>
                    <a:pt x="5514" y="10876"/>
                  </a:lnTo>
                  <a:cubicBezTo>
                    <a:pt x="6121" y="10876"/>
                    <a:pt x="6657" y="10519"/>
                    <a:pt x="6895" y="9983"/>
                  </a:cubicBezTo>
                  <a:lnTo>
                    <a:pt x="7252" y="10459"/>
                  </a:lnTo>
                  <a:cubicBezTo>
                    <a:pt x="7276" y="10495"/>
                    <a:pt x="7311" y="10519"/>
                    <a:pt x="7359" y="10519"/>
                  </a:cubicBezTo>
                  <a:lnTo>
                    <a:pt x="7371" y="10519"/>
                  </a:lnTo>
                  <a:cubicBezTo>
                    <a:pt x="7419" y="10519"/>
                    <a:pt x="7442" y="10507"/>
                    <a:pt x="7478" y="10471"/>
                  </a:cubicBezTo>
                  <a:cubicBezTo>
                    <a:pt x="7502" y="10459"/>
                    <a:pt x="8050" y="9983"/>
                    <a:pt x="8442" y="9376"/>
                  </a:cubicBezTo>
                  <a:lnTo>
                    <a:pt x="8788" y="9780"/>
                  </a:lnTo>
                  <a:cubicBezTo>
                    <a:pt x="8812" y="9816"/>
                    <a:pt x="8871" y="9840"/>
                    <a:pt x="8931" y="9840"/>
                  </a:cubicBezTo>
                  <a:cubicBezTo>
                    <a:pt x="8990" y="9816"/>
                    <a:pt x="9038" y="9792"/>
                    <a:pt x="9050" y="9733"/>
                  </a:cubicBezTo>
                  <a:cubicBezTo>
                    <a:pt x="9443" y="8780"/>
                    <a:pt x="9562" y="7852"/>
                    <a:pt x="9597" y="7435"/>
                  </a:cubicBezTo>
                  <a:lnTo>
                    <a:pt x="10050" y="7602"/>
                  </a:lnTo>
                  <a:cubicBezTo>
                    <a:pt x="10071" y="7612"/>
                    <a:pt x="10095" y="7618"/>
                    <a:pt x="10117" y="7618"/>
                  </a:cubicBezTo>
                  <a:cubicBezTo>
                    <a:pt x="10144" y="7618"/>
                    <a:pt x="10168" y="7609"/>
                    <a:pt x="10181" y="7590"/>
                  </a:cubicBezTo>
                  <a:cubicBezTo>
                    <a:pt x="10228" y="7554"/>
                    <a:pt x="10252" y="7518"/>
                    <a:pt x="10252" y="7471"/>
                  </a:cubicBezTo>
                  <a:cubicBezTo>
                    <a:pt x="10276" y="7459"/>
                    <a:pt x="10359" y="6673"/>
                    <a:pt x="10228" y="5637"/>
                  </a:cubicBezTo>
                  <a:cubicBezTo>
                    <a:pt x="10133" y="4899"/>
                    <a:pt x="9919" y="3911"/>
                    <a:pt x="9395" y="3030"/>
                  </a:cubicBezTo>
                  <a:cubicBezTo>
                    <a:pt x="9943" y="2410"/>
                    <a:pt x="10097" y="1565"/>
                    <a:pt x="10109" y="946"/>
                  </a:cubicBezTo>
                  <a:cubicBezTo>
                    <a:pt x="10121" y="648"/>
                    <a:pt x="9990" y="386"/>
                    <a:pt x="9764" y="208"/>
                  </a:cubicBezTo>
                  <a:cubicBezTo>
                    <a:pt x="9600" y="69"/>
                    <a:pt x="9397" y="0"/>
                    <a:pt x="9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81"/>
            <p:cNvSpPr/>
            <p:nvPr/>
          </p:nvSpPr>
          <p:spPr>
            <a:xfrm>
              <a:off x="2030765" y="1652690"/>
              <a:ext cx="48800" cy="59840"/>
            </a:xfrm>
            <a:custGeom>
              <a:avLst/>
              <a:gdLst/>
              <a:ahLst/>
              <a:cxnLst/>
              <a:rect l="l" t="t" r="r" b="b"/>
              <a:pathLst>
                <a:path w="1525" h="1870" extrusionOk="0">
                  <a:moveTo>
                    <a:pt x="763" y="0"/>
                  </a:moveTo>
                  <a:cubicBezTo>
                    <a:pt x="346" y="0"/>
                    <a:pt x="1" y="345"/>
                    <a:pt x="1" y="762"/>
                  </a:cubicBezTo>
                  <a:lnTo>
                    <a:pt x="1" y="1107"/>
                  </a:lnTo>
                  <a:cubicBezTo>
                    <a:pt x="1" y="1524"/>
                    <a:pt x="346" y="1869"/>
                    <a:pt x="763" y="1869"/>
                  </a:cubicBezTo>
                  <a:cubicBezTo>
                    <a:pt x="1179" y="1869"/>
                    <a:pt x="1525" y="1524"/>
                    <a:pt x="1525" y="1107"/>
                  </a:cubicBezTo>
                  <a:lnTo>
                    <a:pt x="1525" y="762"/>
                  </a:lnTo>
                  <a:cubicBezTo>
                    <a:pt x="1501" y="643"/>
                    <a:pt x="1477" y="548"/>
                    <a:pt x="1430" y="441"/>
                  </a:cubicBezTo>
                  <a:cubicBezTo>
                    <a:pt x="1394" y="379"/>
                    <a:pt x="1340" y="343"/>
                    <a:pt x="1285" y="343"/>
                  </a:cubicBezTo>
                  <a:cubicBezTo>
                    <a:pt x="1265" y="343"/>
                    <a:pt x="1246" y="348"/>
                    <a:pt x="1227" y="357"/>
                  </a:cubicBezTo>
                  <a:cubicBezTo>
                    <a:pt x="1144" y="405"/>
                    <a:pt x="1108" y="500"/>
                    <a:pt x="1144" y="572"/>
                  </a:cubicBezTo>
                  <a:cubicBezTo>
                    <a:pt x="1179" y="631"/>
                    <a:pt x="1191" y="691"/>
                    <a:pt x="1191" y="762"/>
                  </a:cubicBezTo>
                  <a:lnTo>
                    <a:pt x="1191" y="1107"/>
                  </a:lnTo>
                  <a:cubicBezTo>
                    <a:pt x="1191" y="1345"/>
                    <a:pt x="1001" y="1536"/>
                    <a:pt x="763" y="1536"/>
                  </a:cubicBezTo>
                  <a:cubicBezTo>
                    <a:pt x="525" y="1536"/>
                    <a:pt x="334" y="1345"/>
                    <a:pt x="334" y="1107"/>
                  </a:cubicBezTo>
                  <a:lnTo>
                    <a:pt x="334" y="762"/>
                  </a:lnTo>
                  <a:cubicBezTo>
                    <a:pt x="334" y="524"/>
                    <a:pt x="525" y="333"/>
                    <a:pt x="763" y="333"/>
                  </a:cubicBezTo>
                  <a:cubicBezTo>
                    <a:pt x="846" y="333"/>
                    <a:pt x="929" y="262"/>
                    <a:pt x="929" y="167"/>
                  </a:cubicBezTo>
                  <a:cubicBezTo>
                    <a:pt x="929" y="83"/>
                    <a:pt x="846"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81"/>
            <p:cNvSpPr/>
            <p:nvPr/>
          </p:nvSpPr>
          <p:spPr>
            <a:xfrm>
              <a:off x="2167181" y="1652690"/>
              <a:ext cx="48416" cy="59840"/>
            </a:xfrm>
            <a:custGeom>
              <a:avLst/>
              <a:gdLst/>
              <a:ahLst/>
              <a:cxnLst/>
              <a:rect l="l" t="t" r="r" b="b"/>
              <a:pathLst>
                <a:path w="1513" h="1870" extrusionOk="0">
                  <a:moveTo>
                    <a:pt x="750" y="0"/>
                  </a:moveTo>
                  <a:cubicBezTo>
                    <a:pt x="334" y="0"/>
                    <a:pt x="0" y="345"/>
                    <a:pt x="0" y="762"/>
                  </a:cubicBezTo>
                  <a:lnTo>
                    <a:pt x="0" y="1107"/>
                  </a:lnTo>
                  <a:cubicBezTo>
                    <a:pt x="0" y="1524"/>
                    <a:pt x="334" y="1869"/>
                    <a:pt x="750" y="1869"/>
                  </a:cubicBezTo>
                  <a:cubicBezTo>
                    <a:pt x="1167" y="1869"/>
                    <a:pt x="1512" y="1524"/>
                    <a:pt x="1512" y="1107"/>
                  </a:cubicBezTo>
                  <a:lnTo>
                    <a:pt x="1512" y="762"/>
                  </a:lnTo>
                  <a:cubicBezTo>
                    <a:pt x="1500" y="643"/>
                    <a:pt x="1465" y="548"/>
                    <a:pt x="1429" y="441"/>
                  </a:cubicBezTo>
                  <a:cubicBezTo>
                    <a:pt x="1394" y="379"/>
                    <a:pt x="1333" y="343"/>
                    <a:pt x="1274" y="343"/>
                  </a:cubicBezTo>
                  <a:cubicBezTo>
                    <a:pt x="1254" y="343"/>
                    <a:pt x="1233" y="348"/>
                    <a:pt x="1215" y="357"/>
                  </a:cubicBezTo>
                  <a:cubicBezTo>
                    <a:pt x="1143" y="405"/>
                    <a:pt x="1096" y="500"/>
                    <a:pt x="1143" y="572"/>
                  </a:cubicBezTo>
                  <a:cubicBezTo>
                    <a:pt x="1167" y="631"/>
                    <a:pt x="1191" y="691"/>
                    <a:pt x="1191" y="762"/>
                  </a:cubicBezTo>
                  <a:lnTo>
                    <a:pt x="1191" y="1107"/>
                  </a:lnTo>
                  <a:cubicBezTo>
                    <a:pt x="1191" y="1345"/>
                    <a:pt x="988" y="1536"/>
                    <a:pt x="750" y="1536"/>
                  </a:cubicBezTo>
                  <a:cubicBezTo>
                    <a:pt x="512" y="1536"/>
                    <a:pt x="322" y="1345"/>
                    <a:pt x="322" y="1107"/>
                  </a:cubicBezTo>
                  <a:lnTo>
                    <a:pt x="322" y="762"/>
                  </a:lnTo>
                  <a:cubicBezTo>
                    <a:pt x="322" y="524"/>
                    <a:pt x="512" y="333"/>
                    <a:pt x="750" y="333"/>
                  </a:cubicBezTo>
                  <a:cubicBezTo>
                    <a:pt x="846" y="333"/>
                    <a:pt x="917" y="262"/>
                    <a:pt x="917" y="167"/>
                  </a:cubicBezTo>
                  <a:cubicBezTo>
                    <a:pt x="917" y="83"/>
                    <a:pt x="846" y="0"/>
                    <a:pt x="7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81"/>
            <p:cNvSpPr/>
            <p:nvPr/>
          </p:nvSpPr>
          <p:spPr>
            <a:xfrm>
              <a:off x="2020877" y="1729234"/>
              <a:ext cx="20608" cy="15680"/>
            </a:xfrm>
            <a:custGeom>
              <a:avLst/>
              <a:gdLst/>
              <a:ahLst/>
              <a:cxnLst/>
              <a:rect l="l" t="t" r="r" b="b"/>
              <a:pathLst>
                <a:path w="644" h="490" extrusionOk="0">
                  <a:moveTo>
                    <a:pt x="178" y="0"/>
                  </a:moveTo>
                  <a:cubicBezTo>
                    <a:pt x="124" y="0"/>
                    <a:pt x="71" y="26"/>
                    <a:pt x="48" y="73"/>
                  </a:cubicBezTo>
                  <a:cubicBezTo>
                    <a:pt x="0" y="144"/>
                    <a:pt x="12" y="251"/>
                    <a:pt x="84" y="299"/>
                  </a:cubicBezTo>
                  <a:cubicBezTo>
                    <a:pt x="191" y="346"/>
                    <a:pt x="298" y="430"/>
                    <a:pt x="405" y="477"/>
                  </a:cubicBezTo>
                  <a:cubicBezTo>
                    <a:pt x="429" y="489"/>
                    <a:pt x="441" y="489"/>
                    <a:pt x="476" y="489"/>
                  </a:cubicBezTo>
                  <a:cubicBezTo>
                    <a:pt x="536" y="489"/>
                    <a:pt x="596" y="454"/>
                    <a:pt x="619" y="394"/>
                  </a:cubicBezTo>
                  <a:cubicBezTo>
                    <a:pt x="643" y="323"/>
                    <a:pt x="607" y="215"/>
                    <a:pt x="536" y="192"/>
                  </a:cubicBezTo>
                  <a:cubicBezTo>
                    <a:pt x="441" y="144"/>
                    <a:pt x="357" y="85"/>
                    <a:pt x="262" y="25"/>
                  </a:cubicBezTo>
                  <a:cubicBezTo>
                    <a:pt x="237" y="8"/>
                    <a:pt x="207" y="0"/>
                    <a:pt x="1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81"/>
            <p:cNvSpPr/>
            <p:nvPr/>
          </p:nvSpPr>
          <p:spPr>
            <a:xfrm>
              <a:off x="1986189" y="1685426"/>
              <a:ext cx="27840" cy="38144"/>
            </a:xfrm>
            <a:custGeom>
              <a:avLst/>
              <a:gdLst/>
              <a:ahLst/>
              <a:cxnLst/>
              <a:rect l="l" t="t" r="r" b="b"/>
              <a:pathLst>
                <a:path w="870" h="1192" extrusionOk="0">
                  <a:moveTo>
                    <a:pt x="189" y="1"/>
                  </a:moveTo>
                  <a:cubicBezTo>
                    <a:pt x="170" y="1"/>
                    <a:pt x="150" y="5"/>
                    <a:pt x="132" y="13"/>
                  </a:cubicBezTo>
                  <a:cubicBezTo>
                    <a:pt x="36" y="37"/>
                    <a:pt x="1" y="132"/>
                    <a:pt x="25" y="215"/>
                  </a:cubicBezTo>
                  <a:cubicBezTo>
                    <a:pt x="25" y="239"/>
                    <a:pt x="179" y="680"/>
                    <a:pt x="560" y="1132"/>
                  </a:cubicBezTo>
                  <a:cubicBezTo>
                    <a:pt x="596" y="1156"/>
                    <a:pt x="632" y="1192"/>
                    <a:pt x="679" y="1192"/>
                  </a:cubicBezTo>
                  <a:cubicBezTo>
                    <a:pt x="715" y="1192"/>
                    <a:pt x="751" y="1168"/>
                    <a:pt x="787" y="1144"/>
                  </a:cubicBezTo>
                  <a:cubicBezTo>
                    <a:pt x="870" y="1084"/>
                    <a:pt x="870" y="977"/>
                    <a:pt x="810" y="918"/>
                  </a:cubicBezTo>
                  <a:cubicBezTo>
                    <a:pt x="477" y="513"/>
                    <a:pt x="334" y="120"/>
                    <a:pt x="334" y="120"/>
                  </a:cubicBezTo>
                  <a:cubicBezTo>
                    <a:pt x="316" y="46"/>
                    <a:pt x="254"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81"/>
            <p:cNvSpPr/>
            <p:nvPr/>
          </p:nvSpPr>
          <p:spPr>
            <a:xfrm>
              <a:off x="2198797" y="1729234"/>
              <a:ext cx="20608" cy="15680"/>
            </a:xfrm>
            <a:custGeom>
              <a:avLst/>
              <a:gdLst/>
              <a:ahLst/>
              <a:cxnLst/>
              <a:rect l="l" t="t" r="r" b="b"/>
              <a:pathLst>
                <a:path w="644" h="490" extrusionOk="0">
                  <a:moveTo>
                    <a:pt x="466" y="0"/>
                  </a:moveTo>
                  <a:cubicBezTo>
                    <a:pt x="437" y="0"/>
                    <a:pt x="407" y="8"/>
                    <a:pt x="381" y="25"/>
                  </a:cubicBezTo>
                  <a:cubicBezTo>
                    <a:pt x="286" y="85"/>
                    <a:pt x="203" y="144"/>
                    <a:pt x="108" y="192"/>
                  </a:cubicBezTo>
                  <a:cubicBezTo>
                    <a:pt x="36" y="239"/>
                    <a:pt x="0" y="323"/>
                    <a:pt x="36" y="394"/>
                  </a:cubicBezTo>
                  <a:cubicBezTo>
                    <a:pt x="60" y="454"/>
                    <a:pt x="119" y="489"/>
                    <a:pt x="179" y="489"/>
                  </a:cubicBezTo>
                  <a:cubicBezTo>
                    <a:pt x="215" y="489"/>
                    <a:pt x="227" y="489"/>
                    <a:pt x="262" y="477"/>
                  </a:cubicBezTo>
                  <a:lnTo>
                    <a:pt x="572" y="299"/>
                  </a:lnTo>
                  <a:cubicBezTo>
                    <a:pt x="631" y="239"/>
                    <a:pt x="643" y="144"/>
                    <a:pt x="596" y="73"/>
                  </a:cubicBezTo>
                  <a:cubicBezTo>
                    <a:pt x="573" y="26"/>
                    <a:pt x="520"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81"/>
            <p:cNvSpPr/>
            <p:nvPr/>
          </p:nvSpPr>
          <p:spPr>
            <a:xfrm>
              <a:off x="2225453" y="1685426"/>
              <a:ext cx="28224" cy="37760"/>
            </a:xfrm>
            <a:custGeom>
              <a:avLst/>
              <a:gdLst/>
              <a:ahLst/>
              <a:cxnLst/>
              <a:rect l="l" t="t" r="r" b="b"/>
              <a:pathLst>
                <a:path w="882" h="1180" extrusionOk="0">
                  <a:moveTo>
                    <a:pt x="688" y="1"/>
                  </a:moveTo>
                  <a:cubicBezTo>
                    <a:pt x="620" y="1"/>
                    <a:pt x="564" y="44"/>
                    <a:pt x="537" y="108"/>
                  </a:cubicBezTo>
                  <a:cubicBezTo>
                    <a:pt x="537" y="108"/>
                    <a:pt x="406" y="513"/>
                    <a:pt x="60" y="918"/>
                  </a:cubicBezTo>
                  <a:cubicBezTo>
                    <a:pt x="1" y="989"/>
                    <a:pt x="25" y="1084"/>
                    <a:pt x="84" y="1144"/>
                  </a:cubicBezTo>
                  <a:cubicBezTo>
                    <a:pt x="108" y="1168"/>
                    <a:pt x="144" y="1180"/>
                    <a:pt x="179" y="1180"/>
                  </a:cubicBezTo>
                  <a:cubicBezTo>
                    <a:pt x="227" y="1180"/>
                    <a:pt x="275" y="1168"/>
                    <a:pt x="299" y="1120"/>
                  </a:cubicBezTo>
                  <a:cubicBezTo>
                    <a:pt x="691" y="668"/>
                    <a:pt x="834" y="227"/>
                    <a:pt x="834" y="215"/>
                  </a:cubicBezTo>
                  <a:cubicBezTo>
                    <a:pt x="882" y="132"/>
                    <a:pt x="834" y="37"/>
                    <a:pt x="751" y="13"/>
                  </a:cubicBezTo>
                  <a:cubicBezTo>
                    <a:pt x="729" y="5"/>
                    <a:pt x="708" y="1"/>
                    <a:pt x="6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81"/>
            <p:cNvSpPr/>
            <p:nvPr/>
          </p:nvSpPr>
          <p:spPr>
            <a:xfrm>
              <a:off x="2046381" y="1573906"/>
              <a:ext cx="22528" cy="16320"/>
            </a:xfrm>
            <a:custGeom>
              <a:avLst/>
              <a:gdLst/>
              <a:ahLst/>
              <a:cxnLst/>
              <a:rect l="l" t="t" r="r" b="b"/>
              <a:pathLst>
                <a:path w="704" h="510" extrusionOk="0">
                  <a:moveTo>
                    <a:pt x="508" y="1"/>
                  </a:moveTo>
                  <a:cubicBezTo>
                    <a:pt x="489" y="1"/>
                    <a:pt x="471" y="4"/>
                    <a:pt x="453" y="9"/>
                  </a:cubicBezTo>
                  <a:cubicBezTo>
                    <a:pt x="334" y="69"/>
                    <a:pt x="215" y="140"/>
                    <a:pt x="96" y="212"/>
                  </a:cubicBezTo>
                  <a:cubicBezTo>
                    <a:pt x="25" y="247"/>
                    <a:pt x="1" y="355"/>
                    <a:pt x="49" y="426"/>
                  </a:cubicBezTo>
                  <a:cubicBezTo>
                    <a:pt x="84" y="474"/>
                    <a:pt x="120" y="509"/>
                    <a:pt x="180" y="509"/>
                  </a:cubicBezTo>
                  <a:cubicBezTo>
                    <a:pt x="215" y="509"/>
                    <a:pt x="239" y="486"/>
                    <a:pt x="275" y="474"/>
                  </a:cubicBezTo>
                  <a:cubicBezTo>
                    <a:pt x="382" y="414"/>
                    <a:pt x="477" y="343"/>
                    <a:pt x="596" y="295"/>
                  </a:cubicBezTo>
                  <a:cubicBezTo>
                    <a:pt x="656" y="271"/>
                    <a:pt x="703" y="176"/>
                    <a:pt x="656" y="93"/>
                  </a:cubicBezTo>
                  <a:cubicBezTo>
                    <a:pt x="629" y="30"/>
                    <a:pt x="568" y="1"/>
                    <a:pt x="5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81"/>
            <p:cNvSpPr/>
            <p:nvPr/>
          </p:nvSpPr>
          <p:spPr>
            <a:xfrm>
              <a:off x="2078765" y="1587538"/>
              <a:ext cx="87680" cy="18304"/>
            </a:xfrm>
            <a:custGeom>
              <a:avLst/>
              <a:gdLst/>
              <a:ahLst/>
              <a:cxnLst/>
              <a:rect l="l" t="t" r="r" b="b"/>
              <a:pathLst>
                <a:path w="2740" h="572" extrusionOk="0">
                  <a:moveTo>
                    <a:pt x="1370" y="0"/>
                  </a:moveTo>
                  <a:cubicBezTo>
                    <a:pt x="942" y="0"/>
                    <a:pt x="513" y="95"/>
                    <a:pt x="120" y="262"/>
                  </a:cubicBezTo>
                  <a:cubicBezTo>
                    <a:pt x="49" y="286"/>
                    <a:pt x="1" y="393"/>
                    <a:pt x="37" y="464"/>
                  </a:cubicBezTo>
                  <a:cubicBezTo>
                    <a:pt x="56" y="523"/>
                    <a:pt x="132" y="566"/>
                    <a:pt x="198" y="566"/>
                  </a:cubicBezTo>
                  <a:cubicBezTo>
                    <a:pt x="213" y="566"/>
                    <a:pt x="226" y="564"/>
                    <a:pt x="239" y="560"/>
                  </a:cubicBezTo>
                  <a:cubicBezTo>
                    <a:pt x="584" y="405"/>
                    <a:pt x="965" y="333"/>
                    <a:pt x="1370" y="333"/>
                  </a:cubicBezTo>
                  <a:cubicBezTo>
                    <a:pt x="1775" y="333"/>
                    <a:pt x="2168" y="405"/>
                    <a:pt x="2501" y="560"/>
                  </a:cubicBezTo>
                  <a:cubicBezTo>
                    <a:pt x="2525" y="572"/>
                    <a:pt x="2549" y="572"/>
                    <a:pt x="2561" y="572"/>
                  </a:cubicBezTo>
                  <a:cubicBezTo>
                    <a:pt x="2620" y="572"/>
                    <a:pt x="2680" y="536"/>
                    <a:pt x="2716" y="464"/>
                  </a:cubicBezTo>
                  <a:cubicBezTo>
                    <a:pt x="2739" y="381"/>
                    <a:pt x="2716" y="286"/>
                    <a:pt x="2620" y="262"/>
                  </a:cubicBezTo>
                  <a:cubicBezTo>
                    <a:pt x="2239" y="95"/>
                    <a:pt x="1811"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81"/>
            <p:cNvSpPr/>
            <p:nvPr/>
          </p:nvSpPr>
          <p:spPr>
            <a:xfrm>
              <a:off x="2177069" y="1574130"/>
              <a:ext cx="22528" cy="16480"/>
            </a:xfrm>
            <a:custGeom>
              <a:avLst/>
              <a:gdLst/>
              <a:ahLst/>
              <a:cxnLst/>
              <a:rect l="l" t="t" r="r" b="b"/>
              <a:pathLst>
                <a:path w="704" h="515" extrusionOk="0">
                  <a:moveTo>
                    <a:pt x="190" y="0"/>
                  </a:moveTo>
                  <a:cubicBezTo>
                    <a:pt x="129" y="0"/>
                    <a:pt x="66" y="36"/>
                    <a:pt x="48" y="98"/>
                  </a:cubicBezTo>
                  <a:cubicBezTo>
                    <a:pt x="1" y="169"/>
                    <a:pt x="48" y="276"/>
                    <a:pt x="120" y="300"/>
                  </a:cubicBezTo>
                  <a:cubicBezTo>
                    <a:pt x="239" y="360"/>
                    <a:pt x="346" y="419"/>
                    <a:pt x="441" y="479"/>
                  </a:cubicBezTo>
                  <a:cubicBezTo>
                    <a:pt x="477" y="490"/>
                    <a:pt x="501" y="514"/>
                    <a:pt x="537" y="514"/>
                  </a:cubicBezTo>
                  <a:cubicBezTo>
                    <a:pt x="596" y="514"/>
                    <a:pt x="644" y="479"/>
                    <a:pt x="668" y="431"/>
                  </a:cubicBezTo>
                  <a:cubicBezTo>
                    <a:pt x="703" y="360"/>
                    <a:pt x="668" y="264"/>
                    <a:pt x="608" y="217"/>
                  </a:cubicBezTo>
                  <a:cubicBezTo>
                    <a:pt x="489" y="133"/>
                    <a:pt x="370" y="86"/>
                    <a:pt x="251" y="14"/>
                  </a:cubicBezTo>
                  <a:cubicBezTo>
                    <a:pt x="232" y="5"/>
                    <a:pt x="211" y="0"/>
                    <a:pt x="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81"/>
            <p:cNvSpPr/>
            <p:nvPr/>
          </p:nvSpPr>
          <p:spPr>
            <a:xfrm>
              <a:off x="2078413" y="1560466"/>
              <a:ext cx="88800" cy="15648"/>
            </a:xfrm>
            <a:custGeom>
              <a:avLst/>
              <a:gdLst/>
              <a:ahLst/>
              <a:cxnLst/>
              <a:rect l="l" t="t" r="r" b="b"/>
              <a:pathLst>
                <a:path w="2775" h="489" extrusionOk="0">
                  <a:moveTo>
                    <a:pt x="1381" y="1"/>
                  </a:moveTo>
                  <a:cubicBezTo>
                    <a:pt x="953" y="1"/>
                    <a:pt x="536" y="60"/>
                    <a:pt x="131" y="179"/>
                  </a:cubicBezTo>
                  <a:cubicBezTo>
                    <a:pt x="48" y="215"/>
                    <a:pt x="0" y="298"/>
                    <a:pt x="36" y="370"/>
                  </a:cubicBezTo>
                  <a:cubicBezTo>
                    <a:pt x="54" y="444"/>
                    <a:pt x="116" y="489"/>
                    <a:pt x="175" y="489"/>
                  </a:cubicBezTo>
                  <a:cubicBezTo>
                    <a:pt x="193" y="489"/>
                    <a:pt x="210" y="485"/>
                    <a:pt x="226" y="477"/>
                  </a:cubicBezTo>
                  <a:cubicBezTo>
                    <a:pt x="595" y="370"/>
                    <a:pt x="988" y="310"/>
                    <a:pt x="1381" y="310"/>
                  </a:cubicBezTo>
                  <a:cubicBezTo>
                    <a:pt x="1786" y="310"/>
                    <a:pt x="2179" y="370"/>
                    <a:pt x="2548" y="477"/>
                  </a:cubicBezTo>
                  <a:lnTo>
                    <a:pt x="2596" y="477"/>
                  </a:lnTo>
                  <a:cubicBezTo>
                    <a:pt x="2667" y="477"/>
                    <a:pt x="2727" y="429"/>
                    <a:pt x="2738" y="358"/>
                  </a:cubicBezTo>
                  <a:cubicBezTo>
                    <a:pt x="2774" y="286"/>
                    <a:pt x="2727" y="191"/>
                    <a:pt x="2631" y="179"/>
                  </a:cubicBezTo>
                  <a:cubicBezTo>
                    <a:pt x="2238" y="60"/>
                    <a:pt x="1822" y="1"/>
                    <a:pt x="1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8" name="Google Shape;12208;p81"/>
          <p:cNvGrpSpPr/>
          <p:nvPr/>
        </p:nvGrpSpPr>
        <p:grpSpPr>
          <a:xfrm>
            <a:off x="6345613" y="1549874"/>
            <a:ext cx="348640" cy="250656"/>
            <a:chOff x="6345613" y="1549874"/>
            <a:chExt cx="348640" cy="250656"/>
          </a:xfrm>
        </p:grpSpPr>
        <p:sp>
          <p:nvSpPr>
            <p:cNvPr id="12209" name="Google Shape;12209;p81"/>
            <p:cNvSpPr/>
            <p:nvPr/>
          </p:nvSpPr>
          <p:spPr>
            <a:xfrm>
              <a:off x="6405805" y="1685810"/>
              <a:ext cx="32416" cy="32416"/>
            </a:xfrm>
            <a:custGeom>
              <a:avLst/>
              <a:gdLst/>
              <a:ahLst/>
              <a:cxnLst/>
              <a:rect l="l" t="t" r="r" b="b"/>
              <a:pathLst>
                <a:path w="1013" h="1013" extrusionOk="0">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81"/>
            <p:cNvSpPr/>
            <p:nvPr/>
          </p:nvSpPr>
          <p:spPr>
            <a:xfrm>
              <a:off x="6345613" y="1549874"/>
              <a:ext cx="348640" cy="250656"/>
            </a:xfrm>
            <a:custGeom>
              <a:avLst/>
              <a:gdLst/>
              <a:ahLst/>
              <a:cxnLst/>
              <a:rect l="l" t="t" r="r" b="b"/>
              <a:pathLst>
                <a:path w="10895" h="7833" extrusionOk="0">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81"/>
            <p:cNvSpPr/>
            <p:nvPr/>
          </p:nvSpPr>
          <p:spPr>
            <a:xfrm>
              <a:off x="6472845" y="1588626"/>
              <a:ext cx="41952" cy="38944"/>
            </a:xfrm>
            <a:custGeom>
              <a:avLst/>
              <a:gdLst/>
              <a:ahLst/>
              <a:cxnLst/>
              <a:rect l="l" t="t" r="r" b="b"/>
              <a:pathLst>
                <a:path w="1311" h="1217" extrusionOk="0">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81"/>
            <p:cNvSpPr/>
            <p:nvPr/>
          </p:nvSpPr>
          <p:spPr>
            <a:xfrm>
              <a:off x="6528109" y="1592402"/>
              <a:ext cx="40800" cy="23360"/>
            </a:xfrm>
            <a:custGeom>
              <a:avLst/>
              <a:gdLst/>
              <a:ahLst/>
              <a:cxnLst/>
              <a:rect l="l" t="t" r="r" b="b"/>
              <a:pathLst>
                <a:path w="1275" h="730" extrusionOk="0">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81"/>
            <p:cNvSpPr/>
            <p:nvPr/>
          </p:nvSpPr>
          <p:spPr>
            <a:xfrm>
              <a:off x="6581453" y="1614994"/>
              <a:ext cx="38496" cy="11040"/>
            </a:xfrm>
            <a:custGeom>
              <a:avLst/>
              <a:gdLst/>
              <a:ahLst/>
              <a:cxnLst/>
              <a:rect l="l" t="t" r="r" b="b"/>
              <a:pathLst>
                <a:path w="1203" h="345" extrusionOk="0">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81"/>
            <p:cNvSpPr/>
            <p:nvPr/>
          </p:nvSpPr>
          <p:spPr>
            <a:xfrm>
              <a:off x="6634765" y="1648274"/>
              <a:ext cx="25184" cy="16992"/>
            </a:xfrm>
            <a:custGeom>
              <a:avLst/>
              <a:gdLst/>
              <a:ahLst/>
              <a:cxnLst/>
              <a:rect l="l" t="t" r="r" b="b"/>
              <a:pathLst>
                <a:path w="787" h="531" extrusionOk="0">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5" name="Google Shape;12215;p81"/>
          <p:cNvGrpSpPr/>
          <p:nvPr/>
        </p:nvGrpSpPr>
        <p:grpSpPr>
          <a:xfrm>
            <a:off x="7444781" y="1507026"/>
            <a:ext cx="348640" cy="334272"/>
            <a:chOff x="7444781" y="1507026"/>
            <a:chExt cx="348640" cy="334272"/>
          </a:xfrm>
        </p:grpSpPr>
        <p:sp>
          <p:nvSpPr>
            <p:cNvPr id="12216" name="Google Shape;12216;p81"/>
            <p:cNvSpPr/>
            <p:nvPr/>
          </p:nvSpPr>
          <p:spPr>
            <a:xfrm>
              <a:off x="7575469" y="1750066"/>
              <a:ext cx="40032" cy="39424"/>
            </a:xfrm>
            <a:custGeom>
              <a:avLst/>
              <a:gdLst/>
              <a:ahLst/>
              <a:cxnLst/>
              <a:rect l="l" t="t" r="r" b="b"/>
              <a:pathLst>
                <a:path w="1251" h="1232" extrusionOk="0">
                  <a:moveTo>
                    <a:pt x="691" y="291"/>
                  </a:moveTo>
                  <a:cubicBezTo>
                    <a:pt x="727" y="291"/>
                    <a:pt x="739" y="291"/>
                    <a:pt x="774" y="315"/>
                  </a:cubicBezTo>
                  <a:cubicBezTo>
                    <a:pt x="858" y="386"/>
                    <a:pt x="870" y="565"/>
                    <a:pt x="798" y="719"/>
                  </a:cubicBezTo>
                  <a:cubicBezTo>
                    <a:pt x="751" y="803"/>
                    <a:pt x="679" y="862"/>
                    <a:pt x="608" y="886"/>
                  </a:cubicBezTo>
                  <a:cubicBezTo>
                    <a:pt x="586" y="897"/>
                    <a:pt x="565" y="903"/>
                    <a:pt x="546" y="903"/>
                  </a:cubicBezTo>
                  <a:cubicBezTo>
                    <a:pt x="522" y="903"/>
                    <a:pt x="502" y="894"/>
                    <a:pt x="489" y="874"/>
                  </a:cubicBezTo>
                  <a:cubicBezTo>
                    <a:pt x="381" y="815"/>
                    <a:pt x="370" y="636"/>
                    <a:pt x="441" y="493"/>
                  </a:cubicBezTo>
                  <a:cubicBezTo>
                    <a:pt x="489" y="398"/>
                    <a:pt x="560" y="338"/>
                    <a:pt x="631" y="315"/>
                  </a:cubicBezTo>
                  <a:cubicBezTo>
                    <a:pt x="655" y="315"/>
                    <a:pt x="667" y="291"/>
                    <a:pt x="691" y="291"/>
                  </a:cubicBezTo>
                  <a:close/>
                  <a:moveTo>
                    <a:pt x="673" y="0"/>
                  </a:moveTo>
                  <a:cubicBezTo>
                    <a:pt x="632" y="0"/>
                    <a:pt x="590" y="5"/>
                    <a:pt x="548" y="17"/>
                  </a:cubicBezTo>
                  <a:cubicBezTo>
                    <a:pt x="381" y="65"/>
                    <a:pt x="250" y="196"/>
                    <a:pt x="155" y="362"/>
                  </a:cubicBezTo>
                  <a:cubicBezTo>
                    <a:pt x="0" y="672"/>
                    <a:pt x="72" y="1029"/>
                    <a:pt x="334" y="1172"/>
                  </a:cubicBezTo>
                  <a:cubicBezTo>
                    <a:pt x="417" y="1219"/>
                    <a:pt x="489" y="1231"/>
                    <a:pt x="560" y="1231"/>
                  </a:cubicBezTo>
                  <a:cubicBezTo>
                    <a:pt x="608" y="1231"/>
                    <a:pt x="655" y="1231"/>
                    <a:pt x="715" y="1219"/>
                  </a:cubicBezTo>
                  <a:cubicBezTo>
                    <a:pt x="870" y="1172"/>
                    <a:pt x="1012" y="1041"/>
                    <a:pt x="1096" y="874"/>
                  </a:cubicBezTo>
                  <a:cubicBezTo>
                    <a:pt x="1251" y="553"/>
                    <a:pt x="1167" y="196"/>
                    <a:pt x="917" y="65"/>
                  </a:cubicBezTo>
                  <a:cubicBezTo>
                    <a:pt x="844" y="24"/>
                    <a:pt x="761"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81"/>
            <p:cNvSpPr/>
            <p:nvPr/>
          </p:nvSpPr>
          <p:spPr>
            <a:xfrm>
              <a:off x="7623469" y="1749714"/>
              <a:ext cx="40032" cy="39776"/>
            </a:xfrm>
            <a:custGeom>
              <a:avLst/>
              <a:gdLst/>
              <a:ahLst/>
              <a:cxnLst/>
              <a:rect l="l" t="t" r="r" b="b"/>
              <a:pathLst>
                <a:path w="1251" h="1243" extrusionOk="0">
                  <a:moveTo>
                    <a:pt x="560" y="337"/>
                  </a:moveTo>
                  <a:cubicBezTo>
                    <a:pt x="584" y="337"/>
                    <a:pt x="596" y="337"/>
                    <a:pt x="620" y="349"/>
                  </a:cubicBezTo>
                  <a:cubicBezTo>
                    <a:pt x="703" y="385"/>
                    <a:pt x="775" y="445"/>
                    <a:pt x="822" y="528"/>
                  </a:cubicBezTo>
                  <a:cubicBezTo>
                    <a:pt x="882" y="671"/>
                    <a:pt x="858" y="849"/>
                    <a:pt x="763" y="897"/>
                  </a:cubicBezTo>
                  <a:cubicBezTo>
                    <a:pt x="736" y="914"/>
                    <a:pt x="704" y="926"/>
                    <a:pt x="674" y="926"/>
                  </a:cubicBezTo>
                  <a:cubicBezTo>
                    <a:pt x="664" y="926"/>
                    <a:pt x="653" y="924"/>
                    <a:pt x="644" y="921"/>
                  </a:cubicBezTo>
                  <a:cubicBezTo>
                    <a:pt x="560" y="885"/>
                    <a:pt x="489" y="826"/>
                    <a:pt x="441" y="742"/>
                  </a:cubicBezTo>
                  <a:cubicBezTo>
                    <a:pt x="370" y="588"/>
                    <a:pt x="382" y="409"/>
                    <a:pt x="489" y="349"/>
                  </a:cubicBezTo>
                  <a:cubicBezTo>
                    <a:pt x="501" y="337"/>
                    <a:pt x="536" y="337"/>
                    <a:pt x="560" y="337"/>
                  </a:cubicBezTo>
                  <a:close/>
                  <a:moveTo>
                    <a:pt x="547" y="0"/>
                  </a:moveTo>
                  <a:cubicBezTo>
                    <a:pt x="468" y="0"/>
                    <a:pt x="395" y="24"/>
                    <a:pt x="322" y="76"/>
                  </a:cubicBezTo>
                  <a:cubicBezTo>
                    <a:pt x="72" y="218"/>
                    <a:pt x="1" y="576"/>
                    <a:pt x="143" y="885"/>
                  </a:cubicBezTo>
                  <a:cubicBezTo>
                    <a:pt x="239" y="1052"/>
                    <a:pt x="370" y="1183"/>
                    <a:pt x="536" y="1230"/>
                  </a:cubicBezTo>
                  <a:cubicBezTo>
                    <a:pt x="584" y="1242"/>
                    <a:pt x="620" y="1242"/>
                    <a:pt x="679" y="1242"/>
                  </a:cubicBezTo>
                  <a:cubicBezTo>
                    <a:pt x="763" y="1242"/>
                    <a:pt x="846" y="1230"/>
                    <a:pt x="905" y="1183"/>
                  </a:cubicBezTo>
                  <a:cubicBezTo>
                    <a:pt x="1179" y="1040"/>
                    <a:pt x="1251" y="683"/>
                    <a:pt x="1084" y="373"/>
                  </a:cubicBezTo>
                  <a:cubicBezTo>
                    <a:pt x="1001" y="207"/>
                    <a:pt x="858" y="76"/>
                    <a:pt x="703" y="28"/>
                  </a:cubicBezTo>
                  <a:cubicBezTo>
                    <a:pt x="648" y="10"/>
                    <a:pt x="597" y="0"/>
                    <a:pt x="5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81"/>
            <p:cNvSpPr/>
            <p:nvPr/>
          </p:nvSpPr>
          <p:spPr>
            <a:xfrm>
              <a:off x="7537741" y="1640498"/>
              <a:ext cx="43456" cy="48032"/>
            </a:xfrm>
            <a:custGeom>
              <a:avLst/>
              <a:gdLst/>
              <a:ahLst/>
              <a:cxnLst/>
              <a:rect l="l" t="t" r="r" b="b"/>
              <a:pathLst>
                <a:path w="1358" h="1501" extrusionOk="0">
                  <a:moveTo>
                    <a:pt x="667" y="0"/>
                  </a:moveTo>
                  <a:cubicBezTo>
                    <a:pt x="298" y="0"/>
                    <a:pt x="1" y="298"/>
                    <a:pt x="1" y="667"/>
                  </a:cubicBezTo>
                  <a:lnTo>
                    <a:pt x="1" y="833"/>
                  </a:lnTo>
                  <a:cubicBezTo>
                    <a:pt x="1" y="1203"/>
                    <a:pt x="298" y="1500"/>
                    <a:pt x="667" y="1500"/>
                  </a:cubicBezTo>
                  <a:cubicBezTo>
                    <a:pt x="1037" y="1500"/>
                    <a:pt x="1334" y="1203"/>
                    <a:pt x="1334" y="833"/>
                  </a:cubicBezTo>
                  <a:lnTo>
                    <a:pt x="1334" y="691"/>
                  </a:lnTo>
                  <a:cubicBezTo>
                    <a:pt x="1358" y="595"/>
                    <a:pt x="1275" y="524"/>
                    <a:pt x="1191" y="524"/>
                  </a:cubicBezTo>
                  <a:cubicBezTo>
                    <a:pt x="1096" y="524"/>
                    <a:pt x="1025" y="595"/>
                    <a:pt x="1025" y="691"/>
                  </a:cubicBezTo>
                  <a:lnTo>
                    <a:pt x="1025" y="845"/>
                  </a:lnTo>
                  <a:cubicBezTo>
                    <a:pt x="1025" y="1048"/>
                    <a:pt x="858" y="1203"/>
                    <a:pt x="667" y="1203"/>
                  </a:cubicBezTo>
                  <a:cubicBezTo>
                    <a:pt x="477" y="1203"/>
                    <a:pt x="310" y="1036"/>
                    <a:pt x="310" y="845"/>
                  </a:cubicBezTo>
                  <a:lnTo>
                    <a:pt x="310" y="691"/>
                  </a:lnTo>
                  <a:cubicBezTo>
                    <a:pt x="310" y="488"/>
                    <a:pt x="477" y="333"/>
                    <a:pt x="667" y="333"/>
                  </a:cubicBezTo>
                  <a:cubicBezTo>
                    <a:pt x="763" y="333"/>
                    <a:pt x="834" y="250"/>
                    <a:pt x="834" y="167"/>
                  </a:cubicBezTo>
                  <a:cubicBezTo>
                    <a:pt x="834" y="71"/>
                    <a:pt x="763"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81"/>
            <p:cNvSpPr/>
            <p:nvPr/>
          </p:nvSpPr>
          <p:spPr>
            <a:xfrm>
              <a:off x="7657389" y="1640498"/>
              <a:ext cx="43072" cy="48032"/>
            </a:xfrm>
            <a:custGeom>
              <a:avLst/>
              <a:gdLst/>
              <a:ahLst/>
              <a:cxnLst/>
              <a:rect l="l" t="t" r="r" b="b"/>
              <a:pathLst>
                <a:path w="1346" h="1501" extrusionOk="0">
                  <a:moveTo>
                    <a:pt x="667" y="0"/>
                  </a:moveTo>
                  <a:cubicBezTo>
                    <a:pt x="298" y="0"/>
                    <a:pt x="0" y="298"/>
                    <a:pt x="0" y="667"/>
                  </a:cubicBezTo>
                  <a:lnTo>
                    <a:pt x="0" y="833"/>
                  </a:lnTo>
                  <a:cubicBezTo>
                    <a:pt x="0" y="1203"/>
                    <a:pt x="298" y="1500"/>
                    <a:pt x="667" y="1500"/>
                  </a:cubicBezTo>
                  <a:cubicBezTo>
                    <a:pt x="1036" y="1500"/>
                    <a:pt x="1334" y="1203"/>
                    <a:pt x="1334" y="833"/>
                  </a:cubicBezTo>
                  <a:lnTo>
                    <a:pt x="1334" y="691"/>
                  </a:lnTo>
                  <a:cubicBezTo>
                    <a:pt x="1346" y="595"/>
                    <a:pt x="1274" y="524"/>
                    <a:pt x="1191" y="524"/>
                  </a:cubicBezTo>
                  <a:cubicBezTo>
                    <a:pt x="1096" y="524"/>
                    <a:pt x="1024" y="595"/>
                    <a:pt x="1024" y="691"/>
                  </a:cubicBezTo>
                  <a:lnTo>
                    <a:pt x="1024" y="845"/>
                  </a:lnTo>
                  <a:cubicBezTo>
                    <a:pt x="1024" y="1048"/>
                    <a:pt x="858" y="1203"/>
                    <a:pt x="667" y="1203"/>
                  </a:cubicBezTo>
                  <a:cubicBezTo>
                    <a:pt x="465" y="1203"/>
                    <a:pt x="310" y="1036"/>
                    <a:pt x="310" y="845"/>
                  </a:cubicBezTo>
                  <a:lnTo>
                    <a:pt x="310" y="691"/>
                  </a:lnTo>
                  <a:cubicBezTo>
                    <a:pt x="310" y="488"/>
                    <a:pt x="465" y="333"/>
                    <a:pt x="667" y="333"/>
                  </a:cubicBezTo>
                  <a:cubicBezTo>
                    <a:pt x="750" y="333"/>
                    <a:pt x="822" y="250"/>
                    <a:pt x="822" y="167"/>
                  </a:cubicBezTo>
                  <a:cubicBezTo>
                    <a:pt x="822" y="71"/>
                    <a:pt x="750"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81"/>
            <p:cNvSpPr/>
            <p:nvPr/>
          </p:nvSpPr>
          <p:spPr>
            <a:xfrm>
              <a:off x="7444781" y="1507026"/>
              <a:ext cx="348640" cy="334272"/>
            </a:xfrm>
            <a:custGeom>
              <a:avLst/>
              <a:gdLst/>
              <a:ahLst/>
              <a:cxnLst/>
              <a:rect l="l" t="t" r="r" b="b"/>
              <a:pathLst>
                <a:path w="10895" h="10446" extrusionOk="0">
                  <a:moveTo>
                    <a:pt x="1203" y="349"/>
                  </a:moveTo>
                  <a:lnTo>
                    <a:pt x="1203" y="349"/>
                  </a:lnTo>
                  <a:cubicBezTo>
                    <a:pt x="1596" y="432"/>
                    <a:pt x="2001" y="575"/>
                    <a:pt x="2382" y="778"/>
                  </a:cubicBezTo>
                  <a:cubicBezTo>
                    <a:pt x="2894" y="1052"/>
                    <a:pt x="3263" y="1385"/>
                    <a:pt x="3501" y="1611"/>
                  </a:cubicBezTo>
                  <a:cubicBezTo>
                    <a:pt x="3263" y="1778"/>
                    <a:pt x="3037" y="1968"/>
                    <a:pt x="2810" y="2183"/>
                  </a:cubicBezTo>
                  <a:cubicBezTo>
                    <a:pt x="2549" y="1564"/>
                    <a:pt x="2179" y="1063"/>
                    <a:pt x="1703" y="671"/>
                  </a:cubicBezTo>
                  <a:cubicBezTo>
                    <a:pt x="1536" y="540"/>
                    <a:pt x="1370" y="432"/>
                    <a:pt x="1203" y="349"/>
                  </a:cubicBezTo>
                  <a:close/>
                  <a:moveTo>
                    <a:pt x="9740" y="361"/>
                  </a:moveTo>
                  <a:lnTo>
                    <a:pt x="9740" y="361"/>
                  </a:lnTo>
                  <a:cubicBezTo>
                    <a:pt x="9407" y="540"/>
                    <a:pt x="9061" y="790"/>
                    <a:pt x="8740" y="1194"/>
                  </a:cubicBezTo>
                  <a:cubicBezTo>
                    <a:pt x="8680" y="1266"/>
                    <a:pt x="8692" y="1361"/>
                    <a:pt x="8752" y="1421"/>
                  </a:cubicBezTo>
                  <a:cubicBezTo>
                    <a:pt x="8775" y="1444"/>
                    <a:pt x="8811" y="1444"/>
                    <a:pt x="8859" y="1444"/>
                  </a:cubicBezTo>
                  <a:cubicBezTo>
                    <a:pt x="8895" y="1444"/>
                    <a:pt x="8942" y="1433"/>
                    <a:pt x="8978" y="1385"/>
                  </a:cubicBezTo>
                  <a:cubicBezTo>
                    <a:pt x="9454" y="825"/>
                    <a:pt x="9966" y="552"/>
                    <a:pt x="10371" y="432"/>
                  </a:cubicBezTo>
                  <a:lnTo>
                    <a:pt x="10371" y="432"/>
                  </a:lnTo>
                  <a:cubicBezTo>
                    <a:pt x="10252" y="647"/>
                    <a:pt x="10169" y="956"/>
                    <a:pt x="10216" y="1373"/>
                  </a:cubicBezTo>
                  <a:cubicBezTo>
                    <a:pt x="10276" y="1945"/>
                    <a:pt x="10228" y="2361"/>
                    <a:pt x="10073" y="2718"/>
                  </a:cubicBezTo>
                  <a:cubicBezTo>
                    <a:pt x="9918" y="3076"/>
                    <a:pt x="9645" y="3385"/>
                    <a:pt x="9228" y="3683"/>
                  </a:cubicBezTo>
                  <a:cubicBezTo>
                    <a:pt x="9037" y="3326"/>
                    <a:pt x="8799" y="2980"/>
                    <a:pt x="8549" y="2671"/>
                  </a:cubicBezTo>
                  <a:cubicBezTo>
                    <a:pt x="8478" y="2599"/>
                    <a:pt x="8406" y="2504"/>
                    <a:pt x="8347" y="2433"/>
                  </a:cubicBezTo>
                  <a:cubicBezTo>
                    <a:pt x="8406" y="2278"/>
                    <a:pt x="8466" y="2147"/>
                    <a:pt x="8549" y="2016"/>
                  </a:cubicBezTo>
                  <a:cubicBezTo>
                    <a:pt x="8585" y="1933"/>
                    <a:pt x="8561" y="1837"/>
                    <a:pt x="8478" y="1802"/>
                  </a:cubicBezTo>
                  <a:cubicBezTo>
                    <a:pt x="8456" y="1791"/>
                    <a:pt x="8430" y="1785"/>
                    <a:pt x="8405" y="1785"/>
                  </a:cubicBezTo>
                  <a:cubicBezTo>
                    <a:pt x="8348" y="1785"/>
                    <a:pt x="8292" y="1812"/>
                    <a:pt x="8275" y="1861"/>
                  </a:cubicBezTo>
                  <a:cubicBezTo>
                    <a:pt x="8216" y="1968"/>
                    <a:pt x="8168" y="2076"/>
                    <a:pt x="8121" y="2183"/>
                  </a:cubicBezTo>
                  <a:cubicBezTo>
                    <a:pt x="7906" y="1956"/>
                    <a:pt x="7680" y="1778"/>
                    <a:pt x="7442" y="1611"/>
                  </a:cubicBezTo>
                  <a:cubicBezTo>
                    <a:pt x="7668" y="1385"/>
                    <a:pt x="8049" y="1040"/>
                    <a:pt x="8561" y="778"/>
                  </a:cubicBezTo>
                  <a:cubicBezTo>
                    <a:pt x="8942" y="575"/>
                    <a:pt x="9347" y="421"/>
                    <a:pt x="9740" y="361"/>
                  </a:cubicBezTo>
                  <a:close/>
                  <a:moveTo>
                    <a:pt x="560" y="456"/>
                  </a:moveTo>
                  <a:lnTo>
                    <a:pt x="560" y="456"/>
                  </a:lnTo>
                  <a:cubicBezTo>
                    <a:pt x="1132" y="635"/>
                    <a:pt x="2037" y="1135"/>
                    <a:pt x="2572" y="2445"/>
                  </a:cubicBezTo>
                  <a:cubicBezTo>
                    <a:pt x="2501" y="2516"/>
                    <a:pt x="2441" y="2599"/>
                    <a:pt x="2382" y="2683"/>
                  </a:cubicBezTo>
                  <a:cubicBezTo>
                    <a:pt x="2132" y="2992"/>
                    <a:pt x="1894" y="3338"/>
                    <a:pt x="1703" y="3695"/>
                  </a:cubicBezTo>
                  <a:cubicBezTo>
                    <a:pt x="1263" y="3385"/>
                    <a:pt x="1001" y="3088"/>
                    <a:pt x="834" y="2718"/>
                  </a:cubicBezTo>
                  <a:cubicBezTo>
                    <a:pt x="691" y="2361"/>
                    <a:pt x="644" y="1921"/>
                    <a:pt x="703" y="1373"/>
                  </a:cubicBezTo>
                  <a:cubicBezTo>
                    <a:pt x="739" y="956"/>
                    <a:pt x="667" y="659"/>
                    <a:pt x="560" y="456"/>
                  </a:cubicBezTo>
                  <a:close/>
                  <a:moveTo>
                    <a:pt x="882" y="6207"/>
                  </a:moveTo>
                  <a:lnTo>
                    <a:pt x="882" y="6207"/>
                  </a:lnTo>
                  <a:cubicBezTo>
                    <a:pt x="1239" y="6612"/>
                    <a:pt x="1727" y="6945"/>
                    <a:pt x="2298" y="7195"/>
                  </a:cubicBezTo>
                  <a:cubicBezTo>
                    <a:pt x="2727" y="7386"/>
                    <a:pt x="3096" y="7481"/>
                    <a:pt x="3263" y="7517"/>
                  </a:cubicBezTo>
                  <a:cubicBezTo>
                    <a:pt x="3144" y="7802"/>
                    <a:pt x="3072" y="8112"/>
                    <a:pt x="3072" y="8457"/>
                  </a:cubicBezTo>
                  <a:lnTo>
                    <a:pt x="3072" y="8469"/>
                  </a:lnTo>
                  <a:cubicBezTo>
                    <a:pt x="2120" y="8255"/>
                    <a:pt x="1441" y="7695"/>
                    <a:pt x="1084" y="6909"/>
                  </a:cubicBezTo>
                  <a:cubicBezTo>
                    <a:pt x="989" y="6659"/>
                    <a:pt x="905" y="6421"/>
                    <a:pt x="882" y="6207"/>
                  </a:cubicBezTo>
                  <a:close/>
                  <a:moveTo>
                    <a:pt x="5466" y="1302"/>
                  </a:moveTo>
                  <a:cubicBezTo>
                    <a:pt x="6442" y="1302"/>
                    <a:pt x="7454" y="1861"/>
                    <a:pt x="8311" y="2909"/>
                  </a:cubicBezTo>
                  <a:cubicBezTo>
                    <a:pt x="9061" y="3814"/>
                    <a:pt x="9585" y="5016"/>
                    <a:pt x="9692" y="6100"/>
                  </a:cubicBezTo>
                  <a:cubicBezTo>
                    <a:pt x="9287" y="6505"/>
                    <a:pt x="8811" y="6755"/>
                    <a:pt x="8442" y="6945"/>
                  </a:cubicBezTo>
                  <a:cubicBezTo>
                    <a:pt x="8359" y="6969"/>
                    <a:pt x="8323" y="7076"/>
                    <a:pt x="8347" y="7148"/>
                  </a:cubicBezTo>
                  <a:cubicBezTo>
                    <a:pt x="8376" y="7206"/>
                    <a:pt x="8454" y="7249"/>
                    <a:pt x="8520" y="7249"/>
                  </a:cubicBezTo>
                  <a:cubicBezTo>
                    <a:pt x="8535" y="7249"/>
                    <a:pt x="8549" y="7247"/>
                    <a:pt x="8561" y="7243"/>
                  </a:cubicBezTo>
                  <a:cubicBezTo>
                    <a:pt x="9240" y="6945"/>
                    <a:pt x="9704" y="6564"/>
                    <a:pt x="10014" y="6243"/>
                  </a:cubicBezTo>
                  <a:lnTo>
                    <a:pt x="10014" y="6243"/>
                  </a:lnTo>
                  <a:cubicBezTo>
                    <a:pt x="9990" y="6433"/>
                    <a:pt x="9930" y="6671"/>
                    <a:pt x="9811" y="6921"/>
                  </a:cubicBezTo>
                  <a:cubicBezTo>
                    <a:pt x="9466" y="7719"/>
                    <a:pt x="8775" y="8267"/>
                    <a:pt x="7811" y="8517"/>
                  </a:cubicBezTo>
                  <a:lnTo>
                    <a:pt x="7811" y="8505"/>
                  </a:lnTo>
                  <a:cubicBezTo>
                    <a:pt x="7811" y="8172"/>
                    <a:pt x="7752" y="7850"/>
                    <a:pt x="7621" y="7564"/>
                  </a:cubicBezTo>
                  <a:cubicBezTo>
                    <a:pt x="7692" y="7552"/>
                    <a:pt x="7787" y="7517"/>
                    <a:pt x="7906" y="7493"/>
                  </a:cubicBezTo>
                  <a:cubicBezTo>
                    <a:pt x="7990" y="7457"/>
                    <a:pt x="8037" y="7374"/>
                    <a:pt x="8013" y="7290"/>
                  </a:cubicBezTo>
                  <a:cubicBezTo>
                    <a:pt x="7986" y="7226"/>
                    <a:pt x="7930" y="7183"/>
                    <a:pt x="7868" y="7183"/>
                  </a:cubicBezTo>
                  <a:cubicBezTo>
                    <a:pt x="7849" y="7183"/>
                    <a:pt x="7830" y="7187"/>
                    <a:pt x="7811" y="7195"/>
                  </a:cubicBezTo>
                  <a:cubicBezTo>
                    <a:pt x="7632" y="7255"/>
                    <a:pt x="7502" y="7267"/>
                    <a:pt x="7478" y="7279"/>
                  </a:cubicBezTo>
                  <a:cubicBezTo>
                    <a:pt x="7371" y="7136"/>
                    <a:pt x="7263" y="6981"/>
                    <a:pt x="7132" y="6862"/>
                  </a:cubicBezTo>
                  <a:cubicBezTo>
                    <a:pt x="6704" y="6445"/>
                    <a:pt x="6108" y="6231"/>
                    <a:pt x="5466" y="6231"/>
                  </a:cubicBezTo>
                  <a:cubicBezTo>
                    <a:pt x="4584" y="6231"/>
                    <a:pt x="3858" y="6648"/>
                    <a:pt x="3441" y="7279"/>
                  </a:cubicBezTo>
                  <a:cubicBezTo>
                    <a:pt x="3334" y="7267"/>
                    <a:pt x="2072" y="7005"/>
                    <a:pt x="1227" y="6136"/>
                  </a:cubicBezTo>
                  <a:cubicBezTo>
                    <a:pt x="1346" y="5052"/>
                    <a:pt x="1858" y="3850"/>
                    <a:pt x="2620" y="2909"/>
                  </a:cubicBezTo>
                  <a:cubicBezTo>
                    <a:pt x="3465" y="1861"/>
                    <a:pt x="4477" y="1302"/>
                    <a:pt x="5466" y="1302"/>
                  </a:cubicBezTo>
                  <a:close/>
                  <a:moveTo>
                    <a:pt x="5466" y="6493"/>
                  </a:moveTo>
                  <a:cubicBezTo>
                    <a:pt x="6644" y="6493"/>
                    <a:pt x="7513" y="7338"/>
                    <a:pt x="7513" y="8469"/>
                  </a:cubicBezTo>
                  <a:cubicBezTo>
                    <a:pt x="7513" y="8707"/>
                    <a:pt x="7454" y="8874"/>
                    <a:pt x="7323" y="8993"/>
                  </a:cubicBezTo>
                  <a:cubicBezTo>
                    <a:pt x="7144" y="9164"/>
                    <a:pt x="6837" y="9212"/>
                    <a:pt x="6517" y="9212"/>
                  </a:cubicBezTo>
                  <a:cubicBezTo>
                    <a:pt x="6304" y="9212"/>
                    <a:pt x="6085" y="9191"/>
                    <a:pt x="5894" y="9172"/>
                  </a:cubicBezTo>
                  <a:cubicBezTo>
                    <a:pt x="5727" y="9160"/>
                    <a:pt x="5585" y="9148"/>
                    <a:pt x="5466" y="9148"/>
                  </a:cubicBezTo>
                  <a:cubicBezTo>
                    <a:pt x="5346" y="9148"/>
                    <a:pt x="5192" y="9160"/>
                    <a:pt x="5049" y="9172"/>
                  </a:cubicBezTo>
                  <a:cubicBezTo>
                    <a:pt x="4869" y="9190"/>
                    <a:pt x="4663" y="9208"/>
                    <a:pt x="4461" y="9208"/>
                  </a:cubicBezTo>
                  <a:cubicBezTo>
                    <a:pt x="4127" y="9208"/>
                    <a:pt x="3801" y="9159"/>
                    <a:pt x="3608" y="8981"/>
                  </a:cubicBezTo>
                  <a:cubicBezTo>
                    <a:pt x="3465" y="8874"/>
                    <a:pt x="3406" y="8707"/>
                    <a:pt x="3406" y="8469"/>
                  </a:cubicBezTo>
                  <a:cubicBezTo>
                    <a:pt x="3406" y="7921"/>
                    <a:pt x="3620" y="7421"/>
                    <a:pt x="4001" y="7040"/>
                  </a:cubicBezTo>
                  <a:cubicBezTo>
                    <a:pt x="4382" y="6683"/>
                    <a:pt x="4894" y="6493"/>
                    <a:pt x="5466" y="6493"/>
                  </a:cubicBezTo>
                  <a:close/>
                  <a:moveTo>
                    <a:pt x="1941" y="8338"/>
                  </a:moveTo>
                  <a:lnTo>
                    <a:pt x="1941" y="8338"/>
                  </a:lnTo>
                  <a:cubicBezTo>
                    <a:pt x="2263" y="8541"/>
                    <a:pt x="2668" y="8731"/>
                    <a:pt x="3156" y="8826"/>
                  </a:cubicBezTo>
                  <a:cubicBezTo>
                    <a:pt x="3203" y="8993"/>
                    <a:pt x="3287" y="9124"/>
                    <a:pt x="3394" y="9231"/>
                  </a:cubicBezTo>
                  <a:cubicBezTo>
                    <a:pt x="3662" y="9475"/>
                    <a:pt x="4075" y="9532"/>
                    <a:pt x="4480" y="9532"/>
                  </a:cubicBezTo>
                  <a:cubicBezTo>
                    <a:pt x="4687" y="9532"/>
                    <a:pt x="4891" y="9517"/>
                    <a:pt x="5073" y="9505"/>
                  </a:cubicBezTo>
                  <a:cubicBezTo>
                    <a:pt x="5227" y="9481"/>
                    <a:pt x="5358" y="9469"/>
                    <a:pt x="5466" y="9469"/>
                  </a:cubicBezTo>
                  <a:cubicBezTo>
                    <a:pt x="5573" y="9469"/>
                    <a:pt x="5716" y="9481"/>
                    <a:pt x="5870" y="9505"/>
                  </a:cubicBezTo>
                  <a:cubicBezTo>
                    <a:pt x="6061" y="9517"/>
                    <a:pt x="6275" y="9529"/>
                    <a:pt x="6489" y="9529"/>
                  </a:cubicBezTo>
                  <a:cubicBezTo>
                    <a:pt x="6894" y="9529"/>
                    <a:pt x="7275" y="9469"/>
                    <a:pt x="7537" y="9231"/>
                  </a:cubicBezTo>
                  <a:cubicBezTo>
                    <a:pt x="7656" y="9124"/>
                    <a:pt x="7728" y="8993"/>
                    <a:pt x="7763" y="8826"/>
                  </a:cubicBezTo>
                  <a:cubicBezTo>
                    <a:pt x="8264" y="8731"/>
                    <a:pt x="8656" y="8553"/>
                    <a:pt x="8990" y="8338"/>
                  </a:cubicBezTo>
                  <a:lnTo>
                    <a:pt x="8990" y="8338"/>
                  </a:lnTo>
                  <a:cubicBezTo>
                    <a:pt x="8752" y="8767"/>
                    <a:pt x="8371" y="9160"/>
                    <a:pt x="7871" y="9469"/>
                  </a:cubicBezTo>
                  <a:cubicBezTo>
                    <a:pt x="7180" y="9898"/>
                    <a:pt x="6323" y="10136"/>
                    <a:pt x="5466" y="10136"/>
                  </a:cubicBezTo>
                  <a:cubicBezTo>
                    <a:pt x="4596" y="10136"/>
                    <a:pt x="3739" y="9898"/>
                    <a:pt x="3049" y="9469"/>
                  </a:cubicBezTo>
                  <a:cubicBezTo>
                    <a:pt x="2560" y="9160"/>
                    <a:pt x="2179" y="8767"/>
                    <a:pt x="1941" y="8338"/>
                  </a:cubicBezTo>
                  <a:close/>
                  <a:moveTo>
                    <a:pt x="602" y="1"/>
                  </a:moveTo>
                  <a:cubicBezTo>
                    <a:pt x="450" y="1"/>
                    <a:pt x="297" y="10"/>
                    <a:pt x="143" y="28"/>
                  </a:cubicBezTo>
                  <a:cubicBezTo>
                    <a:pt x="84" y="51"/>
                    <a:pt x="24" y="87"/>
                    <a:pt x="12" y="147"/>
                  </a:cubicBezTo>
                  <a:cubicBezTo>
                    <a:pt x="1" y="218"/>
                    <a:pt x="24" y="290"/>
                    <a:pt x="72" y="313"/>
                  </a:cubicBezTo>
                  <a:cubicBezTo>
                    <a:pt x="84" y="325"/>
                    <a:pt x="441" y="599"/>
                    <a:pt x="370" y="1337"/>
                  </a:cubicBezTo>
                  <a:cubicBezTo>
                    <a:pt x="310" y="1956"/>
                    <a:pt x="358" y="2433"/>
                    <a:pt x="536" y="2849"/>
                  </a:cubicBezTo>
                  <a:cubicBezTo>
                    <a:pt x="715" y="3278"/>
                    <a:pt x="1036" y="3635"/>
                    <a:pt x="1536" y="3981"/>
                  </a:cubicBezTo>
                  <a:cubicBezTo>
                    <a:pt x="1239" y="4576"/>
                    <a:pt x="1025" y="5195"/>
                    <a:pt x="941" y="5790"/>
                  </a:cubicBezTo>
                  <a:cubicBezTo>
                    <a:pt x="894" y="5731"/>
                    <a:pt x="858" y="5695"/>
                    <a:pt x="834" y="5635"/>
                  </a:cubicBezTo>
                  <a:cubicBezTo>
                    <a:pt x="803" y="5584"/>
                    <a:pt x="745" y="5550"/>
                    <a:pt x="683" y="5550"/>
                  </a:cubicBezTo>
                  <a:cubicBezTo>
                    <a:pt x="674" y="5550"/>
                    <a:pt x="665" y="5551"/>
                    <a:pt x="655" y="5552"/>
                  </a:cubicBezTo>
                  <a:cubicBezTo>
                    <a:pt x="596" y="5576"/>
                    <a:pt x="536" y="5635"/>
                    <a:pt x="536" y="5707"/>
                  </a:cubicBezTo>
                  <a:cubicBezTo>
                    <a:pt x="536" y="5731"/>
                    <a:pt x="489" y="6350"/>
                    <a:pt x="798" y="7040"/>
                  </a:cubicBezTo>
                  <a:cubicBezTo>
                    <a:pt x="917" y="7326"/>
                    <a:pt x="1120" y="7636"/>
                    <a:pt x="1394" y="7921"/>
                  </a:cubicBezTo>
                  <a:cubicBezTo>
                    <a:pt x="1608" y="8636"/>
                    <a:pt x="2132" y="9279"/>
                    <a:pt x="2870" y="9731"/>
                  </a:cubicBezTo>
                  <a:cubicBezTo>
                    <a:pt x="3620" y="10196"/>
                    <a:pt x="4537" y="10446"/>
                    <a:pt x="5466" y="10446"/>
                  </a:cubicBezTo>
                  <a:cubicBezTo>
                    <a:pt x="6382" y="10446"/>
                    <a:pt x="7311" y="10196"/>
                    <a:pt x="8049" y="9731"/>
                  </a:cubicBezTo>
                  <a:cubicBezTo>
                    <a:pt x="8799" y="9279"/>
                    <a:pt x="9311" y="8624"/>
                    <a:pt x="9526" y="7921"/>
                  </a:cubicBezTo>
                  <a:cubicBezTo>
                    <a:pt x="9811" y="7624"/>
                    <a:pt x="10002" y="7314"/>
                    <a:pt x="10121" y="7040"/>
                  </a:cubicBezTo>
                  <a:cubicBezTo>
                    <a:pt x="10419" y="6350"/>
                    <a:pt x="10383" y="5731"/>
                    <a:pt x="10383" y="5707"/>
                  </a:cubicBezTo>
                  <a:cubicBezTo>
                    <a:pt x="10383" y="5635"/>
                    <a:pt x="10323" y="5588"/>
                    <a:pt x="10264" y="5552"/>
                  </a:cubicBezTo>
                  <a:cubicBezTo>
                    <a:pt x="10256" y="5551"/>
                    <a:pt x="10248" y="5550"/>
                    <a:pt x="10240" y="5550"/>
                  </a:cubicBezTo>
                  <a:cubicBezTo>
                    <a:pt x="10186" y="5550"/>
                    <a:pt x="10127" y="5584"/>
                    <a:pt x="10085" y="5635"/>
                  </a:cubicBezTo>
                  <a:cubicBezTo>
                    <a:pt x="10061" y="5683"/>
                    <a:pt x="10014" y="5731"/>
                    <a:pt x="9990" y="5790"/>
                  </a:cubicBezTo>
                  <a:cubicBezTo>
                    <a:pt x="9883" y="5183"/>
                    <a:pt x="9668" y="4576"/>
                    <a:pt x="9395" y="3981"/>
                  </a:cubicBezTo>
                  <a:cubicBezTo>
                    <a:pt x="9883" y="3647"/>
                    <a:pt x="10204" y="3278"/>
                    <a:pt x="10383" y="2849"/>
                  </a:cubicBezTo>
                  <a:cubicBezTo>
                    <a:pt x="10561" y="2433"/>
                    <a:pt x="10609" y="1956"/>
                    <a:pt x="10550" y="1337"/>
                  </a:cubicBezTo>
                  <a:cubicBezTo>
                    <a:pt x="10478" y="611"/>
                    <a:pt x="10835" y="325"/>
                    <a:pt x="10835" y="313"/>
                  </a:cubicBezTo>
                  <a:cubicBezTo>
                    <a:pt x="10883" y="278"/>
                    <a:pt x="10895" y="218"/>
                    <a:pt x="10883" y="159"/>
                  </a:cubicBezTo>
                  <a:cubicBezTo>
                    <a:pt x="10871" y="99"/>
                    <a:pt x="10811" y="51"/>
                    <a:pt x="10740" y="40"/>
                  </a:cubicBezTo>
                  <a:cubicBezTo>
                    <a:pt x="10583" y="18"/>
                    <a:pt x="10426" y="8"/>
                    <a:pt x="10269" y="8"/>
                  </a:cubicBezTo>
                  <a:cubicBezTo>
                    <a:pt x="9633" y="8"/>
                    <a:pt x="9004" y="181"/>
                    <a:pt x="8383" y="516"/>
                  </a:cubicBezTo>
                  <a:cubicBezTo>
                    <a:pt x="7811" y="825"/>
                    <a:pt x="7382" y="1206"/>
                    <a:pt x="7144" y="1444"/>
                  </a:cubicBezTo>
                  <a:cubicBezTo>
                    <a:pt x="6597" y="1123"/>
                    <a:pt x="6025" y="956"/>
                    <a:pt x="5442" y="956"/>
                  </a:cubicBezTo>
                  <a:cubicBezTo>
                    <a:pt x="4882" y="956"/>
                    <a:pt x="4299" y="1123"/>
                    <a:pt x="3751" y="1444"/>
                  </a:cubicBezTo>
                  <a:cubicBezTo>
                    <a:pt x="3513" y="1206"/>
                    <a:pt x="3096" y="825"/>
                    <a:pt x="2513" y="504"/>
                  </a:cubicBezTo>
                  <a:cubicBezTo>
                    <a:pt x="1886" y="166"/>
                    <a:pt x="1251" y="1"/>
                    <a:pt x="6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1" name="Google Shape;12221;p81"/>
          <p:cNvGrpSpPr/>
          <p:nvPr/>
        </p:nvGrpSpPr>
        <p:grpSpPr>
          <a:xfrm>
            <a:off x="7995341" y="1506738"/>
            <a:ext cx="347872" cy="334944"/>
            <a:chOff x="7995341" y="1506738"/>
            <a:chExt cx="347872" cy="334944"/>
          </a:xfrm>
        </p:grpSpPr>
        <p:sp>
          <p:nvSpPr>
            <p:cNvPr id="12222" name="Google Shape;12222;p81"/>
            <p:cNvSpPr/>
            <p:nvPr/>
          </p:nvSpPr>
          <p:spPr>
            <a:xfrm>
              <a:off x="8129837" y="1722674"/>
              <a:ext cx="33536" cy="35936"/>
            </a:xfrm>
            <a:custGeom>
              <a:avLst/>
              <a:gdLst/>
              <a:ahLst/>
              <a:cxnLst/>
              <a:rect l="l" t="t" r="r" b="b"/>
              <a:pathLst>
                <a:path w="1048" h="1123" extrusionOk="0">
                  <a:moveTo>
                    <a:pt x="572" y="301"/>
                  </a:moveTo>
                  <a:cubicBezTo>
                    <a:pt x="595" y="301"/>
                    <a:pt x="619" y="301"/>
                    <a:pt x="631" y="325"/>
                  </a:cubicBezTo>
                  <a:cubicBezTo>
                    <a:pt x="679" y="349"/>
                    <a:pt x="714" y="409"/>
                    <a:pt x="714" y="444"/>
                  </a:cubicBezTo>
                  <a:cubicBezTo>
                    <a:pt x="738" y="516"/>
                    <a:pt x="726" y="587"/>
                    <a:pt x="679" y="647"/>
                  </a:cubicBezTo>
                  <a:cubicBezTo>
                    <a:pt x="620" y="745"/>
                    <a:pt x="528" y="811"/>
                    <a:pt x="445" y="811"/>
                  </a:cubicBezTo>
                  <a:cubicBezTo>
                    <a:pt x="427" y="811"/>
                    <a:pt x="410" y="808"/>
                    <a:pt x="393" y="801"/>
                  </a:cubicBezTo>
                  <a:cubicBezTo>
                    <a:pt x="357" y="766"/>
                    <a:pt x="321" y="706"/>
                    <a:pt x="321" y="682"/>
                  </a:cubicBezTo>
                  <a:cubicBezTo>
                    <a:pt x="310" y="623"/>
                    <a:pt x="321" y="540"/>
                    <a:pt x="357" y="468"/>
                  </a:cubicBezTo>
                  <a:cubicBezTo>
                    <a:pt x="381" y="409"/>
                    <a:pt x="441" y="349"/>
                    <a:pt x="500" y="325"/>
                  </a:cubicBezTo>
                  <a:cubicBezTo>
                    <a:pt x="512" y="325"/>
                    <a:pt x="548" y="301"/>
                    <a:pt x="572" y="301"/>
                  </a:cubicBezTo>
                  <a:close/>
                  <a:moveTo>
                    <a:pt x="584" y="0"/>
                  </a:moveTo>
                  <a:cubicBezTo>
                    <a:pt x="522" y="0"/>
                    <a:pt x="457" y="13"/>
                    <a:pt x="393" y="39"/>
                  </a:cubicBezTo>
                  <a:cubicBezTo>
                    <a:pt x="262" y="99"/>
                    <a:pt x="155" y="182"/>
                    <a:pt x="83" y="313"/>
                  </a:cubicBezTo>
                  <a:cubicBezTo>
                    <a:pt x="12" y="456"/>
                    <a:pt x="0" y="599"/>
                    <a:pt x="12" y="730"/>
                  </a:cubicBezTo>
                  <a:cubicBezTo>
                    <a:pt x="36" y="885"/>
                    <a:pt x="131" y="1004"/>
                    <a:pt x="250" y="1063"/>
                  </a:cubicBezTo>
                  <a:cubicBezTo>
                    <a:pt x="310" y="1087"/>
                    <a:pt x="381" y="1123"/>
                    <a:pt x="452" y="1123"/>
                  </a:cubicBezTo>
                  <a:cubicBezTo>
                    <a:pt x="655" y="1123"/>
                    <a:pt x="857" y="1004"/>
                    <a:pt x="964" y="790"/>
                  </a:cubicBezTo>
                  <a:cubicBezTo>
                    <a:pt x="1036" y="659"/>
                    <a:pt x="1048" y="516"/>
                    <a:pt x="1036" y="385"/>
                  </a:cubicBezTo>
                  <a:cubicBezTo>
                    <a:pt x="1012" y="230"/>
                    <a:pt x="917" y="111"/>
                    <a:pt x="798" y="51"/>
                  </a:cubicBezTo>
                  <a:cubicBezTo>
                    <a:pt x="732" y="19"/>
                    <a:pt x="660"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81"/>
            <p:cNvSpPr/>
            <p:nvPr/>
          </p:nvSpPr>
          <p:spPr>
            <a:xfrm>
              <a:off x="8172877" y="1722610"/>
              <a:ext cx="35840" cy="36000"/>
            </a:xfrm>
            <a:custGeom>
              <a:avLst/>
              <a:gdLst/>
              <a:ahLst/>
              <a:cxnLst/>
              <a:rect l="l" t="t" r="r" b="b"/>
              <a:pathLst>
                <a:path w="1120" h="1125" extrusionOk="0">
                  <a:moveTo>
                    <a:pt x="530" y="323"/>
                  </a:moveTo>
                  <a:cubicBezTo>
                    <a:pt x="610" y="323"/>
                    <a:pt x="705" y="381"/>
                    <a:pt x="751" y="482"/>
                  </a:cubicBezTo>
                  <a:cubicBezTo>
                    <a:pt x="774" y="542"/>
                    <a:pt x="798" y="625"/>
                    <a:pt x="774" y="684"/>
                  </a:cubicBezTo>
                  <a:cubicBezTo>
                    <a:pt x="774" y="708"/>
                    <a:pt x="751" y="768"/>
                    <a:pt x="703" y="803"/>
                  </a:cubicBezTo>
                  <a:cubicBezTo>
                    <a:pt x="687" y="810"/>
                    <a:pt x="669" y="814"/>
                    <a:pt x="649" y="814"/>
                  </a:cubicBezTo>
                  <a:cubicBezTo>
                    <a:pt x="568" y="814"/>
                    <a:pt x="465" y="754"/>
                    <a:pt x="417" y="649"/>
                  </a:cubicBezTo>
                  <a:cubicBezTo>
                    <a:pt x="346" y="530"/>
                    <a:pt x="381" y="387"/>
                    <a:pt x="465" y="339"/>
                  </a:cubicBezTo>
                  <a:cubicBezTo>
                    <a:pt x="484" y="328"/>
                    <a:pt x="506" y="323"/>
                    <a:pt x="530" y="323"/>
                  </a:cubicBezTo>
                  <a:close/>
                  <a:moveTo>
                    <a:pt x="532" y="0"/>
                  </a:moveTo>
                  <a:cubicBezTo>
                    <a:pt x="459" y="0"/>
                    <a:pt x="387" y="17"/>
                    <a:pt x="322" y="53"/>
                  </a:cubicBezTo>
                  <a:cubicBezTo>
                    <a:pt x="84" y="184"/>
                    <a:pt x="0" y="518"/>
                    <a:pt x="155" y="803"/>
                  </a:cubicBezTo>
                  <a:cubicBezTo>
                    <a:pt x="262" y="1006"/>
                    <a:pt x="465" y="1125"/>
                    <a:pt x="655" y="1125"/>
                  </a:cubicBezTo>
                  <a:cubicBezTo>
                    <a:pt x="739" y="1125"/>
                    <a:pt x="810" y="1113"/>
                    <a:pt x="870" y="1065"/>
                  </a:cubicBezTo>
                  <a:cubicBezTo>
                    <a:pt x="989" y="1006"/>
                    <a:pt x="1072" y="875"/>
                    <a:pt x="1108" y="744"/>
                  </a:cubicBezTo>
                  <a:cubicBezTo>
                    <a:pt x="1120" y="601"/>
                    <a:pt x="1096" y="458"/>
                    <a:pt x="1036" y="327"/>
                  </a:cubicBezTo>
                  <a:cubicBezTo>
                    <a:pt x="924" y="120"/>
                    <a:pt x="724" y="0"/>
                    <a:pt x="5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81"/>
            <p:cNvSpPr/>
            <p:nvPr/>
          </p:nvSpPr>
          <p:spPr>
            <a:xfrm>
              <a:off x="7995341" y="1506738"/>
              <a:ext cx="347872" cy="334944"/>
            </a:xfrm>
            <a:custGeom>
              <a:avLst/>
              <a:gdLst/>
              <a:ahLst/>
              <a:cxnLst/>
              <a:rect l="l" t="t" r="r" b="b"/>
              <a:pathLst>
                <a:path w="10871" h="10467" extrusionOk="0">
                  <a:moveTo>
                    <a:pt x="1548" y="489"/>
                  </a:moveTo>
                  <a:cubicBezTo>
                    <a:pt x="2500" y="799"/>
                    <a:pt x="3262" y="1477"/>
                    <a:pt x="3620" y="1834"/>
                  </a:cubicBezTo>
                  <a:cubicBezTo>
                    <a:pt x="3453" y="1930"/>
                    <a:pt x="3286" y="2037"/>
                    <a:pt x="3143" y="2156"/>
                  </a:cubicBezTo>
                  <a:cubicBezTo>
                    <a:pt x="2870" y="1537"/>
                    <a:pt x="2429" y="1025"/>
                    <a:pt x="1822" y="644"/>
                  </a:cubicBezTo>
                  <a:cubicBezTo>
                    <a:pt x="1727" y="584"/>
                    <a:pt x="1643" y="537"/>
                    <a:pt x="1548" y="489"/>
                  </a:cubicBezTo>
                  <a:close/>
                  <a:moveTo>
                    <a:pt x="333" y="382"/>
                  </a:moveTo>
                  <a:lnTo>
                    <a:pt x="333" y="382"/>
                  </a:lnTo>
                  <a:cubicBezTo>
                    <a:pt x="905" y="501"/>
                    <a:pt x="2310" y="942"/>
                    <a:pt x="2893" y="2382"/>
                  </a:cubicBezTo>
                  <a:cubicBezTo>
                    <a:pt x="2679" y="2573"/>
                    <a:pt x="2489" y="2787"/>
                    <a:pt x="2298" y="3025"/>
                  </a:cubicBezTo>
                  <a:cubicBezTo>
                    <a:pt x="2203" y="3144"/>
                    <a:pt x="2119" y="3263"/>
                    <a:pt x="2024" y="3394"/>
                  </a:cubicBezTo>
                  <a:cubicBezTo>
                    <a:pt x="667" y="2977"/>
                    <a:pt x="393" y="1025"/>
                    <a:pt x="333" y="382"/>
                  </a:cubicBezTo>
                  <a:close/>
                  <a:moveTo>
                    <a:pt x="10525" y="382"/>
                  </a:moveTo>
                  <a:lnTo>
                    <a:pt x="10525" y="382"/>
                  </a:lnTo>
                  <a:cubicBezTo>
                    <a:pt x="10466" y="1025"/>
                    <a:pt x="10180" y="2977"/>
                    <a:pt x="8823" y="3394"/>
                  </a:cubicBezTo>
                  <a:cubicBezTo>
                    <a:pt x="8739" y="3263"/>
                    <a:pt x="8644" y="3144"/>
                    <a:pt x="8561" y="3025"/>
                  </a:cubicBezTo>
                  <a:cubicBezTo>
                    <a:pt x="8382" y="2787"/>
                    <a:pt x="8168" y="2573"/>
                    <a:pt x="7965" y="2382"/>
                  </a:cubicBezTo>
                  <a:cubicBezTo>
                    <a:pt x="8013" y="2275"/>
                    <a:pt x="8049" y="2168"/>
                    <a:pt x="8108" y="2073"/>
                  </a:cubicBezTo>
                  <a:cubicBezTo>
                    <a:pt x="8156" y="1989"/>
                    <a:pt x="8132" y="1894"/>
                    <a:pt x="8049" y="1846"/>
                  </a:cubicBezTo>
                  <a:cubicBezTo>
                    <a:pt x="8024" y="1830"/>
                    <a:pt x="7996" y="1822"/>
                    <a:pt x="7967" y="1822"/>
                  </a:cubicBezTo>
                  <a:cubicBezTo>
                    <a:pt x="7912" y="1822"/>
                    <a:pt x="7858" y="1851"/>
                    <a:pt x="7834" y="1906"/>
                  </a:cubicBezTo>
                  <a:cubicBezTo>
                    <a:pt x="7787" y="1989"/>
                    <a:pt x="7739" y="2073"/>
                    <a:pt x="7715" y="2156"/>
                  </a:cubicBezTo>
                  <a:cubicBezTo>
                    <a:pt x="7561" y="2037"/>
                    <a:pt x="7394" y="1918"/>
                    <a:pt x="7239" y="1823"/>
                  </a:cubicBezTo>
                  <a:cubicBezTo>
                    <a:pt x="7596" y="1477"/>
                    <a:pt x="8346" y="799"/>
                    <a:pt x="9299" y="489"/>
                  </a:cubicBezTo>
                  <a:lnTo>
                    <a:pt x="9299" y="489"/>
                  </a:lnTo>
                  <a:cubicBezTo>
                    <a:pt x="8942" y="680"/>
                    <a:pt x="8573" y="930"/>
                    <a:pt x="8263" y="1311"/>
                  </a:cubicBezTo>
                  <a:cubicBezTo>
                    <a:pt x="8204" y="1370"/>
                    <a:pt x="8215" y="1477"/>
                    <a:pt x="8275" y="1525"/>
                  </a:cubicBezTo>
                  <a:cubicBezTo>
                    <a:pt x="8311" y="1561"/>
                    <a:pt x="8346" y="1573"/>
                    <a:pt x="8382" y="1573"/>
                  </a:cubicBezTo>
                  <a:cubicBezTo>
                    <a:pt x="8430" y="1573"/>
                    <a:pt x="8465" y="1561"/>
                    <a:pt x="8501" y="1513"/>
                  </a:cubicBezTo>
                  <a:cubicBezTo>
                    <a:pt x="9168" y="763"/>
                    <a:pt x="10073" y="477"/>
                    <a:pt x="10525" y="382"/>
                  </a:cubicBezTo>
                  <a:close/>
                  <a:moveTo>
                    <a:pt x="5429" y="1608"/>
                  </a:moveTo>
                  <a:cubicBezTo>
                    <a:pt x="5965" y="1608"/>
                    <a:pt x="6501" y="1751"/>
                    <a:pt x="7013" y="2049"/>
                  </a:cubicBezTo>
                  <a:cubicBezTo>
                    <a:pt x="7489" y="2335"/>
                    <a:pt x="7930" y="2716"/>
                    <a:pt x="8323" y="3216"/>
                  </a:cubicBezTo>
                  <a:cubicBezTo>
                    <a:pt x="9061" y="4180"/>
                    <a:pt x="9525" y="5430"/>
                    <a:pt x="9525" y="6561"/>
                  </a:cubicBezTo>
                  <a:cubicBezTo>
                    <a:pt x="9525" y="8538"/>
                    <a:pt x="7692" y="10145"/>
                    <a:pt x="5429" y="10145"/>
                  </a:cubicBezTo>
                  <a:cubicBezTo>
                    <a:pt x="3167" y="10145"/>
                    <a:pt x="1346" y="8538"/>
                    <a:pt x="1346" y="6561"/>
                  </a:cubicBezTo>
                  <a:cubicBezTo>
                    <a:pt x="1346" y="5430"/>
                    <a:pt x="1786" y="4180"/>
                    <a:pt x="2548" y="3216"/>
                  </a:cubicBezTo>
                  <a:cubicBezTo>
                    <a:pt x="2929" y="2716"/>
                    <a:pt x="3381" y="2335"/>
                    <a:pt x="3858" y="2049"/>
                  </a:cubicBezTo>
                  <a:cubicBezTo>
                    <a:pt x="4358" y="1751"/>
                    <a:pt x="4894" y="1608"/>
                    <a:pt x="5429" y="1608"/>
                  </a:cubicBezTo>
                  <a:close/>
                  <a:moveTo>
                    <a:pt x="535" y="1"/>
                  </a:moveTo>
                  <a:cubicBezTo>
                    <a:pt x="400" y="1"/>
                    <a:pt x="266" y="9"/>
                    <a:pt x="131" y="25"/>
                  </a:cubicBezTo>
                  <a:cubicBezTo>
                    <a:pt x="60" y="49"/>
                    <a:pt x="0" y="108"/>
                    <a:pt x="0" y="191"/>
                  </a:cubicBezTo>
                  <a:cubicBezTo>
                    <a:pt x="0" y="227"/>
                    <a:pt x="24" y="953"/>
                    <a:pt x="286" y="1751"/>
                  </a:cubicBezTo>
                  <a:cubicBezTo>
                    <a:pt x="595" y="2751"/>
                    <a:pt x="1143" y="3406"/>
                    <a:pt x="1857" y="3656"/>
                  </a:cubicBezTo>
                  <a:cubicBezTo>
                    <a:pt x="1322" y="4549"/>
                    <a:pt x="1024" y="5597"/>
                    <a:pt x="1024" y="6561"/>
                  </a:cubicBezTo>
                  <a:cubicBezTo>
                    <a:pt x="1024" y="7609"/>
                    <a:pt x="1488" y="8585"/>
                    <a:pt x="2322" y="9335"/>
                  </a:cubicBezTo>
                  <a:cubicBezTo>
                    <a:pt x="3155" y="10062"/>
                    <a:pt x="4251" y="10466"/>
                    <a:pt x="5429" y="10466"/>
                  </a:cubicBezTo>
                  <a:cubicBezTo>
                    <a:pt x="6608" y="10466"/>
                    <a:pt x="7715" y="10062"/>
                    <a:pt x="8549" y="9335"/>
                  </a:cubicBezTo>
                  <a:cubicBezTo>
                    <a:pt x="9382" y="8585"/>
                    <a:pt x="9835" y="7609"/>
                    <a:pt x="9835" y="6561"/>
                  </a:cubicBezTo>
                  <a:cubicBezTo>
                    <a:pt x="9835" y="5609"/>
                    <a:pt x="9525" y="4573"/>
                    <a:pt x="9001" y="3656"/>
                  </a:cubicBezTo>
                  <a:cubicBezTo>
                    <a:pt x="9716" y="3418"/>
                    <a:pt x="10251" y="2751"/>
                    <a:pt x="10585" y="1751"/>
                  </a:cubicBezTo>
                  <a:cubicBezTo>
                    <a:pt x="10835" y="953"/>
                    <a:pt x="10871" y="227"/>
                    <a:pt x="10871" y="191"/>
                  </a:cubicBezTo>
                  <a:cubicBezTo>
                    <a:pt x="10871" y="120"/>
                    <a:pt x="10811" y="49"/>
                    <a:pt x="10728" y="25"/>
                  </a:cubicBezTo>
                  <a:cubicBezTo>
                    <a:pt x="10595" y="9"/>
                    <a:pt x="10462" y="1"/>
                    <a:pt x="10328" y="1"/>
                  </a:cubicBezTo>
                  <a:cubicBezTo>
                    <a:pt x="9657" y="1"/>
                    <a:pt x="8970" y="201"/>
                    <a:pt x="8275" y="608"/>
                  </a:cubicBezTo>
                  <a:cubicBezTo>
                    <a:pt x="7668" y="965"/>
                    <a:pt x="7203" y="1394"/>
                    <a:pt x="6953" y="1668"/>
                  </a:cubicBezTo>
                  <a:cubicBezTo>
                    <a:pt x="6465" y="1418"/>
                    <a:pt x="5941" y="1299"/>
                    <a:pt x="5429" y="1299"/>
                  </a:cubicBezTo>
                  <a:cubicBezTo>
                    <a:pt x="4917" y="1299"/>
                    <a:pt x="4405" y="1418"/>
                    <a:pt x="3917" y="1668"/>
                  </a:cubicBezTo>
                  <a:cubicBezTo>
                    <a:pt x="3655" y="1394"/>
                    <a:pt x="3203" y="965"/>
                    <a:pt x="2584" y="608"/>
                  </a:cubicBezTo>
                  <a:cubicBezTo>
                    <a:pt x="1899" y="201"/>
                    <a:pt x="1214" y="1"/>
                    <a:pt x="5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81"/>
            <p:cNvSpPr/>
            <p:nvPr/>
          </p:nvSpPr>
          <p:spPr>
            <a:xfrm>
              <a:off x="8103149" y="1685426"/>
              <a:ext cx="132256" cy="123104"/>
            </a:xfrm>
            <a:custGeom>
              <a:avLst/>
              <a:gdLst/>
              <a:ahLst/>
              <a:cxnLst/>
              <a:rect l="l" t="t" r="r" b="b"/>
              <a:pathLst>
                <a:path w="4133" h="3847" extrusionOk="0">
                  <a:moveTo>
                    <a:pt x="2037" y="311"/>
                  </a:moveTo>
                  <a:cubicBezTo>
                    <a:pt x="2513" y="311"/>
                    <a:pt x="2953" y="489"/>
                    <a:pt x="3275" y="799"/>
                  </a:cubicBezTo>
                  <a:cubicBezTo>
                    <a:pt x="3596" y="1108"/>
                    <a:pt x="3775" y="1561"/>
                    <a:pt x="3775" y="2049"/>
                  </a:cubicBezTo>
                  <a:cubicBezTo>
                    <a:pt x="3811" y="2263"/>
                    <a:pt x="3763" y="2406"/>
                    <a:pt x="3644" y="2513"/>
                  </a:cubicBezTo>
                  <a:cubicBezTo>
                    <a:pt x="3496" y="2654"/>
                    <a:pt x="3235" y="2695"/>
                    <a:pt x="2963" y="2695"/>
                  </a:cubicBezTo>
                  <a:cubicBezTo>
                    <a:pt x="2776" y="2695"/>
                    <a:pt x="2583" y="2675"/>
                    <a:pt x="2418" y="2656"/>
                  </a:cubicBezTo>
                  <a:cubicBezTo>
                    <a:pt x="2287" y="2644"/>
                    <a:pt x="2156" y="2632"/>
                    <a:pt x="2048" y="2632"/>
                  </a:cubicBezTo>
                  <a:cubicBezTo>
                    <a:pt x="1941" y="2632"/>
                    <a:pt x="1810" y="2644"/>
                    <a:pt x="1679" y="2656"/>
                  </a:cubicBezTo>
                  <a:cubicBezTo>
                    <a:pt x="1511" y="2671"/>
                    <a:pt x="1316" y="2690"/>
                    <a:pt x="1127" y="2690"/>
                  </a:cubicBezTo>
                  <a:cubicBezTo>
                    <a:pt x="861" y="2690"/>
                    <a:pt x="606" y="2652"/>
                    <a:pt x="453" y="2513"/>
                  </a:cubicBezTo>
                  <a:cubicBezTo>
                    <a:pt x="358" y="2406"/>
                    <a:pt x="298" y="2263"/>
                    <a:pt x="298" y="2049"/>
                  </a:cubicBezTo>
                  <a:cubicBezTo>
                    <a:pt x="298" y="1561"/>
                    <a:pt x="477" y="1108"/>
                    <a:pt x="798" y="799"/>
                  </a:cubicBezTo>
                  <a:cubicBezTo>
                    <a:pt x="1132" y="489"/>
                    <a:pt x="1560" y="311"/>
                    <a:pt x="2037" y="311"/>
                  </a:cubicBezTo>
                  <a:close/>
                  <a:moveTo>
                    <a:pt x="2060" y="2954"/>
                  </a:moveTo>
                  <a:cubicBezTo>
                    <a:pt x="2156" y="2954"/>
                    <a:pt x="2287" y="2978"/>
                    <a:pt x="2406" y="2978"/>
                  </a:cubicBezTo>
                  <a:cubicBezTo>
                    <a:pt x="2584" y="2989"/>
                    <a:pt x="2763" y="3001"/>
                    <a:pt x="2953" y="3001"/>
                  </a:cubicBezTo>
                  <a:cubicBezTo>
                    <a:pt x="3060" y="3001"/>
                    <a:pt x="3156" y="3001"/>
                    <a:pt x="3239" y="2989"/>
                  </a:cubicBezTo>
                  <a:lnTo>
                    <a:pt x="3239" y="2989"/>
                  </a:lnTo>
                  <a:cubicBezTo>
                    <a:pt x="3037" y="3335"/>
                    <a:pt x="2644" y="3537"/>
                    <a:pt x="2239" y="3537"/>
                  </a:cubicBezTo>
                  <a:lnTo>
                    <a:pt x="1882" y="3537"/>
                  </a:lnTo>
                  <a:cubicBezTo>
                    <a:pt x="1465" y="3537"/>
                    <a:pt x="1096" y="3335"/>
                    <a:pt x="870" y="2989"/>
                  </a:cubicBezTo>
                  <a:lnTo>
                    <a:pt x="870" y="2989"/>
                  </a:lnTo>
                  <a:cubicBezTo>
                    <a:pt x="979" y="2999"/>
                    <a:pt x="1092" y="3002"/>
                    <a:pt x="1204" y="3002"/>
                  </a:cubicBezTo>
                  <a:cubicBezTo>
                    <a:pt x="1385" y="3002"/>
                    <a:pt x="1565" y="2992"/>
                    <a:pt x="1727" y="2978"/>
                  </a:cubicBezTo>
                  <a:cubicBezTo>
                    <a:pt x="1858" y="2954"/>
                    <a:pt x="1977" y="2954"/>
                    <a:pt x="2060" y="2954"/>
                  </a:cubicBezTo>
                  <a:close/>
                  <a:moveTo>
                    <a:pt x="2060" y="1"/>
                  </a:moveTo>
                  <a:cubicBezTo>
                    <a:pt x="894" y="1"/>
                    <a:pt x="1" y="870"/>
                    <a:pt x="1" y="2049"/>
                  </a:cubicBezTo>
                  <a:cubicBezTo>
                    <a:pt x="1" y="2346"/>
                    <a:pt x="84" y="2573"/>
                    <a:pt x="263" y="2739"/>
                  </a:cubicBezTo>
                  <a:cubicBezTo>
                    <a:pt x="322" y="2799"/>
                    <a:pt x="393" y="2835"/>
                    <a:pt x="477" y="2870"/>
                  </a:cubicBezTo>
                  <a:cubicBezTo>
                    <a:pt x="691" y="3466"/>
                    <a:pt x="1263" y="3847"/>
                    <a:pt x="1882" y="3847"/>
                  </a:cubicBezTo>
                  <a:lnTo>
                    <a:pt x="2239" y="3847"/>
                  </a:lnTo>
                  <a:cubicBezTo>
                    <a:pt x="2870" y="3847"/>
                    <a:pt x="3430" y="3466"/>
                    <a:pt x="3656" y="2870"/>
                  </a:cubicBezTo>
                  <a:cubicBezTo>
                    <a:pt x="3727" y="2835"/>
                    <a:pt x="3811" y="2775"/>
                    <a:pt x="3870" y="2716"/>
                  </a:cubicBezTo>
                  <a:cubicBezTo>
                    <a:pt x="4049" y="2561"/>
                    <a:pt x="4132" y="2335"/>
                    <a:pt x="4132" y="2037"/>
                  </a:cubicBezTo>
                  <a:cubicBezTo>
                    <a:pt x="4132" y="1489"/>
                    <a:pt x="3906" y="953"/>
                    <a:pt x="3525" y="572"/>
                  </a:cubicBezTo>
                  <a:cubicBezTo>
                    <a:pt x="3132" y="203"/>
                    <a:pt x="2620" y="1"/>
                    <a:pt x="2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81"/>
            <p:cNvSpPr/>
            <p:nvPr/>
          </p:nvSpPr>
          <p:spPr>
            <a:xfrm>
              <a:off x="8087149" y="1640498"/>
              <a:ext cx="43456" cy="48032"/>
            </a:xfrm>
            <a:custGeom>
              <a:avLst/>
              <a:gdLst/>
              <a:ahLst/>
              <a:cxnLst/>
              <a:rect l="l" t="t" r="r" b="b"/>
              <a:pathLst>
                <a:path w="1358" h="1501" extrusionOk="0">
                  <a:moveTo>
                    <a:pt x="679" y="0"/>
                  </a:moveTo>
                  <a:cubicBezTo>
                    <a:pt x="298" y="0"/>
                    <a:pt x="1" y="298"/>
                    <a:pt x="1" y="667"/>
                  </a:cubicBezTo>
                  <a:lnTo>
                    <a:pt x="1" y="833"/>
                  </a:lnTo>
                  <a:cubicBezTo>
                    <a:pt x="1" y="1203"/>
                    <a:pt x="298" y="1500"/>
                    <a:pt x="679" y="1500"/>
                  </a:cubicBezTo>
                  <a:cubicBezTo>
                    <a:pt x="1048" y="1500"/>
                    <a:pt x="1346" y="1203"/>
                    <a:pt x="1346" y="833"/>
                  </a:cubicBezTo>
                  <a:lnTo>
                    <a:pt x="1346" y="691"/>
                  </a:lnTo>
                  <a:cubicBezTo>
                    <a:pt x="1358" y="595"/>
                    <a:pt x="1286" y="524"/>
                    <a:pt x="1191" y="524"/>
                  </a:cubicBezTo>
                  <a:cubicBezTo>
                    <a:pt x="1108" y="524"/>
                    <a:pt x="1036" y="595"/>
                    <a:pt x="1036" y="691"/>
                  </a:cubicBezTo>
                  <a:lnTo>
                    <a:pt x="1036" y="845"/>
                  </a:lnTo>
                  <a:cubicBezTo>
                    <a:pt x="1036" y="1048"/>
                    <a:pt x="870" y="1203"/>
                    <a:pt x="679" y="1203"/>
                  </a:cubicBezTo>
                  <a:cubicBezTo>
                    <a:pt x="477" y="1203"/>
                    <a:pt x="322" y="1036"/>
                    <a:pt x="322" y="845"/>
                  </a:cubicBezTo>
                  <a:lnTo>
                    <a:pt x="322" y="691"/>
                  </a:lnTo>
                  <a:cubicBezTo>
                    <a:pt x="322" y="488"/>
                    <a:pt x="477" y="333"/>
                    <a:pt x="679" y="333"/>
                  </a:cubicBezTo>
                  <a:cubicBezTo>
                    <a:pt x="763" y="333"/>
                    <a:pt x="834" y="250"/>
                    <a:pt x="834" y="167"/>
                  </a:cubicBezTo>
                  <a:cubicBezTo>
                    <a:pt x="834" y="71"/>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81"/>
            <p:cNvSpPr/>
            <p:nvPr/>
          </p:nvSpPr>
          <p:spPr>
            <a:xfrm>
              <a:off x="8207149" y="1640498"/>
              <a:ext cx="43104" cy="48032"/>
            </a:xfrm>
            <a:custGeom>
              <a:avLst/>
              <a:gdLst/>
              <a:ahLst/>
              <a:cxnLst/>
              <a:rect l="l" t="t" r="r" b="b"/>
              <a:pathLst>
                <a:path w="1347" h="1501" extrusionOk="0">
                  <a:moveTo>
                    <a:pt x="680" y="0"/>
                  </a:moveTo>
                  <a:cubicBezTo>
                    <a:pt x="299" y="0"/>
                    <a:pt x="1" y="298"/>
                    <a:pt x="1" y="667"/>
                  </a:cubicBezTo>
                  <a:lnTo>
                    <a:pt x="1" y="833"/>
                  </a:lnTo>
                  <a:cubicBezTo>
                    <a:pt x="1" y="1203"/>
                    <a:pt x="299" y="1500"/>
                    <a:pt x="680" y="1500"/>
                  </a:cubicBezTo>
                  <a:cubicBezTo>
                    <a:pt x="1049" y="1500"/>
                    <a:pt x="1346" y="1203"/>
                    <a:pt x="1346" y="833"/>
                  </a:cubicBezTo>
                  <a:lnTo>
                    <a:pt x="1346" y="691"/>
                  </a:lnTo>
                  <a:cubicBezTo>
                    <a:pt x="1346" y="595"/>
                    <a:pt x="1287" y="524"/>
                    <a:pt x="1192" y="524"/>
                  </a:cubicBezTo>
                  <a:cubicBezTo>
                    <a:pt x="1108" y="524"/>
                    <a:pt x="1037" y="595"/>
                    <a:pt x="1037" y="691"/>
                  </a:cubicBezTo>
                  <a:lnTo>
                    <a:pt x="1037" y="845"/>
                  </a:lnTo>
                  <a:cubicBezTo>
                    <a:pt x="1037" y="1048"/>
                    <a:pt x="870" y="1203"/>
                    <a:pt x="680" y="1203"/>
                  </a:cubicBezTo>
                  <a:cubicBezTo>
                    <a:pt x="477" y="1203"/>
                    <a:pt x="311" y="1036"/>
                    <a:pt x="311" y="845"/>
                  </a:cubicBezTo>
                  <a:lnTo>
                    <a:pt x="311" y="691"/>
                  </a:lnTo>
                  <a:cubicBezTo>
                    <a:pt x="311" y="488"/>
                    <a:pt x="477" y="333"/>
                    <a:pt x="680" y="333"/>
                  </a:cubicBezTo>
                  <a:cubicBezTo>
                    <a:pt x="763" y="333"/>
                    <a:pt x="834" y="250"/>
                    <a:pt x="834" y="167"/>
                  </a:cubicBezTo>
                  <a:cubicBezTo>
                    <a:pt x="834" y="71"/>
                    <a:pt x="763" y="0"/>
                    <a:pt x="6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8" name="Google Shape;12228;p81"/>
          <p:cNvGrpSpPr/>
          <p:nvPr/>
        </p:nvGrpSpPr>
        <p:grpSpPr>
          <a:xfrm>
            <a:off x="3048045" y="1522930"/>
            <a:ext cx="347872" cy="303904"/>
            <a:chOff x="3048045" y="1522930"/>
            <a:chExt cx="347872" cy="303904"/>
          </a:xfrm>
        </p:grpSpPr>
        <p:sp>
          <p:nvSpPr>
            <p:cNvPr id="12229" name="Google Shape;12229;p81"/>
            <p:cNvSpPr/>
            <p:nvPr/>
          </p:nvSpPr>
          <p:spPr>
            <a:xfrm>
              <a:off x="3137965" y="1548658"/>
              <a:ext cx="10688" cy="13760"/>
            </a:xfrm>
            <a:custGeom>
              <a:avLst/>
              <a:gdLst/>
              <a:ahLst/>
              <a:cxnLst/>
              <a:rect l="l" t="t" r="r" b="b"/>
              <a:pathLst>
                <a:path w="334" h="430" extrusionOk="0">
                  <a:moveTo>
                    <a:pt x="167" y="1"/>
                  </a:moveTo>
                  <a:cubicBezTo>
                    <a:pt x="72" y="1"/>
                    <a:pt x="0" y="72"/>
                    <a:pt x="0" y="167"/>
                  </a:cubicBezTo>
                  <a:lnTo>
                    <a:pt x="0" y="263"/>
                  </a:lnTo>
                  <a:cubicBezTo>
                    <a:pt x="0" y="358"/>
                    <a:pt x="72" y="429"/>
                    <a:pt x="167" y="429"/>
                  </a:cubicBezTo>
                  <a:cubicBezTo>
                    <a:pt x="262" y="429"/>
                    <a:pt x="334" y="358"/>
                    <a:pt x="334" y="263"/>
                  </a:cubicBezTo>
                  <a:lnTo>
                    <a:pt x="334" y="167"/>
                  </a:lnTo>
                  <a:cubicBezTo>
                    <a:pt x="310" y="60"/>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0" name="Google Shape;12230;p81"/>
            <p:cNvGrpSpPr/>
            <p:nvPr/>
          </p:nvGrpSpPr>
          <p:grpSpPr>
            <a:xfrm>
              <a:off x="3048045" y="1522930"/>
              <a:ext cx="347872" cy="303904"/>
              <a:chOff x="3048045" y="1522930"/>
              <a:chExt cx="347872" cy="303904"/>
            </a:xfrm>
          </p:grpSpPr>
          <p:sp>
            <p:nvSpPr>
              <p:cNvPr id="12231" name="Google Shape;12231;p81"/>
              <p:cNvSpPr/>
              <p:nvPr/>
            </p:nvSpPr>
            <p:spPr>
              <a:xfrm>
                <a:off x="3048045" y="1522930"/>
                <a:ext cx="347872" cy="303904"/>
              </a:xfrm>
              <a:custGeom>
                <a:avLst/>
                <a:gdLst/>
                <a:ahLst/>
                <a:cxnLst/>
                <a:rect l="l" t="t" r="r" b="b"/>
                <a:pathLst>
                  <a:path w="10871" h="9497" extrusionOk="0">
                    <a:moveTo>
                      <a:pt x="5752" y="4495"/>
                    </a:moveTo>
                    <a:cubicBezTo>
                      <a:pt x="6093" y="4495"/>
                      <a:pt x="6440" y="4510"/>
                      <a:pt x="6775" y="4543"/>
                    </a:cubicBezTo>
                    <a:cubicBezTo>
                      <a:pt x="6680" y="4674"/>
                      <a:pt x="6597" y="4817"/>
                      <a:pt x="6513" y="4972"/>
                    </a:cubicBezTo>
                    <a:cubicBezTo>
                      <a:pt x="6229" y="4945"/>
                      <a:pt x="5949" y="4933"/>
                      <a:pt x="5681" y="4933"/>
                    </a:cubicBezTo>
                    <a:cubicBezTo>
                      <a:pt x="5354" y="4933"/>
                      <a:pt x="5044" y="4951"/>
                      <a:pt x="4763" y="4984"/>
                    </a:cubicBezTo>
                    <a:cubicBezTo>
                      <a:pt x="4834" y="4841"/>
                      <a:pt x="4918" y="4674"/>
                      <a:pt x="4977" y="4519"/>
                    </a:cubicBezTo>
                    <a:cubicBezTo>
                      <a:pt x="5227" y="4504"/>
                      <a:pt x="5488" y="4495"/>
                      <a:pt x="5752" y="4495"/>
                    </a:cubicBezTo>
                    <a:close/>
                    <a:moveTo>
                      <a:pt x="5644" y="5242"/>
                    </a:moveTo>
                    <a:cubicBezTo>
                      <a:pt x="5874" y="5242"/>
                      <a:pt x="6115" y="5252"/>
                      <a:pt x="6358" y="5269"/>
                    </a:cubicBezTo>
                    <a:lnTo>
                      <a:pt x="6085" y="5853"/>
                    </a:lnTo>
                    <a:cubicBezTo>
                      <a:pt x="5751" y="6579"/>
                      <a:pt x="5418" y="7282"/>
                      <a:pt x="4930" y="7639"/>
                    </a:cubicBezTo>
                    <a:cubicBezTo>
                      <a:pt x="4811" y="7722"/>
                      <a:pt x="4680" y="7794"/>
                      <a:pt x="4561" y="7877"/>
                    </a:cubicBezTo>
                    <a:cubicBezTo>
                      <a:pt x="4525" y="7853"/>
                      <a:pt x="4501" y="7841"/>
                      <a:pt x="4477" y="7829"/>
                    </a:cubicBezTo>
                    <a:cubicBezTo>
                      <a:pt x="4120" y="7555"/>
                      <a:pt x="3989" y="7246"/>
                      <a:pt x="4049" y="6805"/>
                    </a:cubicBezTo>
                    <a:cubicBezTo>
                      <a:pt x="4108" y="6389"/>
                      <a:pt x="4334" y="5889"/>
                      <a:pt x="4596" y="5329"/>
                    </a:cubicBezTo>
                    <a:cubicBezTo>
                      <a:pt x="4895" y="5269"/>
                      <a:pt x="5255" y="5242"/>
                      <a:pt x="5644" y="5242"/>
                    </a:cubicBezTo>
                    <a:close/>
                    <a:moveTo>
                      <a:pt x="2060" y="6412"/>
                    </a:moveTo>
                    <a:lnTo>
                      <a:pt x="2060" y="6412"/>
                    </a:lnTo>
                    <a:cubicBezTo>
                      <a:pt x="2036" y="6948"/>
                      <a:pt x="2096" y="7460"/>
                      <a:pt x="2322" y="7936"/>
                    </a:cubicBezTo>
                    <a:cubicBezTo>
                      <a:pt x="2132" y="7794"/>
                      <a:pt x="1977" y="7615"/>
                      <a:pt x="1905" y="7413"/>
                    </a:cubicBezTo>
                    <a:cubicBezTo>
                      <a:pt x="1763" y="6984"/>
                      <a:pt x="1858" y="6662"/>
                      <a:pt x="2060" y="6412"/>
                    </a:cubicBezTo>
                    <a:close/>
                    <a:moveTo>
                      <a:pt x="7370" y="5400"/>
                    </a:moveTo>
                    <a:cubicBezTo>
                      <a:pt x="8251" y="5579"/>
                      <a:pt x="8918" y="5900"/>
                      <a:pt x="9121" y="6281"/>
                    </a:cubicBezTo>
                    <a:cubicBezTo>
                      <a:pt x="9192" y="6424"/>
                      <a:pt x="9216" y="6555"/>
                      <a:pt x="9156" y="6710"/>
                    </a:cubicBezTo>
                    <a:cubicBezTo>
                      <a:pt x="9025" y="7067"/>
                      <a:pt x="8561" y="7389"/>
                      <a:pt x="7859" y="7663"/>
                    </a:cubicBezTo>
                    <a:cubicBezTo>
                      <a:pt x="7335" y="7853"/>
                      <a:pt x="6727" y="7984"/>
                      <a:pt x="6144" y="8032"/>
                    </a:cubicBezTo>
                    <a:cubicBezTo>
                      <a:pt x="6704" y="7377"/>
                      <a:pt x="6954" y="6615"/>
                      <a:pt x="7192" y="5924"/>
                    </a:cubicBezTo>
                    <a:cubicBezTo>
                      <a:pt x="7251" y="5746"/>
                      <a:pt x="7311" y="5567"/>
                      <a:pt x="7370" y="5400"/>
                    </a:cubicBezTo>
                    <a:close/>
                    <a:moveTo>
                      <a:pt x="3407" y="319"/>
                    </a:moveTo>
                    <a:cubicBezTo>
                      <a:pt x="3697" y="319"/>
                      <a:pt x="3980" y="376"/>
                      <a:pt x="4239" y="495"/>
                    </a:cubicBezTo>
                    <a:cubicBezTo>
                      <a:pt x="4989" y="828"/>
                      <a:pt x="5346" y="1590"/>
                      <a:pt x="5203" y="2591"/>
                    </a:cubicBezTo>
                    <a:cubicBezTo>
                      <a:pt x="5084" y="3543"/>
                      <a:pt x="4692" y="4388"/>
                      <a:pt x="4334" y="5150"/>
                    </a:cubicBezTo>
                    <a:cubicBezTo>
                      <a:pt x="4049" y="5746"/>
                      <a:pt x="3810" y="6270"/>
                      <a:pt x="3739" y="6746"/>
                    </a:cubicBezTo>
                    <a:cubicBezTo>
                      <a:pt x="3656" y="7258"/>
                      <a:pt x="3822" y="7675"/>
                      <a:pt x="4227" y="8008"/>
                    </a:cubicBezTo>
                    <a:cubicBezTo>
                      <a:pt x="4060" y="8067"/>
                      <a:pt x="3894" y="8127"/>
                      <a:pt x="3739" y="8151"/>
                    </a:cubicBezTo>
                    <a:cubicBezTo>
                      <a:pt x="3644" y="8032"/>
                      <a:pt x="3584" y="7913"/>
                      <a:pt x="3525" y="7817"/>
                    </a:cubicBezTo>
                    <a:cubicBezTo>
                      <a:pt x="3498" y="7754"/>
                      <a:pt x="3436" y="7725"/>
                      <a:pt x="3377" y="7725"/>
                    </a:cubicBezTo>
                    <a:cubicBezTo>
                      <a:pt x="3358" y="7725"/>
                      <a:pt x="3340" y="7728"/>
                      <a:pt x="3322" y="7734"/>
                    </a:cubicBezTo>
                    <a:cubicBezTo>
                      <a:pt x="3239" y="7782"/>
                      <a:pt x="3215" y="7865"/>
                      <a:pt x="3239" y="7948"/>
                    </a:cubicBezTo>
                    <a:cubicBezTo>
                      <a:pt x="3287" y="8032"/>
                      <a:pt x="3334" y="8115"/>
                      <a:pt x="3382" y="8186"/>
                    </a:cubicBezTo>
                    <a:cubicBezTo>
                      <a:pt x="3179" y="8186"/>
                      <a:pt x="2989" y="8163"/>
                      <a:pt x="2810" y="8127"/>
                    </a:cubicBezTo>
                    <a:cubicBezTo>
                      <a:pt x="2025" y="6984"/>
                      <a:pt x="2453" y="5353"/>
                      <a:pt x="2846" y="3912"/>
                    </a:cubicBezTo>
                    <a:cubicBezTo>
                      <a:pt x="2977" y="3412"/>
                      <a:pt x="3108" y="2924"/>
                      <a:pt x="3179" y="2483"/>
                    </a:cubicBezTo>
                    <a:cubicBezTo>
                      <a:pt x="3572" y="2412"/>
                      <a:pt x="3918" y="2305"/>
                      <a:pt x="4120" y="2233"/>
                    </a:cubicBezTo>
                    <a:lnTo>
                      <a:pt x="4120" y="2555"/>
                    </a:lnTo>
                    <a:cubicBezTo>
                      <a:pt x="4120" y="2650"/>
                      <a:pt x="4180" y="2722"/>
                      <a:pt x="4275" y="2722"/>
                    </a:cubicBezTo>
                    <a:cubicBezTo>
                      <a:pt x="4358" y="2722"/>
                      <a:pt x="4418" y="2650"/>
                      <a:pt x="4430" y="2579"/>
                    </a:cubicBezTo>
                    <a:cubicBezTo>
                      <a:pt x="4453" y="2376"/>
                      <a:pt x="4430" y="2186"/>
                      <a:pt x="4418" y="1995"/>
                    </a:cubicBezTo>
                    <a:cubicBezTo>
                      <a:pt x="4418" y="1948"/>
                      <a:pt x="4394" y="1900"/>
                      <a:pt x="4346" y="1876"/>
                    </a:cubicBezTo>
                    <a:cubicBezTo>
                      <a:pt x="4320" y="1857"/>
                      <a:pt x="4294" y="1848"/>
                      <a:pt x="4270" y="1848"/>
                    </a:cubicBezTo>
                    <a:cubicBezTo>
                      <a:pt x="4250" y="1848"/>
                      <a:pt x="4231" y="1854"/>
                      <a:pt x="4215" y="1864"/>
                    </a:cubicBezTo>
                    <a:cubicBezTo>
                      <a:pt x="4215" y="1864"/>
                      <a:pt x="3656" y="2079"/>
                      <a:pt x="3084" y="2174"/>
                    </a:cubicBezTo>
                    <a:cubicBezTo>
                      <a:pt x="2919" y="2202"/>
                      <a:pt x="2741" y="2221"/>
                      <a:pt x="2569" y="2221"/>
                    </a:cubicBezTo>
                    <a:cubicBezTo>
                      <a:pt x="2307" y="2221"/>
                      <a:pt x="2059" y="2177"/>
                      <a:pt x="1894" y="2055"/>
                    </a:cubicBezTo>
                    <a:lnTo>
                      <a:pt x="1953" y="2055"/>
                    </a:lnTo>
                    <a:cubicBezTo>
                      <a:pt x="1973" y="2055"/>
                      <a:pt x="1992" y="2056"/>
                      <a:pt x="2012" y="2056"/>
                    </a:cubicBezTo>
                    <a:cubicBezTo>
                      <a:pt x="2431" y="2056"/>
                      <a:pt x="2946" y="1937"/>
                      <a:pt x="3537" y="1709"/>
                    </a:cubicBezTo>
                    <a:cubicBezTo>
                      <a:pt x="3620" y="1686"/>
                      <a:pt x="3656" y="1590"/>
                      <a:pt x="3632" y="1507"/>
                    </a:cubicBezTo>
                    <a:cubicBezTo>
                      <a:pt x="3614" y="1434"/>
                      <a:pt x="3554" y="1403"/>
                      <a:pt x="3489" y="1403"/>
                    </a:cubicBezTo>
                    <a:cubicBezTo>
                      <a:pt x="3469" y="1403"/>
                      <a:pt x="3449" y="1406"/>
                      <a:pt x="3429" y="1412"/>
                    </a:cubicBezTo>
                    <a:cubicBezTo>
                      <a:pt x="2837" y="1644"/>
                      <a:pt x="2361" y="1735"/>
                      <a:pt x="2013" y="1735"/>
                    </a:cubicBezTo>
                    <a:cubicBezTo>
                      <a:pt x="1683" y="1735"/>
                      <a:pt x="1469" y="1653"/>
                      <a:pt x="1382" y="1531"/>
                    </a:cubicBezTo>
                    <a:cubicBezTo>
                      <a:pt x="1298" y="1412"/>
                      <a:pt x="1382" y="1293"/>
                      <a:pt x="1429" y="1245"/>
                    </a:cubicBezTo>
                    <a:cubicBezTo>
                      <a:pt x="1975" y="648"/>
                      <a:pt x="2712" y="319"/>
                      <a:pt x="3407" y="319"/>
                    </a:cubicBezTo>
                    <a:close/>
                    <a:moveTo>
                      <a:pt x="7716" y="4674"/>
                    </a:moveTo>
                    <a:cubicBezTo>
                      <a:pt x="8549" y="4817"/>
                      <a:pt x="9240" y="5055"/>
                      <a:pt x="9752" y="5353"/>
                    </a:cubicBezTo>
                    <a:cubicBezTo>
                      <a:pt x="10121" y="5567"/>
                      <a:pt x="10549" y="5924"/>
                      <a:pt x="10549" y="6412"/>
                    </a:cubicBezTo>
                    <a:cubicBezTo>
                      <a:pt x="10549" y="6889"/>
                      <a:pt x="10287" y="7365"/>
                      <a:pt x="9775" y="7782"/>
                    </a:cubicBezTo>
                    <a:cubicBezTo>
                      <a:pt x="9168" y="8270"/>
                      <a:pt x="8263" y="8663"/>
                      <a:pt x="7204" y="8877"/>
                    </a:cubicBezTo>
                    <a:cubicBezTo>
                      <a:pt x="6612" y="8997"/>
                      <a:pt x="6014" y="9062"/>
                      <a:pt x="5455" y="9062"/>
                    </a:cubicBezTo>
                    <a:cubicBezTo>
                      <a:pt x="5237" y="9062"/>
                      <a:pt x="5026" y="9052"/>
                      <a:pt x="4822" y="9032"/>
                    </a:cubicBezTo>
                    <a:cubicBezTo>
                      <a:pt x="4894" y="9008"/>
                      <a:pt x="4977" y="8960"/>
                      <a:pt x="5049" y="8925"/>
                    </a:cubicBezTo>
                    <a:cubicBezTo>
                      <a:pt x="5358" y="8758"/>
                      <a:pt x="5608" y="8579"/>
                      <a:pt x="5835" y="8389"/>
                    </a:cubicBezTo>
                    <a:cubicBezTo>
                      <a:pt x="6549" y="8365"/>
                      <a:pt x="7335" y="8210"/>
                      <a:pt x="7990" y="7972"/>
                    </a:cubicBezTo>
                    <a:cubicBezTo>
                      <a:pt x="8549" y="7770"/>
                      <a:pt x="9264" y="7413"/>
                      <a:pt x="9466" y="6841"/>
                    </a:cubicBezTo>
                    <a:cubicBezTo>
                      <a:pt x="9561" y="6603"/>
                      <a:pt x="9537" y="6365"/>
                      <a:pt x="9406" y="6139"/>
                    </a:cubicBezTo>
                    <a:cubicBezTo>
                      <a:pt x="9156" y="5698"/>
                      <a:pt x="8442" y="5305"/>
                      <a:pt x="7489" y="5115"/>
                    </a:cubicBezTo>
                    <a:cubicBezTo>
                      <a:pt x="7549" y="4972"/>
                      <a:pt x="7620" y="4817"/>
                      <a:pt x="7716" y="4674"/>
                    </a:cubicBezTo>
                    <a:close/>
                    <a:moveTo>
                      <a:pt x="7870" y="3888"/>
                    </a:moveTo>
                    <a:lnTo>
                      <a:pt x="7870" y="3888"/>
                    </a:lnTo>
                    <a:cubicBezTo>
                      <a:pt x="7335" y="4365"/>
                      <a:pt x="7120" y="5055"/>
                      <a:pt x="6858" y="5805"/>
                    </a:cubicBezTo>
                    <a:cubicBezTo>
                      <a:pt x="6501" y="6865"/>
                      <a:pt x="6144" y="7948"/>
                      <a:pt x="4858" y="8615"/>
                    </a:cubicBezTo>
                    <a:cubicBezTo>
                      <a:pt x="4221" y="8982"/>
                      <a:pt x="3593" y="9144"/>
                      <a:pt x="3002" y="9144"/>
                    </a:cubicBezTo>
                    <a:cubicBezTo>
                      <a:pt x="2941" y="9144"/>
                      <a:pt x="2882" y="9142"/>
                      <a:pt x="2822" y="9139"/>
                    </a:cubicBezTo>
                    <a:cubicBezTo>
                      <a:pt x="2286" y="9091"/>
                      <a:pt x="1822" y="8901"/>
                      <a:pt x="1441" y="8556"/>
                    </a:cubicBezTo>
                    <a:cubicBezTo>
                      <a:pt x="1143" y="8270"/>
                      <a:pt x="953" y="7913"/>
                      <a:pt x="870" y="7532"/>
                    </a:cubicBezTo>
                    <a:cubicBezTo>
                      <a:pt x="774" y="7127"/>
                      <a:pt x="822" y="6722"/>
                      <a:pt x="989" y="6341"/>
                    </a:cubicBezTo>
                    <a:cubicBezTo>
                      <a:pt x="1179" y="5912"/>
                      <a:pt x="1632" y="5460"/>
                      <a:pt x="2203" y="5162"/>
                    </a:cubicBezTo>
                    <a:lnTo>
                      <a:pt x="2203" y="5162"/>
                    </a:lnTo>
                    <a:cubicBezTo>
                      <a:pt x="2155" y="5400"/>
                      <a:pt x="2120" y="5639"/>
                      <a:pt x="2084" y="5877"/>
                    </a:cubicBezTo>
                    <a:cubicBezTo>
                      <a:pt x="1739" y="6210"/>
                      <a:pt x="1346" y="6722"/>
                      <a:pt x="1596" y="7496"/>
                    </a:cubicBezTo>
                    <a:cubicBezTo>
                      <a:pt x="1727" y="7913"/>
                      <a:pt x="2096" y="8246"/>
                      <a:pt x="2596" y="8413"/>
                    </a:cubicBezTo>
                    <a:cubicBezTo>
                      <a:pt x="2810" y="8484"/>
                      <a:pt x="3037" y="8508"/>
                      <a:pt x="3275" y="8508"/>
                    </a:cubicBezTo>
                    <a:cubicBezTo>
                      <a:pt x="3870" y="8508"/>
                      <a:pt x="4525" y="8294"/>
                      <a:pt x="5096" y="7877"/>
                    </a:cubicBezTo>
                    <a:cubicBezTo>
                      <a:pt x="5656" y="7460"/>
                      <a:pt x="6013" y="6698"/>
                      <a:pt x="6358" y="5948"/>
                    </a:cubicBezTo>
                    <a:cubicBezTo>
                      <a:pt x="6775" y="5079"/>
                      <a:pt x="7156" y="4222"/>
                      <a:pt x="7870" y="3888"/>
                    </a:cubicBezTo>
                    <a:close/>
                    <a:moveTo>
                      <a:pt x="3412" y="0"/>
                    </a:moveTo>
                    <a:cubicBezTo>
                      <a:pt x="3196" y="0"/>
                      <a:pt x="2974" y="30"/>
                      <a:pt x="2751" y="90"/>
                    </a:cubicBezTo>
                    <a:cubicBezTo>
                      <a:pt x="2155" y="233"/>
                      <a:pt x="1620" y="566"/>
                      <a:pt x="1179" y="1043"/>
                    </a:cubicBezTo>
                    <a:cubicBezTo>
                      <a:pt x="989" y="1245"/>
                      <a:pt x="953" y="1519"/>
                      <a:pt x="1108" y="1721"/>
                    </a:cubicBezTo>
                    <a:cubicBezTo>
                      <a:pt x="1143" y="1781"/>
                      <a:pt x="1191" y="1840"/>
                      <a:pt x="1263" y="1888"/>
                    </a:cubicBezTo>
                    <a:lnTo>
                      <a:pt x="631" y="2352"/>
                    </a:lnTo>
                    <a:lnTo>
                      <a:pt x="167" y="2352"/>
                    </a:lnTo>
                    <a:cubicBezTo>
                      <a:pt x="72" y="2352"/>
                      <a:pt x="0" y="2424"/>
                      <a:pt x="0" y="2519"/>
                    </a:cubicBezTo>
                    <a:cubicBezTo>
                      <a:pt x="0" y="2602"/>
                      <a:pt x="72" y="2674"/>
                      <a:pt x="167" y="2674"/>
                    </a:cubicBezTo>
                    <a:lnTo>
                      <a:pt x="453" y="2674"/>
                    </a:lnTo>
                    <a:lnTo>
                      <a:pt x="346" y="2972"/>
                    </a:lnTo>
                    <a:cubicBezTo>
                      <a:pt x="310" y="3067"/>
                      <a:pt x="358" y="3150"/>
                      <a:pt x="453" y="3186"/>
                    </a:cubicBezTo>
                    <a:cubicBezTo>
                      <a:pt x="465" y="3186"/>
                      <a:pt x="477" y="3198"/>
                      <a:pt x="489" y="3198"/>
                    </a:cubicBezTo>
                    <a:cubicBezTo>
                      <a:pt x="548" y="3198"/>
                      <a:pt x="631" y="3150"/>
                      <a:pt x="643" y="3091"/>
                    </a:cubicBezTo>
                    <a:lnTo>
                      <a:pt x="786" y="2638"/>
                    </a:lnTo>
                    <a:lnTo>
                      <a:pt x="1477" y="2138"/>
                    </a:lnTo>
                    <a:cubicBezTo>
                      <a:pt x="1710" y="2468"/>
                      <a:pt x="2125" y="2569"/>
                      <a:pt x="2548" y="2569"/>
                    </a:cubicBezTo>
                    <a:cubicBezTo>
                      <a:pt x="2644" y="2569"/>
                      <a:pt x="2740" y="2564"/>
                      <a:pt x="2834" y="2555"/>
                    </a:cubicBezTo>
                    <a:lnTo>
                      <a:pt x="2834" y="2555"/>
                    </a:lnTo>
                    <a:cubicBezTo>
                      <a:pt x="2751" y="2960"/>
                      <a:pt x="2632" y="3412"/>
                      <a:pt x="2513" y="3865"/>
                    </a:cubicBezTo>
                    <a:cubicBezTo>
                      <a:pt x="2441" y="4186"/>
                      <a:pt x="2358" y="4496"/>
                      <a:pt x="2275" y="4805"/>
                    </a:cubicBezTo>
                    <a:cubicBezTo>
                      <a:pt x="1548" y="5138"/>
                      <a:pt x="929" y="5686"/>
                      <a:pt x="691" y="6246"/>
                    </a:cubicBezTo>
                    <a:cubicBezTo>
                      <a:pt x="489" y="6686"/>
                      <a:pt x="441" y="7174"/>
                      <a:pt x="548" y="7639"/>
                    </a:cubicBezTo>
                    <a:cubicBezTo>
                      <a:pt x="655" y="8091"/>
                      <a:pt x="882" y="8508"/>
                      <a:pt x="1227" y="8829"/>
                    </a:cubicBezTo>
                    <a:cubicBezTo>
                      <a:pt x="1632" y="9210"/>
                      <a:pt x="2179" y="9437"/>
                      <a:pt x="2798" y="9484"/>
                    </a:cubicBezTo>
                    <a:cubicBezTo>
                      <a:pt x="2870" y="9484"/>
                      <a:pt x="2953" y="9496"/>
                      <a:pt x="3025" y="9496"/>
                    </a:cubicBezTo>
                    <a:cubicBezTo>
                      <a:pt x="3406" y="9496"/>
                      <a:pt x="3799" y="9425"/>
                      <a:pt x="4215" y="9282"/>
                    </a:cubicBezTo>
                    <a:cubicBezTo>
                      <a:pt x="4596" y="9365"/>
                      <a:pt x="5037" y="9401"/>
                      <a:pt x="5489" y="9401"/>
                    </a:cubicBezTo>
                    <a:cubicBezTo>
                      <a:pt x="6061" y="9401"/>
                      <a:pt x="6668" y="9341"/>
                      <a:pt x="7251" y="9222"/>
                    </a:cubicBezTo>
                    <a:cubicBezTo>
                      <a:pt x="8371" y="9008"/>
                      <a:pt x="9323" y="8591"/>
                      <a:pt x="9978" y="8067"/>
                    </a:cubicBezTo>
                    <a:cubicBezTo>
                      <a:pt x="10573" y="7591"/>
                      <a:pt x="10871" y="7008"/>
                      <a:pt x="10871" y="6412"/>
                    </a:cubicBezTo>
                    <a:cubicBezTo>
                      <a:pt x="10871" y="5472"/>
                      <a:pt x="9764" y="4734"/>
                      <a:pt x="7906" y="4376"/>
                    </a:cubicBezTo>
                    <a:cubicBezTo>
                      <a:pt x="8109" y="4103"/>
                      <a:pt x="8394" y="3900"/>
                      <a:pt x="8787" y="3769"/>
                    </a:cubicBezTo>
                    <a:cubicBezTo>
                      <a:pt x="8871" y="3734"/>
                      <a:pt x="8918" y="3650"/>
                      <a:pt x="8883" y="3555"/>
                    </a:cubicBezTo>
                    <a:cubicBezTo>
                      <a:pt x="8871" y="3495"/>
                      <a:pt x="8811" y="3448"/>
                      <a:pt x="8740" y="3448"/>
                    </a:cubicBezTo>
                    <a:cubicBezTo>
                      <a:pt x="8698" y="3446"/>
                      <a:pt x="8657" y="3444"/>
                      <a:pt x="8616" y="3444"/>
                    </a:cubicBezTo>
                    <a:cubicBezTo>
                      <a:pt x="8002" y="3444"/>
                      <a:pt x="7472" y="3695"/>
                      <a:pt x="7037" y="4186"/>
                    </a:cubicBezTo>
                    <a:cubicBezTo>
                      <a:pt x="7025" y="4198"/>
                      <a:pt x="7013" y="4210"/>
                      <a:pt x="7001" y="4246"/>
                    </a:cubicBezTo>
                    <a:cubicBezTo>
                      <a:pt x="6574" y="4205"/>
                      <a:pt x="6141" y="4176"/>
                      <a:pt x="5714" y="4176"/>
                    </a:cubicBezTo>
                    <a:cubicBezTo>
                      <a:pt x="5511" y="4176"/>
                      <a:pt x="5308" y="4183"/>
                      <a:pt x="5108" y="4198"/>
                    </a:cubicBezTo>
                    <a:cubicBezTo>
                      <a:pt x="5299" y="3698"/>
                      <a:pt x="5454" y="3198"/>
                      <a:pt x="5525" y="2626"/>
                    </a:cubicBezTo>
                    <a:cubicBezTo>
                      <a:pt x="5596" y="2031"/>
                      <a:pt x="5525" y="1531"/>
                      <a:pt x="5299" y="1102"/>
                    </a:cubicBezTo>
                    <a:cubicBezTo>
                      <a:pt x="5096" y="697"/>
                      <a:pt x="4775" y="400"/>
                      <a:pt x="4358" y="209"/>
                    </a:cubicBezTo>
                    <a:cubicBezTo>
                      <a:pt x="4068" y="72"/>
                      <a:pt x="3748" y="0"/>
                      <a:pt x="34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81"/>
              <p:cNvSpPr/>
              <p:nvPr/>
            </p:nvSpPr>
            <p:spPr>
              <a:xfrm>
                <a:off x="3139117" y="1621010"/>
                <a:ext cx="49152" cy="137600"/>
              </a:xfrm>
              <a:custGeom>
                <a:avLst/>
                <a:gdLst/>
                <a:ahLst/>
                <a:cxnLst/>
                <a:rect l="l" t="t" r="r" b="b"/>
                <a:pathLst>
                  <a:path w="1536" h="4300" extrusionOk="0">
                    <a:moveTo>
                      <a:pt x="1360" y="0"/>
                    </a:moveTo>
                    <a:cubicBezTo>
                      <a:pt x="1284" y="0"/>
                      <a:pt x="1212" y="56"/>
                      <a:pt x="1191" y="121"/>
                    </a:cubicBezTo>
                    <a:cubicBezTo>
                      <a:pt x="1072" y="669"/>
                      <a:pt x="857" y="1192"/>
                      <a:pt x="655" y="1692"/>
                    </a:cubicBezTo>
                    <a:cubicBezTo>
                      <a:pt x="310" y="2526"/>
                      <a:pt x="0" y="3336"/>
                      <a:pt x="119" y="4169"/>
                    </a:cubicBezTo>
                    <a:cubicBezTo>
                      <a:pt x="131" y="4240"/>
                      <a:pt x="191" y="4300"/>
                      <a:pt x="286" y="4300"/>
                    </a:cubicBezTo>
                    <a:lnTo>
                      <a:pt x="310" y="4300"/>
                    </a:lnTo>
                    <a:cubicBezTo>
                      <a:pt x="405" y="4288"/>
                      <a:pt x="464" y="4217"/>
                      <a:pt x="441" y="4121"/>
                    </a:cubicBezTo>
                    <a:cubicBezTo>
                      <a:pt x="322" y="3383"/>
                      <a:pt x="643" y="2621"/>
                      <a:pt x="953" y="1835"/>
                    </a:cubicBezTo>
                    <a:cubicBezTo>
                      <a:pt x="1155" y="1311"/>
                      <a:pt x="1381" y="776"/>
                      <a:pt x="1500" y="192"/>
                    </a:cubicBezTo>
                    <a:cubicBezTo>
                      <a:pt x="1536" y="109"/>
                      <a:pt x="1476" y="14"/>
                      <a:pt x="1381" y="2"/>
                    </a:cubicBezTo>
                    <a:cubicBezTo>
                      <a:pt x="1374" y="1"/>
                      <a:pt x="1367" y="0"/>
                      <a:pt x="13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3" name="Google Shape;12233;p81"/>
          <p:cNvGrpSpPr/>
          <p:nvPr/>
        </p:nvGrpSpPr>
        <p:grpSpPr>
          <a:xfrm>
            <a:off x="1133133" y="3351922"/>
            <a:ext cx="313984" cy="358560"/>
            <a:chOff x="1133133" y="3351922"/>
            <a:chExt cx="313984" cy="358560"/>
          </a:xfrm>
        </p:grpSpPr>
        <p:sp>
          <p:nvSpPr>
            <p:cNvPr id="12234" name="Google Shape;12234;p81"/>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81"/>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81"/>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81"/>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81"/>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81"/>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81"/>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81"/>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81"/>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81"/>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81"/>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81"/>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81"/>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81"/>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81"/>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81"/>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0" name="Google Shape;12250;p81"/>
          <p:cNvSpPr/>
          <p:nvPr/>
        </p:nvSpPr>
        <p:spPr>
          <a:xfrm>
            <a:off x="1709197" y="3353842"/>
            <a:ext cx="262944" cy="354720"/>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1" name="Google Shape;12251;p81"/>
          <p:cNvGrpSpPr/>
          <p:nvPr/>
        </p:nvGrpSpPr>
        <p:grpSpPr>
          <a:xfrm>
            <a:off x="2795053" y="3352594"/>
            <a:ext cx="288448" cy="357120"/>
            <a:chOff x="2795053" y="3352594"/>
            <a:chExt cx="288448" cy="357120"/>
          </a:xfrm>
        </p:grpSpPr>
        <p:sp>
          <p:nvSpPr>
            <p:cNvPr id="12252" name="Google Shape;12252;p81"/>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81"/>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81"/>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81"/>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81"/>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81"/>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81"/>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81"/>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81"/>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1" name="Google Shape;12261;p81"/>
          <p:cNvGrpSpPr/>
          <p:nvPr/>
        </p:nvGrpSpPr>
        <p:grpSpPr>
          <a:xfrm>
            <a:off x="2236525" y="3353202"/>
            <a:ext cx="304832" cy="356512"/>
            <a:chOff x="2236525" y="3353202"/>
            <a:chExt cx="304832" cy="356512"/>
          </a:xfrm>
        </p:grpSpPr>
        <p:sp>
          <p:nvSpPr>
            <p:cNvPr id="12262" name="Google Shape;12262;p81"/>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81"/>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81"/>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5" name="Google Shape;12265;p81"/>
          <p:cNvGrpSpPr/>
          <p:nvPr/>
        </p:nvGrpSpPr>
        <p:grpSpPr>
          <a:xfrm>
            <a:off x="3910637" y="3352690"/>
            <a:ext cx="256800" cy="357024"/>
            <a:chOff x="3910637" y="3352690"/>
            <a:chExt cx="256800" cy="357024"/>
          </a:xfrm>
        </p:grpSpPr>
        <p:sp>
          <p:nvSpPr>
            <p:cNvPr id="12266" name="Google Shape;12266;p81"/>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81"/>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81"/>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9" name="Google Shape;12269;p81"/>
          <p:cNvGrpSpPr/>
          <p:nvPr/>
        </p:nvGrpSpPr>
        <p:grpSpPr>
          <a:xfrm>
            <a:off x="6056429" y="3351922"/>
            <a:ext cx="360064" cy="360096"/>
            <a:chOff x="6056429" y="3351922"/>
            <a:chExt cx="360064" cy="360096"/>
          </a:xfrm>
        </p:grpSpPr>
        <p:sp>
          <p:nvSpPr>
            <p:cNvPr id="12270" name="Google Shape;12270;p81"/>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81"/>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81"/>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3" name="Google Shape;12273;p81"/>
          <p:cNvGrpSpPr/>
          <p:nvPr/>
        </p:nvGrpSpPr>
        <p:grpSpPr>
          <a:xfrm>
            <a:off x="6608877" y="3353074"/>
            <a:ext cx="357408" cy="357408"/>
            <a:chOff x="6608877" y="3353074"/>
            <a:chExt cx="357408" cy="357408"/>
          </a:xfrm>
        </p:grpSpPr>
        <p:sp>
          <p:nvSpPr>
            <p:cNvPr id="12274" name="Google Shape;12274;p81"/>
            <p:cNvSpPr/>
            <p:nvPr/>
          </p:nvSpPr>
          <p:spPr>
            <a:xfrm>
              <a:off x="6608877" y="3353074"/>
              <a:ext cx="357408" cy="357408"/>
            </a:xfrm>
            <a:custGeom>
              <a:avLst/>
              <a:gdLst/>
              <a:ahLst/>
              <a:cxnLst/>
              <a:rect l="l" t="t" r="r" b="b"/>
              <a:pathLst>
                <a:path w="11169" h="11169" extrusionOk="0">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81"/>
            <p:cNvSpPr/>
            <p:nvPr/>
          </p:nvSpPr>
          <p:spPr>
            <a:xfrm>
              <a:off x="6770029" y="3565170"/>
              <a:ext cx="44608" cy="27968"/>
            </a:xfrm>
            <a:custGeom>
              <a:avLst/>
              <a:gdLst/>
              <a:ahLst/>
              <a:cxnLst/>
              <a:rect l="l" t="t" r="r" b="b"/>
              <a:pathLst>
                <a:path w="1394" h="874" extrusionOk="0">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81"/>
            <p:cNvSpPr/>
            <p:nvPr/>
          </p:nvSpPr>
          <p:spPr>
            <a:xfrm>
              <a:off x="6859949" y="3437074"/>
              <a:ext cx="24416" cy="31840"/>
            </a:xfrm>
            <a:custGeom>
              <a:avLst/>
              <a:gdLst/>
              <a:ahLst/>
              <a:cxnLst/>
              <a:rect l="l" t="t" r="r" b="b"/>
              <a:pathLst>
                <a:path w="763" h="995" extrusionOk="0">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81"/>
            <p:cNvSpPr/>
            <p:nvPr/>
          </p:nvSpPr>
          <p:spPr>
            <a:xfrm>
              <a:off x="6824525" y="3509426"/>
              <a:ext cx="17920" cy="28448"/>
            </a:xfrm>
            <a:custGeom>
              <a:avLst/>
              <a:gdLst/>
              <a:ahLst/>
              <a:cxnLst/>
              <a:rect l="l" t="t" r="r" b="b"/>
              <a:pathLst>
                <a:path w="560" h="889" extrusionOk="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81"/>
            <p:cNvSpPr/>
            <p:nvPr/>
          </p:nvSpPr>
          <p:spPr>
            <a:xfrm>
              <a:off x="6790989" y="3541906"/>
              <a:ext cx="42688" cy="34464"/>
            </a:xfrm>
            <a:custGeom>
              <a:avLst/>
              <a:gdLst/>
              <a:ahLst/>
              <a:cxnLst/>
              <a:rect l="l" t="t" r="r" b="b"/>
              <a:pathLst>
                <a:path w="1334" h="1077" extrusionOk="0">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81"/>
            <p:cNvSpPr/>
            <p:nvPr/>
          </p:nvSpPr>
          <p:spPr>
            <a:xfrm>
              <a:off x="6840525" y="3544914"/>
              <a:ext cx="54112" cy="32608"/>
            </a:xfrm>
            <a:custGeom>
              <a:avLst/>
              <a:gdLst/>
              <a:ahLst/>
              <a:cxnLst/>
              <a:rect l="l" t="t" r="r" b="b"/>
              <a:pathLst>
                <a:path w="1691" h="1019" extrusionOk="0">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81"/>
            <p:cNvSpPr/>
            <p:nvPr/>
          </p:nvSpPr>
          <p:spPr>
            <a:xfrm>
              <a:off x="6793645" y="3582770"/>
              <a:ext cx="102144" cy="75520"/>
            </a:xfrm>
            <a:custGeom>
              <a:avLst/>
              <a:gdLst/>
              <a:ahLst/>
              <a:cxnLst/>
              <a:rect l="l" t="t" r="r" b="b"/>
              <a:pathLst>
                <a:path w="3192" h="2360" extrusionOk="0">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1" name="Google Shape;12281;p81"/>
          <p:cNvSpPr/>
          <p:nvPr/>
        </p:nvSpPr>
        <p:spPr>
          <a:xfrm>
            <a:off x="7708045" y="3351538"/>
            <a:ext cx="357408" cy="357408"/>
          </a:xfrm>
          <a:custGeom>
            <a:avLst/>
            <a:gdLst/>
            <a:ahLst/>
            <a:cxnLst/>
            <a:rect l="l" t="t" r="r" b="b"/>
            <a:pathLst>
              <a:path w="11169" h="11169" extrusionOk="0">
                <a:moveTo>
                  <a:pt x="5585" y="382"/>
                </a:moveTo>
                <a:cubicBezTo>
                  <a:pt x="6990" y="382"/>
                  <a:pt x="8311" y="930"/>
                  <a:pt x="9311" y="1906"/>
                </a:cubicBezTo>
                <a:cubicBezTo>
                  <a:pt x="10300" y="2906"/>
                  <a:pt x="10835" y="4216"/>
                  <a:pt x="10835" y="5633"/>
                </a:cubicBezTo>
                <a:cubicBezTo>
                  <a:pt x="10835" y="7002"/>
                  <a:pt x="10288" y="8311"/>
                  <a:pt x="9311" y="9312"/>
                </a:cubicBezTo>
                <a:cubicBezTo>
                  <a:pt x="8311" y="10300"/>
                  <a:pt x="7002" y="10836"/>
                  <a:pt x="5585" y="10836"/>
                </a:cubicBezTo>
                <a:cubicBezTo>
                  <a:pt x="4192" y="10836"/>
                  <a:pt x="2858" y="10288"/>
                  <a:pt x="1870" y="9312"/>
                </a:cubicBezTo>
                <a:cubicBezTo>
                  <a:pt x="870" y="8311"/>
                  <a:pt x="334" y="7002"/>
                  <a:pt x="334" y="5585"/>
                </a:cubicBezTo>
                <a:cubicBezTo>
                  <a:pt x="334" y="4192"/>
                  <a:pt x="882" y="2858"/>
                  <a:pt x="1870" y="1870"/>
                </a:cubicBezTo>
                <a:cubicBezTo>
                  <a:pt x="1953" y="1775"/>
                  <a:pt x="2061" y="1668"/>
                  <a:pt x="2168" y="1596"/>
                </a:cubicBezTo>
                <a:lnTo>
                  <a:pt x="2418" y="2001"/>
                </a:lnTo>
                <a:cubicBezTo>
                  <a:pt x="2465" y="2073"/>
                  <a:pt x="2489" y="2180"/>
                  <a:pt x="2465" y="2263"/>
                </a:cubicBezTo>
                <a:lnTo>
                  <a:pt x="2168" y="3537"/>
                </a:lnTo>
                <a:cubicBezTo>
                  <a:pt x="2120" y="3692"/>
                  <a:pt x="2180" y="3870"/>
                  <a:pt x="2299" y="4013"/>
                </a:cubicBezTo>
                <a:lnTo>
                  <a:pt x="3489" y="5228"/>
                </a:lnTo>
                <a:cubicBezTo>
                  <a:pt x="3586" y="5335"/>
                  <a:pt x="3721" y="5384"/>
                  <a:pt x="3869" y="5384"/>
                </a:cubicBezTo>
                <a:cubicBezTo>
                  <a:pt x="3885" y="5384"/>
                  <a:pt x="3901" y="5384"/>
                  <a:pt x="3918" y="5382"/>
                </a:cubicBezTo>
                <a:lnTo>
                  <a:pt x="4811" y="5275"/>
                </a:lnTo>
                <a:lnTo>
                  <a:pt x="5692" y="6014"/>
                </a:lnTo>
                <a:lnTo>
                  <a:pt x="5418" y="6752"/>
                </a:lnTo>
                <a:cubicBezTo>
                  <a:pt x="5406" y="6787"/>
                  <a:pt x="5406" y="6847"/>
                  <a:pt x="5442" y="6883"/>
                </a:cubicBezTo>
                <a:lnTo>
                  <a:pt x="5573" y="7109"/>
                </a:lnTo>
                <a:cubicBezTo>
                  <a:pt x="5606" y="7158"/>
                  <a:pt x="5661" y="7185"/>
                  <a:pt x="5720" y="7185"/>
                </a:cubicBezTo>
                <a:cubicBezTo>
                  <a:pt x="5746" y="7185"/>
                  <a:pt x="5773" y="7179"/>
                  <a:pt x="5799" y="7168"/>
                </a:cubicBezTo>
                <a:cubicBezTo>
                  <a:pt x="5871" y="7121"/>
                  <a:pt x="5894" y="7014"/>
                  <a:pt x="5859" y="6942"/>
                </a:cubicBezTo>
                <a:lnTo>
                  <a:pt x="5763" y="6787"/>
                </a:lnTo>
                <a:lnTo>
                  <a:pt x="6133" y="5799"/>
                </a:lnTo>
                <a:lnTo>
                  <a:pt x="7621" y="6002"/>
                </a:lnTo>
                <a:lnTo>
                  <a:pt x="8930" y="6930"/>
                </a:lnTo>
                <a:cubicBezTo>
                  <a:pt x="8978" y="6954"/>
                  <a:pt x="9014" y="7002"/>
                  <a:pt x="9014" y="7061"/>
                </a:cubicBezTo>
                <a:cubicBezTo>
                  <a:pt x="9014" y="7121"/>
                  <a:pt x="8990" y="7168"/>
                  <a:pt x="8966" y="7204"/>
                </a:cubicBezTo>
                <a:lnTo>
                  <a:pt x="6466" y="10169"/>
                </a:lnTo>
                <a:lnTo>
                  <a:pt x="6454" y="10169"/>
                </a:lnTo>
                <a:lnTo>
                  <a:pt x="6275" y="10038"/>
                </a:lnTo>
                <a:lnTo>
                  <a:pt x="6275" y="10026"/>
                </a:lnTo>
                <a:lnTo>
                  <a:pt x="6597" y="8264"/>
                </a:lnTo>
                <a:cubicBezTo>
                  <a:pt x="6597" y="8216"/>
                  <a:pt x="6597" y="8192"/>
                  <a:pt x="6585" y="8145"/>
                </a:cubicBezTo>
                <a:lnTo>
                  <a:pt x="6192" y="7502"/>
                </a:lnTo>
                <a:cubicBezTo>
                  <a:pt x="6167" y="7452"/>
                  <a:pt x="6109" y="7426"/>
                  <a:pt x="6051" y="7426"/>
                </a:cubicBezTo>
                <a:cubicBezTo>
                  <a:pt x="6025" y="7426"/>
                  <a:pt x="6000" y="7431"/>
                  <a:pt x="5978" y="7442"/>
                </a:cubicBezTo>
                <a:cubicBezTo>
                  <a:pt x="5894" y="7490"/>
                  <a:pt x="5871" y="7597"/>
                  <a:pt x="5918" y="7668"/>
                </a:cubicBezTo>
                <a:lnTo>
                  <a:pt x="6275" y="8264"/>
                </a:lnTo>
                <a:lnTo>
                  <a:pt x="5954" y="9966"/>
                </a:lnTo>
                <a:cubicBezTo>
                  <a:pt x="5930" y="10097"/>
                  <a:pt x="5990" y="10216"/>
                  <a:pt x="6097" y="10300"/>
                </a:cubicBezTo>
                <a:lnTo>
                  <a:pt x="6275" y="10443"/>
                </a:lnTo>
                <a:cubicBezTo>
                  <a:pt x="6335" y="10478"/>
                  <a:pt x="6406" y="10502"/>
                  <a:pt x="6466" y="10502"/>
                </a:cubicBezTo>
                <a:cubicBezTo>
                  <a:pt x="6573" y="10502"/>
                  <a:pt x="6656" y="10455"/>
                  <a:pt x="6716" y="10383"/>
                </a:cubicBezTo>
                <a:lnTo>
                  <a:pt x="9216" y="7418"/>
                </a:lnTo>
                <a:cubicBezTo>
                  <a:pt x="9311" y="7311"/>
                  <a:pt x="9347" y="7168"/>
                  <a:pt x="9335" y="7014"/>
                </a:cubicBezTo>
                <a:cubicBezTo>
                  <a:pt x="9323" y="6871"/>
                  <a:pt x="9228" y="6752"/>
                  <a:pt x="9133" y="6656"/>
                </a:cubicBezTo>
                <a:lnTo>
                  <a:pt x="7787" y="5716"/>
                </a:lnTo>
                <a:cubicBezTo>
                  <a:pt x="7776" y="5704"/>
                  <a:pt x="7740" y="5692"/>
                  <a:pt x="7716" y="5692"/>
                </a:cubicBezTo>
                <a:lnTo>
                  <a:pt x="6049" y="5454"/>
                </a:lnTo>
                <a:cubicBezTo>
                  <a:pt x="6040" y="5452"/>
                  <a:pt x="6031" y="5452"/>
                  <a:pt x="6022" y="5452"/>
                </a:cubicBezTo>
                <a:cubicBezTo>
                  <a:pt x="5958" y="5452"/>
                  <a:pt x="5891" y="5488"/>
                  <a:pt x="5871" y="5561"/>
                </a:cubicBezTo>
                <a:lnTo>
                  <a:pt x="5811" y="5704"/>
                </a:lnTo>
                <a:lnTo>
                  <a:pt x="4966" y="4990"/>
                </a:lnTo>
                <a:cubicBezTo>
                  <a:pt x="4930" y="4966"/>
                  <a:pt x="4882" y="4942"/>
                  <a:pt x="4847" y="4942"/>
                </a:cubicBezTo>
                <a:lnTo>
                  <a:pt x="4216" y="5025"/>
                </a:lnTo>
                <a:lnTo>
                  <a:pt x="4192" y="4466"/>
                </a:lnTo>
                <a:cubicBezTo>
                  <a:pt x="4192" y="4382"/>
                  <a:pt x="4251" y="4287"/>
                  <a:pt x="4335" y="4275"/>
                </a:cubicBezTo>
                <a:lnTo>
                  <a:pt x="5466" y="4097"/>
                </a:lnTo>
                <a:lnTo>
                  <a:pt x="5478" y="4501"/>
                </a:lnTo>
                <a:cubicBezTo>
                  <a:pt x="5478" y="4585"/>
                  <a:pt x="5561" y="4668"/>
                  <a:pt x="5644" y="4668"/>
                </a:cubicBezTo>
                <a:cubicBezTo>
                  <a:pt x="5740" y="4668"/>
                  <a:pt x="5811" y="4585"/>
                  <a:pt x="5811" y="4501"/>
                </a:cubicBezTo>
                <a:lnTo>
                  <a:pt x="5799" y="3978"/>
                </a:lnTo>
                <a:lnTo>
                  <a:pt x="6454" y="3239"/>
                </a:lnTo>
                <a:cubicBezTo>
                  <a:pt x="6514" y="3156"/>
                  <a:pt x="6514" y="3073"/>
                  <a:pt x="6430" y="3001"/>
                </a:cubicBezTo>
                <a:cubicBezTo>
                  <a:pt x="6396" y="2973"/>
                  <a:pt x="6359" y="2958"/>
                  <a:pt x="6321" y="2958"/>
                </a:cubicBezTo>
                <a:cubicBezTo>
                  <a:pt x="6279" y="2958"/>
                  <a:pt x="6236" y="2976"/>
                  <a:pt x="6192" y="3013"/>
                </a:cubicBezTo>
                <a:lnTo>
                  <a:pt x="5525" y="3775"/>
                </a:lnTo>
                <a:lnTo>
                  <a:pt x="4275" y="3978"/>
                </a:lnTo>
                <a:cubicBezTo>
                  <a:pt x="4025" y="4025"/>
                  <a:pt x="3835" y="4251"/>
                  <a:pt x="3847" y="4513"/>
                </a:cubicBezTo>
                <a:lnTo>
                  <a:pt x="3870" y="5085"/>
                </a:lnTo>
                <a:lnTo>
                  <a:pt x="3858" y="5085"/>
                </a:lnTo>
                <a:cubicBezTo>
                  <a:pt x="3799" y="5085"/>
                  <a:pt x="3739" y="5061"/>
                  <a:pt x="3716" y="5025"/>
                </a:cubicBezTo>
                <a:lnTo>
                  <a:pt x="2525" y="3799"/>
                </a:lnTo>
                <a:cubicBezTo>
                  <a:pt x="2477" y="3751"/>
                  <a:pt x="2465" y="3692"/>
                  <a:pt x="2477" y="3620"/>
                </a:cubicBezTo>
                <a:lnTo>
                  <a:pt x="2775" y="2358"/>
                </a:lnTo>
                <a:cubicBezTo>
                  <a:pt x="2823" y="2180"/>
                  <a:pt x="2787" y="1989"/>
                  <a:pt x="2680" y="1834"/>
                </a:cubicBezTo>
                <a:lnTo>
                  <a:pt x="2418" y="1406"/>
                </a:lnTo>
                <a:cubicBezTo>
                  <a:pt x="2668" y="1215"/>
                  <a:pt x="2954" y="1037"/>
                  <a:pt x="3239" y="894"/>
                </a:cubicBezTo>
                <a:lnTo>
                  <a:pt x="3454" y="1251"/>
                </a:lnTo>
                <a:cubicBezTo>
                  <a:pt x="3485" y="1306"/>
                  <a:pt x="3536" y="1330"/>
                  <a:pt x="3588" y="1330"/>
                </a:cubicBezTo>
                <a:cubicBezTo>
                  <a:pt x="3616" y="1330"/>
                  <a:pt x="3643" y="1323"/>
                  <a:pt x="3668" y="1311"/>
                </a:cubicBezTo>
                <a:lnTo>
                  <a:pt x="4442" y="989"/>
                </a:lnTo>
                <a:lnTo>
                  <a:pt x="5168" y="953"/>
                </a:lnTo>
                <a:cubicBezTo>
                  <a:pt x="5216" y="953"/>
                  <a:pt x="5228" y="977"/>
                  <a:pt x="5240" y="989"/>
                </a:cubicBezTo>
                <a:cubicBezTo>
                  <a:pt x="5263" y="1001"/>
                  <a:pt x="5275" y="1013"/>
                  <a:pt x="5275" y="1061"/>
                </a:cubicBezTo>
                <a:cubicBezTo>
                  <a:pt x="5275" y="1096"/>
                  <a:pt x="5240" y="1120"/>
                  <a:pt x="5228" y="1132"/>
                </a:cubicBezTo>
                <a:lnTo>
                  <a:pt x="4585" y="1453"/>
                </a:lnTo>
                <a:cubicBezTo>
                  <a:pt x="4525" y="1477"/>
                  <a:pt x="4501" y="1525"/>
                  <a:pt x="4501" y="1596"/>
                </a:cubicBezTo>
                <a:cubicBezTo>
                  <a:pt x="4501" y="1668"/>
                  <a:pt x="4525" y="1715"/>
                  <a:pt x="4585" y="1751"/>
                </a:cubicBezTo>
                <a:lnTo>
                  <a:pt x="5621" y="2346"/>
                </a:lnTo>
                <a:cubicBezTo>
                  <a:pt x="5641" y="2360"/>
                  <a:pt x="5666" y="2366"/>
                  <a:pt x="5693" y="2366"/>
                </a:cubicBezTo>
                <a:cubicBezTo>
                  <a:pt x="5712" y="2366"/>
                  <a:pt x="5732" y="2363"/>
                  <a:pt x="5752" y="2358"/>
                </a:cubicBezTo>
                <a:cubicBezTo>
                  <a:pt x="5799" y="2346"/>
                  <a:pt x="5823" y="2311"/>
                  <a:pt x="5859" y="2263"/>
                </a:cubicBezTo>
                <a:lnTo>
                  <a:pt x="6109" y="1608"/>
                </a:lnTo>
                <a:lnTo>
                  <a:pt x="7240" y="2311"/>
                </a:lnTo>
                <a:lnTo>
                  <a:pt x="7240" y="2323"/>
                </a:lnTo>
                <a:cubicBezTo>
                  <a:pt x="7240" y="2323"/>
                  <a:pt x="7240" y="2346"/>
                  <a:pt x="7228" y="2346"/>
                </a:cubicBezTo>
                <a:lnTo>
                  <a:pt x="6716" y="2501"/>
                </a:lnTo>
                <a:cubicBezTo>
                  <a:pt x="6633" y="2537"/>
                  <a:pt x="6585" y="2620"/>
                  <a:pt x="6609" y="2715"/>
                </a:cubicBezTo>
                <a:cubicBezTo>
                  <a:pt x="6644" y="2787"/>
                  <a:pt x="6704" y="2835"/>
                  <a:pt x="6764" y="2835"/>
                </a:cubicBezTo>
                <a:cubicBezTo>
                  <a:pt x="6775" y="2835"/>
                  <a:pt x="6787" y="2835"/>
                  <a:pt x="6811" y="2823"/>
                </a:cubicBezTo>
                <a:lnTo>
                  <a:pt x="7311" y="2656"/>
                </a:lnTo>
                <a:cubicBezTo>
                  <a:pt x="7430" y="2608"/>
                  <a:pt x="7526" y="2501"/>
                  <a:pt x="7537" y="2370"/>
                </a:cubicBezTo>
                <a:cubicBezTo>
                  <a:pt x="7549" y="2239"/>
                  <a:pt x="7490" y="2120"/>
                  <a:pt x="7371" y="2049"/>
                </a:cubicBezTo>
                <a:lnTo>
                  <a:pt x="6073" y="1239"/>
                </a:lnTo>
                <a:cubicBezTo>
                  <a:pt x="6052" y="1225"/>
                  <a:pt x="6027" y="1219"/>
                  <a:pt x="6000" y="1219"/>
                </a:cubicBezTo>
                <a:cubicBezTo>
                  <a:pt x="5981" y="1219"/>
                  <a:pt x="5962" y="1222"/>
                  <a:pt x="5942" y="1227"/>
                </a:cubicBezTo>
                <a:cubicBezTo>
                  <a:pt x="5894" y="1239"/>
                  <a:pt x="5859" y="1275"/>
                  <a:pt x="5835" y="1311"/>
                </a:cubicBezTo>
                <a:lnTo>
                  <a:pt x="5585" y="1965"/>
                </a:lnTo>
                <a:lnTo>
                  <a:pt x="4990" y="1632"/>
                </a:lnTo>
                <a:lnTo>
                  <a:pt x="5347" y="1453"/>
                </a:lnTo>
                <a:cubicBezTo>
                  <a:pt x="5478" y="1394"/>
                  <a:pt x="5561" y="1275"/>
                  <a:pt x="5585" y="1120"/>
                </a:cubicBezTo>
                <a:cubicBezTo>
                  <a:pt x="5597" y="1001"/>
                  <a:pt x="5561" y="882"/>
                  <a:pt x="5478" y="775"/>
                </a:cubicBezTo>
                <a:cubicBezTo>
                  <a:pt x="5394" y="691"/>
                  <a:pt x="5275" y="644"/>
                  <a:pt x="5156" y="644"/>
                </a:cubicBezTo>
                <a:lnTo>
                  <a:pt x="4394" y="680"/>
                </a:lnTo>
                <a:cubicBezTo>
                  <a:pt x="4382" y="680"/>
                  <a:pt x="4347" y="680"/>
                  <a:pt x="4335" y="691"/>
                </a:cubicBezTo>
                <a:lnTo>
                  <a:pt x="3668" y="977"/>
                </a:lnTo>
                <a:lnTo>
                  <a:pt x="3549" y="775"/>
                </a:lnTo>
                <a:cubicBezTo>
                  <a:pt x="4192" y="513"/>
                  <a:pt x="4870" y="382"/>
                  <a:pt x="5585" y="382"/>
                </a:cubicBezTo>
                <a:close/>
                <a:moveTo>
                  <a:pt x="5585" y="1"/>
                </a:moveTo>
                <a:cubicBezTo>
                  <a:pt x="4097" y="1"/>
                  <a:pt x="2704" y="584"/>
                  <a:pt x="1644" y="1644"/>
                </a:cubicBezTo>
                <a:cubicBezTo>
                  <a:pt x="584" y="2704"/>
                  <a:pt x="1" y="4097"/>
                  <a:pt x="1" y="5585"/>
                </a:cubicBezTo>
                <a:cubicBezTo>
                  <a:pt x="1" y="7073"/>
                  <a:pt x="584" y="8478"/>
                  <a:pt x="1644" y="9526"/>
                </a:cubicBezTo>
                <a:cubicBezTo>
                  <a:pt x="2704" y="10586"/>
                  <a:pt x="4097" y="11169"/>
                  <a:pt x="5585" y="11169"/>
                </a:cubicBezTo>
                <a:cubicBezTo>
                  <a:pt x="7073" y="11169"/>
                  <a:pt x="8478" y="10586"/>
                  <a:pt x="9526" y="9526"/>
                </a:cubicBezTo>
                <a:cubicBezTo>
                  <a:pt x="10585" y="8478"/>
                  <a:pt x="11169" y="7073"/>
                  <a:pt x="11169" y="5585"/>
                </a:cubicBezTo>
                <a:cubicBezTo>
                  <a:pt x="11169" y="4097"/>
                  <a:pt x="10585" y="2692"/>
                  <a:pt x="9526" y="1644"/>
                </a:cubicBezTo>
                <a:cubicBezTo>
                  <a:pt x="8478" y="584"/>
                  <a:pt x="7073" y="1"/>
                  <a:pt x="55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2" name="Google Shape;12282;p81"/>
          <p:cNvGrpSpPr/>
          <p:nvPr/>
        </p:nvGrpSpPr>
        <p:grpSpPr>
          <a:xfrm>
            <a:off x="3316269" y="3352402"/>
            <a:ext cx="344832" cy="356544"/>
            <a:chOff x="3316269" y="3352402"/>
            <a:chExt cx="344832" cy="356544"/>
          </a:xfrm>
        </p:grpSpPr>
        <p:sp>
          <p:nvSpPr>
            <p:cNvPr id="12283" name="Google Shape;12283;p81"/>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81"/>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81"/>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6" name="Google Shape;12286;p81"/>
          <p:cNvSpPr/>
          <p:nvPr/>
        </p:nvSpPr>
        <p:spPr>
          <a:xfrm>
            <a:off x="4423085" y="3353074"/>
            <a:ext cx="331872" cy="357792"/>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7" name="Google Shape;12287;p81"/>
          <p:cNvGrpSpPr/>
          <p:nvPr/>
        </p:nvGrpSpPr>
        <p:grpSpPr>
          <a:xfrm>
            <a:off x="4959533" y="3370226"/>
            <a:ext cx="357408" cy="323488"/>
            <a:chOff x="4959533" y="3370226"/>
            <a:chExt cx="357408" cy="323488"/>
          </a:xfrm>
        </p:grpSpPr>
        <p:sp>
          <p:nvSpPr>
            <p:cNvPr id="12288" name="Google Shape;12288;p81"/>
            <p:cNvSpPr/>
            <p:nvPr/>
          </p:nvSpPr>
          <p:spPr>
            <a:xfrm>
              <a:off x="4959533" y="3370226"/>
              <a:ext cx="357408" cy="323488"/>
            </a:xfrm>
            <a:custGeom>
              <a:avLst/>
              <a:gdLst/>
              <a:ahLst/>
              <a:cxnLst/>
              <a:rect l="l" t="t" r="r" b="b"/>
              <a:pathLst>
                <a:path w="11169" h="10109" extrusionOk="0">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81"/>
            <p:cNvSpPr/>
            <p:nvPr/>
          </p:nvSpPr>
          <p:spPr>
            <a:xfrm>
              <a:off x="5055149" y="3409458"/>
              <a:ext cx="99840" cy="88416"/>
            </a:xfrm>
            <a:custGeom>
              <a:avLst/>
              <a:gdLst/>
              <a:ahLst/>
              <a:cxnLst/>
              <a:rect l="l" t="t" r="r" b="b"/>
              <a:pathLst>
                <a:path w="3120" h="2763" extrusionOk="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0" name="Google Shape;12290;p81"/>
          <p:cNvGrpSpPr/>
          <p:nvPr/>
        </p:nvGrpSpPr>
        <p:grpSpPr>
          <a:xfrm>
            <a:off x="7158637" y="3353074"/>
            <a:ext cx="357056" cy="357408"/>
            <a:chOff x="7158637" y="3353074"/>
            <a:chExt cx="357056" cy="357408"/>
          </a:xfrm>
        </p:grpSpPr>
        <p:sp>
          <p:nvSpPr>
            <p:cNvPr id="12291" name="Google Shape;12291;p81"/>
            <p:cNvSpPr/>
            <p:nvPr/>
          </p:nvSpPr>
          <p:spPr>
            <a:xfrm>
              <a:off x="7158637" y="3353074"/>
              <a:ext cx="357056" cy="357408"/>
            </a:xfrm>
            <a:custGeom>
              <a:avLst/>
              <a:gdLst/>
              <a:ahLst/>
              <a:cxnLst/>
              <a:rect l="l" t="t" r="r" b="b"/>
              <a:pathLst>
                <a:path w="11158" h="11169" extrusionOk="0">
                  <a:moveTo>
                    <a:pt x="7157" y="2489"/>
                  </a:moveTo>
                  <a:cubicBezTo>
                    <a:pt x="7192" y="2489"/>
                    <a:pt x="7204" y="2501"/>
                    <a:pt x="7204" y="2501"/>
                  </a:cubicBezTo>
                  <a:cubicBezTo>
                    <a:pt x="7216" y="2513"/>
                    <a:pt x="7228" y="2537"/>
                    <a:pt x="7228" y="2560"/>
                  </a:cubicBezTo>
                  <a:cubicBezTo>
                    <a:pt x="7228" y="2608"/>
                    <a:pt x="7204" y="2632"/>
                    <a:pt x="7157" y="2656"/>
                  </a:cubicBezTo>
                  <a:lnTo>
                    <a:pt x="6776" y="2691"/>
                  </a:lnTo>
                  <a:lnTo>
                    <a:pt x="6788" y="2656"/>
                  </a:lnTo>
                  <a:cubicBezTo>
                    <a:pt x="6811" y="2596"/>
                    <a:pt x="6859" y="2548"/>
                    <a:pt x="6919" y="2537"/>
                  </a:cubicBezTo>
                  <a:lnTo>
                    <a:pt x="7145" y="2489"/>
                  </a:lnTo>
                  <a:close/>
                  <a:moveTo>
                    <a:pt x="5192" y="2632"/>
                  </a:moveTo>
                  <a:cubicBezTo>
                    <a:pt x="5014" y="3084"/>
                    <a:pt x="5014" y="3108"/>
                    <a:pt x="5014" y="3144"/>
                  </a:cubicBezTo>
                  <a:cubicBezTo>
                    <a:pt x="5002" y="3227"/>
                    <a:pt x="5073" y="3310"/>
                    <a:pt x="5168" y="3310"/>
                  </a:cubicBezTo>
                  <a:cubicBezTo>
                    <a:pt x="5240" y="3310"/>
                    <a:pt x="5311" y="3251"/>
                    <a:pt x="5323" y="3168"/>
                  </a:cubicBezTo>
                  <a:cubicBezTo>
                    <a:pt x="5335" y="3132"/>
                    <a:pt x="5395" y="2989"/>
                    <a:pt x="5466" y="2810"/>
                  </a:cubicBezTo>
                  <a:lnTo>
                    <a:pt x="5549" y="2953"/>
                  </a:lnTo>
                  <a:cubicBezTo>
                    <a:pt x="5641" y="3100"/>
                    <a:pt x="5803" y="3176"/>
                    <a:pt x="5966" y="3176"/>
                  </a:cubicBezTo>
                  <a:cubicBezTo>
                    <a:pt x="6014" y="3176"/>
                    <a:pt x="6062" y="3169"/>
                    <a:pt x="6109" y="3156"/>
                  </a:cubicBezTo>
                  <a:lnTo>
                    <a:pt x="6347" y="3096"/>
                  </a:lnTo>
                  <a:cubicBezTo>
                    <a:pt x="6347" y="3156"/>
                    <a:pt x="6383" y="3215"/>
                    <a:pt x="6442" y="3251"/>
                  </a:cubicBezTo>
                  <a:lnTo>
                    <a:pt x="6811" y="3441"/>
                  </a:lnTo>
                  <a:lnTo>
                    <a:pt x="6788" y="3489"/>
                  </a:lnTo>
                  <a:lnTo>
                    <a:pt x="5264" y="3489"/>
                  </a:lnTo>
                  <a:lnTo>
                    <a:pt x="4049" y="3013"/>
                  </a:lnTo>
                  <a:lnTo>
                    <a:pt x="4299" y="2667"/>
                  </a:lnTo>
                  <a:lnTo>
                    <a:pt x="5192" y="2632"/>
                  </a:lnTo>
                  <a:close/>
                  <a:moveTo>
                    <a:pt x="382" y="6442"/>
                  </a:moveTo>
                  <a:lnTo>
                    <a:pt x="1001" y="7025"/>
                  </a:lnTo>
                  <a:cubicBezTo>
                    <a:pt x="1037" y="7073"/>
                    <a:pt x="1061" y="7132"/>
                    <a:pt x="1061" y="7192"/>
                  </a:cubicBezTo>
                  <a:lnTo>
                    <a:pt x="953" y="8085"/>
                  </a:lnTo>
                  <a:cubicBezTo>
                    <a:pt x="668" y="7573"/>
                    <a:pt x="489" y="7025"/>
                    <a:pt x="382" y="6442"/>
                  </a:cubicBezTo>
                  <a:close/>
                  <a:moveTo>
                    <a:pt x="5537" y="310"/>
                  </a:moveTo>
                  <a:cubicBezTo>
                    <a:pt x="6930" y="310"/>
                    <a:pt x="8228" y="870"/>
                    <a:pt x="9228" y="1846"/>
                  </a:cubicBezTo>
                  <a:cubicBezTo>
                    <a:pt x="10193" y="2810"/>
                    <a:pt x="10729" y="4084"/>
                    <a:pt x="10752" y="5430"/>
                  </a:cubicBezTo>
                  <a:cubicBezTo>
                    <a:pt x="10717" y="5418"/>
                    <a:pt x="10669" y="5394"/>
                    <a:pt x="10657" y="5346"/>
                  </a:cubicBezTo>
                  <a:lnTo>
                    <a:pt x="10419" y="4894"/>
                  </a:lnTo>
                  <a:cubicBezTo>
                    <a:pt x="10386" y="4845"/>
                    <a:pt x="10325" y="4818"/>
                    <a:pt x="10267" y="4818"/>
                  </a:cubicBezTo>
                  <a:cubicBezTo>
                    <a:pt x="10240" y="4818"/>
                    <a:pt x="10215" y="4823"/>
                    <a:pt x="10193" y="4834"/>
                  </a:cubicBezTo>
                  <a:cubicBezTo>
                    <a:pt x="10181" y="4894"/>
                    <a:pt x="10145" y="4989"/>
                    <a:pt x="10193" y="5073"/>
                  </a:cubicBezTo>
                  <a:lnTo>
                    <a:pt x="10431" y="5525"/>
                  </a:lnTo>
                  <a:cubicBezTo>
                    <a:pt x="10490" y="5644"/>
                    <a:pt x="10598" y="5727"/>
                    <a:pt x="10729" y="5763"/>
                  </a:cubicBezTo>
                  <a:lnTo>
                    <a:pt x="10824" y="5787"/>
                  </a:lnTo>
                  <a:cubicBezTo>
                    <a:pt x="10752" y="7120"/>
                    <a:pt x="10228" y="8347"/>
                    <a:pt x="9288" y="9287"/>
                  </a:cubicBezTo>
                  <a:cubicBezTo>
                    <a:pt x="8288" y="10287"/>
                    <a:pt x="6978" y="10823"/>
                    <a:pt x="5561" y="10823"/>
                  </a:cubicBezTo>
                  <a:cubicBezTo>
                    <a:pt x="4168" y="10823"/>
                    <a:pt x="2847" y="10276"/>
                    <a:pt x="1846" y="9287"/>
                  </a:cubicBezTo>
                  <a:cubicBezTo>
                    <a:pt x="1608" y="9049"/>
                    <a:pt x="1394" y="8799"/>
                    <a:pt x="1215" y="8525"/>
                  </a:cubicBezTo>
                  <a:lnTo>
                    <a:pt x="1370" y="7216"/>
                  </a:lnTo>
                  <a:cubicBezTo>
                    <a:pt x="1382" y="7061"/>
                    <a:pt x="1323" y="6906"/>
                    <a:pt x="1215" y="6787"/>
                  </a:cubicBezTo>
                  <a:lnTo>
                    <a:pt x="322" y="5930"/>
                  </a:lnTo>
                  <a:cubicBezTo>
                    <a:pt x="311" y="5811"/>
                    <a:pt x="311" y="5692"/>
                    <a:pt x="311" y="5573"/>
                  </a:cubicBezTo>
                  <a:cubicBezTo>
                    <a:pt x="311" y="4168"/>
                    <a:pt x="858" y="2846"/>
                    <a:pt x="1846" y="1846"/>
                  </a:cubicBezTo>
                  <a:cubicBezTo>
                    <a:pt x="2466" y="1227"/>
                    <a:pt x="3216" y="774"/>
                    <a:pt x="4037" y="536"/>
                  </a:cubicBezTo>
                  <a:lnTo>
                    <a:pt x="4037" y="536"/>
                  </a:lnTo>
                  <a:lnTo>
                    <a:pt x="3930" y="822"/>
                  </a:lnTo>
                  <a:cubicBezTo>
                    <a:pt x="3894" y="905"/>
                    <a:pt x="3942" y="1001"/>
                    <a:pt x="4013" y="1024"/>
                  </a:cubicBezTo>
                  <a:cubicBezTo>
                    <a:pt x="4025" y="1024"/>
                    <a:pt x="4061" y="1048"/>
                    <a:pt x="4073" y="1048"/>
                  </a:cubicBezTo>
                  <a:cubicBezTo>
                    <a:pt x="4132" y="1048"/>
                    <a:pt x="4216" y="1001"/>
                    <a:pt x="4228" y="941"/>
                  </a:cubicBezTo>
                  <a:lnTo>
                    <a:pt x="4418" y="453"/>
                  </a:lnTo>
                  <a:cubicBezTo>
                    <a:pt x="4692" y="393"/>
                    <a:pt x="4966" y="346"/>
                    <a:pt x="5252" y="334"/>
                  </a:cubicBezTo>
                  <a:lnTo>
                    <a:pt x="5252" y="334"/>
                  </a:lnTo>
                  <a:lnTo>
                    <a:pt x="5025" y="1227"/>
                  </a:lnTo>
                  <a:lnTo>
                    <a:pt x="4966" y="1239"/>
                  </a:lnTo>
                  <a:lnTo>
                    <a:pt x="4073" y="1239"/>
                  </a:lnTo>
                  <a:cubicBezTo>
                    <a:pt x="3906" y="1239"/>
                    <a:pt x="3763" y="1358"/>
                    <a:pt x="3728" y="1536"/>
                  </a:cubicBezTo>
                  <a:lnTo>
                    <a:pt x="3656" y="2120"/>
                  </a:lnTo>
                  <a:lnTo>
                    <a:pt x="3251" y="2132"/>
                  </a:lnTo>
                  <a:cubicBezTo>
                    <a:pt x="3073" y="2144"/>
                    <a:pt x="2942" y="2275"/>
                    <a:pt x="2930" y="2453"/>
                  </a:cubicBezTo>
                  <a:lnTo>
                    <a:pt x="2918" y="2918"/>
                  </a:lnTo>
                  <a:cubicBezTo>
                    <a:pt x="2918" y="3025"/>
                    <a:pt x="2942" y="3108"/>
                    <a:pt x="3013" y="3168"/>
                  </a:cubicBezTo>
                  <a:cubicBezTo>
                    <a:pt x="3083" y="3238"/>
                    <a:pt x="3154" y="3266"/>
                    <a:pt x="3238" y="3266"/>
                  </a:cubicBezTo>
                  <a:cubicBezTo>
                    <a:pt x="3254" y="3266"/>
                    <a:pt x="3270" y="3265"/>
                    <a:pt x="3287" y="3263"/>
                  </a:cubicBezTo>
                  <a:lnTo>
                    <a:pt x="3311" y="3263"/>
                  </a:lnTo>
                  <a:lnTo>
                    <a:pt x="2989" y="3572"/>
                  </a:lnTo>
                  <a:cubicBezTo>
                    <a:pt x="2930" y="3632"/>
                    <a:pt x="2918" y="3739"/>
                    <a:pt x="2978" y="3810"/>
                  </a:cubicBezTo>
                  <a:cubicBezTo>
                    <a:pt x="3001" y="3846"/>
                    <a:pt x="3049" y="3870"/>
                    <a:pt x="3097" y="3870"/>
                  </a:cubicBezTo>
                  <a:cubicBezTo>
                    <a:pt x="3132" y="3870"/>
                    <a:pt x="3168" y="3858"/>
                    <a:pt x="3204" y="3822"/>
                  </a:cubicBezTo>
                  <a:lnTo>
                    <a:pt x="3811" y="3263"/>
                  </a:lnTo>
                  <a:lnTo>
                    <a:pt x="5144" y="3799"/>
                  </a:lnTo>
                  <a:cubicBezTo>
                    <a:pt x="5156" y="3810"/>
                    <a:pt x="5192" y="3810"/>
                    <a:pt x="5204" y="3810"/>
                  </a:cubicBezTo>
                  <a:lnTo>
                    <a:pt x="6847" y="3810"/>
                  </a:lnTo>
                  <a:cubicBezTo>
                    <a:pt x="6907" y="3810"/>
                    <a:pt x="6954" y="3787"/>
                    <a:pt x="6978" y="3739"/>
                  </a:cubicBezTo>
                  <a:lnTo>
                    <a:pt x="7157" y="3465"/>
                  </a:lnTo>
                  <a:cubicBezTo>
                    <a:pt x="7192" y="3429"/>
                    <a:pt x="7192" y="3382"/>
                    <a:pt x="7192" y="3334"/>
                  </a:cubicBezTo>
                  <a:cubicBezTo>
                    <a:pt x="7169" y="3287"/>
                    <a:pt x="7145" y="3251"/>
                    <a:pt x="7097" y="3227"/>
                  </a:cubicBezTo>
                  <a:lnTo>
                    <a:pt x="6680" y="3025"/>
                  </a:lnTo>
                  <a:lnTo>
                    <a:pt x="7169" y="2965"/>
                  </a:lnTo>
                  <a:cubicBezTo>
                    <a:pt x="7383" y="2929"/>
                    <a:pt x="7550" y="2751"/>
                    <a:pt x="7526" y="2548"/>
                  </a:cubicBezTo>
                  <a:cubicBezTo>
                    <a:pt x="7526" y="2429"/>
                    <a:pt x="7466" y="2322"/>
                    <a:pt x="7371" y="2251"/>
                  </a:cubicBezTo>
                  <a:cubicBezTo>
                    <a:pt x="7301" y="2198"/>
                    <a:pt x="7219" y="2165"/>
                    <a:pt x="7133" y="2165"/>
                  </a:cubicBezTo>
                  <a:cubicBezTo>
                    <a:pt x="7101" y="2165"/>
                    <a:pt x="7069" y="2170"/>
                    <a:pt x="7038" y="2179"/>
                  </a:cubicBezTo>
                  <a:lnTo>
                    <a:pt x="6811" y="2215"/>
                  </a:lnTo>
                  <a:cubicBezTo>
                    <a:pt x="6633" y="2251"/>
                    <a:pt x="6502" y="2370"/>
                    <a:pt x="6442" y="2548"/>
                  </a:cubicBezTo>
                  <a:lnTo>
                    <a:pt x="6371" y="2751"/>
                  </a:lnTo>
                  <a:lnTo>
                    <a:pt x="6002" y="2858"/>
                  </a:lnTo>
                  <a:cubicBezTo>
                    <a:pt x="5988" y="2860"/>
                    <a:pt x="5974" y="2861"/>
                    <a:pt x="5960" y="2861"/>
                  </a:cubicBezTo>
                  <a:cubicBezTo>
                    <a:pt x="5892" y="2861"/>
                    <a:pt x="5827" y="2836"/>
                    <a:pt x="5787" y="2787"/>
                  </a:cubicBezTo>
                  <a:lnTo>
                    <a:pt x="5525" y="2382"/>
                  </a:lnTo>
                  <a:cubicBezTo>
                    <a:pt x="5490" y="2334"/>
                    <a:pt x="5430" y="2310"/>
                    <a:pt x="5371" y="2310"/>
                  </a:cubicBezTo>
                  <a:lnTo>
                    <a:pt x="4156" y="2358"/>
                  </a:lnTo>
                  <a:cubicBezTo>
                    <a:pt x="4109" y="2358"/>
                    <a:pt x="4049" y="2382"/>
                    <a:pt x="4013" y="2429"/>
                  </a:cubicBezTo>
                  <a:lnTo>
                    <a:pt x="3644" y="2953"/>
                  </a:lnTo>
                  <a:lnTo>
                    <a:pt x="3216" y="2977"/>
                  </a:lnTo>
                  <a:lnTo>
                    <a:pt x="3204" y="2977"/>
                  </a:lnTo>
                  <a:lnTo>
                    <a:pt x="3204" y="2965"/>
                  </a:lnTo>
                  <a:lnTo>
                    <a:pt x="3216" y="2501"/>
                  </a:lnTo>
                  <a:cubicBezTo>
                    <a:pt x="3216" y="2501"/>
                    <a:pt x="3216" y="2489"/>
                    <a:pt x="3228" y="2489"/>
                  </a:cubicBezTo>
                  <a:lnTo>
                    <a:pt x="3763" y="2453"/>
                  </a:lnTo>
                  <a:cubicBezTo>
                    <a:pt x="3835" y="2453"/>
                    <a:pt x="3906" y="2394"/>
                    <a:pt x="3906" y="2310"/>
                  </a:cubicBezTo>
                  <a:lnTo>
                    <a:pt x="4001" y="1584"/>
                  </a:lnTo>
                  <a:cubicBezTo>
                    <a:pt x="4001" y="1584"/>
                    <a:pt x="4001" y="1560"/>
                    <a:pt x="4013" y="1560"/>
                  </a:cubicBezTo>
                  <a:lnTo>
                    <a:pt x="4966" y="1560"/>
                  </a:lnTo>
                  <a:lnTo>
                    <a:pt x="5871" y="1310"/>
                  </a:lnTo>
                  <a:cubicBezTo>
                    <a:pt x="5918" y="1298"/>
                    <a:pt x="5966" y="1263"/>
                    <a:pt x="5978" y="1203"/>
                  </a:cubicBezTo>
                  <a:lnTo>
                    <a:pt x="6097" y="882"/>
                  </a:lnTo>
                  <a:cubicBezTo>
                    <a:pt x="6133" y="786"/>
                    <a:pt x="6085" y="703"/>
                    <a:pt x="5990" y="667"/>
                  </a:cubicBezTo>
                  <a:cubicBezTo>
                    <a:pt x="5975" y="663"/>
                    <a:pt x="5960" y="661"/>
                    <a:pt x="5946" y="661"/>
                  </a:cubicBezTo>
                  <a:cubicBezTo>
                    <a:pt x="5875" y="661"/>
                    <a:pt x="5807" y="706"/>
                    <a:pt x="5787" y="774"/>
                  </a:cubicBezTo>
                  <a:lnTo>
                    <a:pt x="5692" y="1013"/>
                  </a:lnTo>
                  <a:lnTo>
                    <a:pt x="5323" y="1120"/>
                  </a:lnTo>
                  <a:lnTo>
                    <a:pt x="5537" y="310"/>
                  </a:lnTo>
                  <a:close/>
                  <a:moveTo>
                    <a:pt x="5585" y="0"/>
                  </a:moveTo>
                  <a:cubicBezTo>
                    <a:pt x="4097" y="0"/>
                    <a:pt x="2692" y="584"/>
                    <a:pt x="1632" y="1644"/>
                  </a:cubicBezTo>
                  <a:cubicBezTo>
                    <a:pt x="584" y="2691"/>
                    <a:pt x="1" y="4096"/>
                    <a:pt x="1" y="5585"/>
                  </a:cubicBezTo>
                  <a:cubicBezTo>
                    <a:pt x="1" y="7073"/>
                    <a:pt x="584" y="8466"/>
                    <a:pt x="1632" y="9525"/>
                  </a:cubicBezTo>
                  <a:cubicBezTo>
                    <a:pt x="2692" y="10585"/>
                    <a:pt x="4097" y="11169"/>
                    <a:pt x="5585" y="11169"/>
                  </a:cubicBezTo>
                  <a:cubicBezTo>
                    <a:pt x="7073" y="11169"/>
                    <a:pt x="8466" y="10585"/>
                    <a:pt x="9526" y="9525"/>
                  </a:cubicBezTo>
                  <a:cubicBezTo>
                    <a:pt x="10586" y="8466"/>
                    <a:pt x="11157" y="7073"/>
                    <a:pt x="11157" y="5585"/>
                  </a:cubicBezTo>
                  <a:cubicBezTo>
                    <a:pt x="11157" y="4096"/>
                    <a:pt x="10586" y="2691"/>
                    <a:pt x="9526" y="1644"/>
                  </a:cubicBezTo>
                  <a:cubicBezTo>
                    <a:pt x="8466" y="584"/>
                    <a:pt x="7073" y="0"/>
                    <a:pt x="55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81"/>
            <p:cNvSpPr/>
            <p:nvPr/>
          </p:nvSpPr>
          <p:spPr>
            <a:xfrm>
              <a:off x="7406669" y="3594898"/>
              <a:ext cx="26336" cy="27968"/>
            </a:xfrm>
            <a:custGeom>
              <a:avLst/>
              <a:gdLst/>
              <a:ahLst/>
              <a:cxnLst/>
              <a:rect l="l" t="t" r="r" b="b"/>
              <a:pathLst>
                <a:path w="823" h="874" extrusionOk="0">
                  <a:moveTo>
                    <a:pt x="637" y="1"/>
                  </a:moveTo>
                  <a:cubicBezTo>
                    <a:pt x="592" y="1"/>
                    <a:pt x="551" y="19"/>
                    <a:pt x="525" y="52"/>
                  </a:cubicBezTo>
                  <a:lnTo>
                    <a:pt x="60" y="599"/>
                  </a:lnTo>
                  <a:cubicBezTo>
                    <a:pt x="1" y="671"/>
                    <a:pt x="13" y="778"/>
                    <a:pt x="72" y="825"/>
                  </a:cubicBezTo>
                  <a:cubicBezTo>
                    <a:pt x="108" y="849"/>
                    <a:pt x="156" y="873"/>
                    <a:pt x="180" y="873"/>
                  </a:cubicBezTo>
                  <a:cubicBezTo>
                    <a:pt x="227" y="873"/>
                    <a:pt x="275" y="849"/>
                    <a:pt x="299" y="814"/>
                  </a:cubicBezTo>
                  <a:lnTo>
                    <a:pt x="763" y="254"/>
                  </a:lnTo>
                  <a:cubicBezTo>
                    <a:pt x="822" y="194"/>
                    <a:pt x="822" y="99"/>
                    <a:pt x="751" y="40"/>
                  </a:cubicBezTo>
                  <a:cubicBezTo>
                    <a:pt x="713" y="13"/>
                    <a:pt x="674" y="1"/>
                    <a:pt x="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81"/>
            <p:cNvSpPr/>
            <p:nvPr/>
          </p:nvSpPr>
          <p:spPr>
            <a:xfrm>
              <a:off x="7229133" y="3469074"/>
              <a:ext cx="254912" cy="180832"/>
            </a:xfrm>
            <a:custGeom>
              <a:avLst/>
              <a:gdLst/>
              <a:ahLst/>
              <a:cxnLst/>
              <a:rect l="l" t="t" r="r" b="b"/>
              <a:pathLst>
                <a:path w="7966" h="5651" extrusionOk="0">
                  <a:moveTo>
                    <a:pt x="5980" y="1"/>
                  </a:moveTo>
                  <a:cubicBezTo>
                    <a:pt x="5931" y="1"/>
                    <a:pt x="5884" y="21"/>
                    <a:pt x="5859" y="66"/>
                  </a:cubicBezTo>
                  <a:cubicBezTo>
                    <a:pt x="5823" y="138"/>
                    <a:pt x="5835" y="233"/>
                    <a:pt x="5894" y="293"/>
                  </a:cubicBezTo>
                  <a:lnTo>
                    <a:pt x="6442" y="781"/>
                  </a:lnTo>
                  <a:cubicBezTo>
                    <a:pt x="6478" y="817"/>
                    <a:pt x="6513" y="828"/>
                    <a:pt x="6573" y="828"/>
                  </a:cubicBezTo>
                  <a:lnTo>
                    <a:pt x="6859" y="793"/>
                  </a:lnTo>
                  <a:lnTo>
                    <a:pt x="6978" y="959"/>
                  </a:lnTo>
                  <a:lnTo>
                    <a:pt x="5942" y="1662"/>
                  </a:lnTo>
                  <a:cubicBezTo>
                    <a:pt x="5927" y="1667"/>
                    <a:pt x="5910" y="1670"/>
                    <a:pt x="5895" y="1670"/>
                  </a:cubicBezTo>
                  <a:cubicBezTo>
                    <a:pt x="5873" y="1670"/>
                    <a:pt x="5854" y="1664"/>
                    <a:pt x="5847" y="1650"/>
                  </a:cubicBezTo>
                  <a:lnTo>
                    <a:pt x="5168" y="555"/>
                  </a:lnTo>
                  <a:cubicBezTo>
                    <a:pt x="5139" y="511"/>
                    <a:pt x="5088" y="485"/>
                    <a:pt x="5036" y="485"/>
                  </a:cubicBezTo>
                  <a:cubicBezTo>
                    <a:pt x="5003" y="485"/>
                    <a:pt x="4970" y="496"/>
                    <a:pt x="4942" y="519"/>
                  </a:cubicBezTo>
                  <a:cubicBezTo>
                    <a:pt x="4870" y="555"/>
                    <a:pt x="4846" y="662"/>
                    <a:pt x="4894" y="733"/>
                  </a:cubicBezTo>
                  <a:lnTo>
                    <a:pt x="5644" y="1912"/>
                  </a:lnTo>
                  <a:cubicBezTo>
                    <a:pt x="5668" y="1960"/>
                    <a:pt x="5704" y="1983"/>
                    <a:pt x="5763" y="1983"/>
                  </a:cubicBezTo>
                  <a:lnTo>
                    <a:pt x="6132" y="2043"/>
                  </a:lnTo>
                  <a:lnTo>
                    <a:pt x="6144" y="2043"/>
                  </a:lnTo>
                  <a:lnTo>
                    <a:pt x="6144" y="2067"/>
                  </a:lnTo>
                  <a:lnTo>
                    <a:pt x="5299" y="2995"/>
                  </a:lnTo>
                  <a:lnTo>
                    <a:pt x="5251" y="3091"/>
                  </a:lnTo>
                  <a:lnTo>
                    <a:pt x="5132" y="3948"/>
                  </a:lnTo>
                  <a:cubicBezTo>
                    <a:pt x="5120" y="4043"/>
                    <a:pt x="5073" y="4115"/>
                    <a:pt x="5013" y="4162"/>
                  </a:cubicBezTo>
                  <a:lnTo>
                    <a:pt x="3834" y="5234"/>
                  </a:lnTo>
                  <a:cubicBezTo>
                    <a:pt x="3775" y="5293"/>
                    <a:pt x="3692" y="5317"/>
                    <a:pt x="3596" y="5317"/>
                  </a:cubicBezTo>
                  <a:cubicBezTo>
                    <a:pt x="3453" y="5317"/>
                    <a:pt x="3334" y="5234"/>
                    <a:pt x="3275" y="5103"/>
                  </a:cubicBezTo>
                  <a:lnTo>
                    <a:pt x="2846" y="3972"/>
                  </a:lnTo>
                  <a:lnTo>
                    <a:pt x="2739" y="2781"/>
                  </a:lnTo>
                  <a:cubicBezTo>
                    <a:pt x="2703" y="2436"/>
                    <a:pt x="2430" y="2162"/>
                    <a:pt x="2084" y="2150"/>
                  </a:cubicBezTo>
                  <a:lnTo>
                    <a:pt x="763" y="2079"/>
                  </a:lnTo>
                  <a:cubicBezTo>
                    <a:pt x="667" y="2079"/>
                    <a:pt x="608" y="2019"/>
                    <a:pt x="596" y="1948"/>
                  </a:cubicBezTo>
                  <a:lnTo>
                    <a:pt x="358" y="971"/>
                  </a:lnTo>
                  <a:cubicBezTo>
                    <a:pt x="346" y="912"/>
                    <a:pt x="358" y="840"/>
                    <a:pt x="417" y="793"/>
                  </a:cubicBezTo>
                  <a:lnTo>
                    <a:pt x="548" y="674"/>
                  </a:lnTo>
                  <a:cubicBezTo>
                    <a:pt x="608" y="614"/>
                    <a:pt x="620" y="519"/>
                    <a:pt x="560" y="436"/>
                  </a:cubicBezTo>
                  <a:cubicBezTo>
                    <a:pt x="529" y="398"/>
                    <a:pt x="488" y="380"/>
                    <a:pt x="444" y="380"/>
                  </a:cubicBezTo>
                  <a:cubicBezTo>
                    <a:pt x="404" y="380"/>
                    <a:pt x="362" y="395"/>
                    <a:pt x="322" y="424"/>
                  </a:cubicBezTo>
                  <a:lnTo>
                    <a:pt x="191" y="543"/>
                  </a:lnTo>
                  <a:cubicBezTo>
                    <a:pt x="60" y="674"/>
                    <a:pt x="1" y="852"/>
                    <a:pt x="48" y="1043"/>
                  </a:cubicBezTo>
                  <a:lnTo>
                    <a:pt x="286" y="2019"/>
                  </a:lnTo>
                  <a:cubicBezTo>
                    <a:pt x="346" y="2233"/>
                    <a:pt x="525" y="2388"/>
                    <a:pt x="763" y="2400"/>
                  </a:cubicBezTo>
                  <a:lnTo>
                    <a:pt x="2084" y="2471"/>
                  </a:lnTo>
                  <a:cubicBezTo>
                    <a:pt x="2263" y="2495"/>
                    <a:pt x="2406" y="2626"/>
                    <a:pt x="2430" y="2805"/>
                  </a:cubicBezTo>
                  <a:lnTo>
                    <a:pt x="2525" y="4007"/>
                  </a:lnTo>
                  <a:cubicBezTo>
                    <a:pt x="2525" y="4031"/>
                    <a:pt x="2525" y="4043"/>
                    <a:pt x="2549" y="4055"/>
                  </a:cubicBezTo>
                  <a:lnTo>
                    <a:pt x="2989" y="5210"/>
                  </a:lnTo>
                  <a:cubicBezTo>
                    <a:pt x="3096" y="5472"/>
                    <a:pt x="3346" y="5650"/>
                    <a:pt x="3620" y="5650"/>
                  </a:cubicBezTo>
                  <a:cubicBezTo>
                    <a:pt x="3775" y="5650"/>
                    <a:pt x="3942" y="5591"/>
                    <a:pt x="4061" y="5472"/>
                  </a:cubicBezTo>
                  <a:lnTo>
                    <a:pt x="5239" y="4400"/>
                  </a:lnTo>
                  <a:cubicBezTo>
                    <a:pt x="5358" y="4293"/>
                    <a:pt x="5430" y="4138"/>
                    <a:pt x="5466" y="3984"/>
                  </a:cubicBezTo>
                  <a:lnTo>
                    <a:pt x="5585" y="3162"/>
                  </a:lnTo>
                  <a:lnTo>
                    <a:pt x="6394" y="2257"/>
                  </a:lnTo>
                  <a:cubicBezTo>
                    <a:pt x="6490" y="2162"/>
                    <a:pt x="6501" y="2031"/>
                    <a:pt x="6478" y="1912"/>
                  </a:cubicBezTo>
                  <a:cubicBezTo>
                    <a:pt x="6454" y="1852"/>
                    <a:pt x="6418" y="1793"/>
                    <a:pt x="6370" y="1757"/>
                  </a:cubicBezTo>
                  <a:lnTo>
                    <a:pt x="7335" y="1102"/>
                  </a:lnTo>
                  <a:lnTo>
                    <a:pt x="7383" y="1067"/>
                  </a:lnTo>
                  <a:cubicBezTo>
                    <a:pt x="7430" y="1007"/>
                    <a:pt x="7406" y="924"/>
                    <a:pt x="7383" y="888"/>
                  </a:cubicBezTo>
                  <a:lnTo>
                    <a:pt x="7263" y="733"/>
                  </a:lnTo>
                  <a:lnTo>
                    <a:pt x="7466" y="709"/>
                  </a:lnTo>
                  <a:cubicBezTo>
                    <a:pt x="7481" y="705"/>
                    <a:pt x="7496" y="703"/>
                    <a:pt x="7510" y="703"/>
                  </a:cubicBezTo>
                  <a:cubicBezTo>
                    <a:pt x="7573" y="703"/>
                    <a:pt x="7625" y="744"/>
                    <a:pt x="7644" y="793"/>
                  </a:cubicBezTo>
                  <a:cubicBezTo>
                    <a:pt x="7680" y="852"/>
                    <a:pt x="7740" y="888"/>
                    <a:pt x="7799" y="888"/>
                  </a:cubicBezTo>
                  <a:cubicBezTo>
                    <a:pt x="7823" y="888"/>
                    <a:pt x="7859" y="864"/>
                    <a:pt x="7883" y="852"/>
                  </a:cubicBezTo>
                  <a:cubicBezTo>
                    <a:pt x="7942" y="817"/>
                    <a:pt x="7966" y="709"/>
                    <a:pt x="7918" y="650"/>
                  </a:cubicBezTo>
                  <a:cubicBezTo>
                    <a:pt x="7825" y="494"/>
                    <a:pt x="7668" y="393"/>
                    <a:pt x="7488" y="393"/>
                  </a:cubicBezTo>
                  <a:cubicBezTo>
                    <a:pt x="7461" y="393"/>
                    <a:pt x="7434" y="395"/>
                    <a:pt x="7406" y="400"/>
                  </a:cubicBezTo>
                  <a:lnTo>
                    <a:pt x="6609" y="483"/>
                  </a:lnTo>
                  <a:lnTo>
                    <a:pt x="6097" y="43"/>
                  </a:lnTo>
                  <a:cubicBezTo>
                    <a:pt x="6064" y="15"/>
                    <a:pt x="6021" y="1"/>
                    <a:pt x="59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81"/>
            <p:cNvSpPr/>
            <p:nvPr/>
          </p:nvSpPr>
          <p:spPr>
            <a:xfrm>
              <a:off x="7409741" y="3428370"/>
              <a:ext cx="22880" cy="27616"/>
            </a:xfrm>
            <a:custGeom>
              <a:avLst/>
              <a:gdLst/>
              <a:ahLst/>
              <a:cxnLst/>
              <a:rect l="l" t="t" r="r" b="b"/>
              <a:pathLst>
                <a:path w="715" h="863" extrusionOk="0">
                  <a:moveTo>
                    <a:pt x="177" y="1"/>
                  </a:moveTo>
                  <a:cubicBezTo>
                    <a:pt x="144" y="1"/>
                    <a:pt x="111" y="10"/>
                    <a:pt x="84" y="29"/>
                  </a:cubicBezTo>
                  <a:cubicBezTo>
                    <a:pt x="12" y="76"/>
                    <a:pt x="0" y="184"/>
                    <a:pt x="36" y="255"/>
                  </a:cubicBezTo>
                  <a:lnTo>
                    <a:pt x="393" y="791"/>
                  </a:lnTo>
                  <a:cubicBezTo>
                    <a:pt x="429" y="838"/>
                    <a:pt x="488" y="862"/>
                    <a:pt x="536" y="862"/>
                  </a:cubicBezTo>
                  <a:cubicBezTo>
                    <a:pt x="560" y="862"/>
                    <a:pt x="596" y="850"/>
                    <a:pt x="619" y="838"/>
                  </a:cubicBezTo>
                  <a:cubicBezTo>
                    <a:pt x="691" y="779"/>
                    <a:pt x="715" y="684"/>
                    <a:pt x="667" y="612"/>
                  </a:cubicBezTo>
                  <a:lnTo>
                    <a:pt x="310" y="76"/>
                  </a:lnTo>
                  <a:cubicBezTo>
                    <a:pt x="280" y="25"/>
                    <a:pt x="229" y="1"/>
                    <a:pt x="1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5" name="Google Shape;12295;p81"/>
          <p:cNvGrpSpPr/>
          <p:nvPr/>
        </p:nvGrpSpPr>
        <p:grpSpPr>
          <a:xfrm>
            <a:off x="5508909" y="3371506"/>
            <a:ext cx="358560" cy="319552"/>
            <a:chOff x="5508909" y="3371506"/>
            <a:chExt cx="358560" cy="319552"/>
          </a:xfrm>
        </p:grpSpPr>
        <p:sp>
          <p:nvSpPr>
            <p:cNvPr id="12296" name="Google Shape;12296;p81"/>
            <p:cNvSpPr/>
            <p:nvPr/>
          </p:nvSpPr>
          <p:spPr>
            <a:xfrm>
              <a:off x="5545485" y="3384178"/>
              <a:ext cx="57184" cy="60736"/>
            </a:xfrm>
            <a:custGeom>
              <a:avLst/>
              <a:gdLst/>
              <a:ahLst/>
              <a:cxnLst/>
              <a:rect l="l" t="t" r="r" b="b"/>
              <a:pathLst>
                <a:path w="1787" h="1898" extrusionOk="0">
                  <a:moveTo>
                    <a:pt x="763" y="338"/>
                  </a:moveTo>
                  <a:cubicBezTo>
                    <a:pt x="942" y="338"/>
                    <a:pt x="1120" y="445"/>
                    <a:pt x="1239" y="636"/>
                  </a:cubicBezTo>
                  <a:cubicBezTo>
                    <a:pt x="1382" y="850"/>
                    <a:pt x="1465" y="1160"/>
                    <a:pt x="1394" y="1362"/>
                  </a:cubicBezTo>
                  <a:cubicBezTo>
                    <a:pt x="1382" y="1422"/>
                    <a:pt x="1358" y="1505"/>
                    <a:pt x="1299" y="1541"/>
                  </a:cubicBezTo>
                  <a:cubicBezTo>
                    <a:pt x="1263" y="1565"/>
                    <a:pt x="1215" y="1576"/>
                    <a:pt x="1180" y="1576"/>
                  </a:cubicBezTo>
                  <a:cubicBezTo>
                    <a:pt x="965" y="1576"/>
                    <a:pt x="644" y="1362"/>
                    <a:pt x="465" y="1100"/>
                  </a:cubicBezTo>
                  <a:cubicBezTo>
                    <a:pt x="370" y="945"/>
                    <a:pt x="322" y="791"/>
                    <a:pt x="358" y="648"/>
                  </a:cubicBezTo>
                  <a:cubicBezTo>
                    <a:pt x="394" y="552"/>
                    <a:pt x="441" y="457"/>
                    <a:pt x="537" y="398"/>
                  </a:cubicBezTo>
                  <a:cubicBezTo>
                    <a:pt x="608" y="350"/>
                    <a:pt x="691" y="338"/>
                    <a:pt x="763" y="338"/>
                  </a:cubicBezTo>
                  <a:close/>
                  <a:moveTo>
                    <a:pt x="780" y="0"/>
                  </a:moveTo>
                  <a:cubicBezTo>
                    <a:pt x="647" y="0"/>
                    <a:pt x="515" y="36"/>
                    <a:pt x="394" y="112"/>
                  </a:cubicBezTo>
                  <a:cubicBezTo>
                    <a:pt x="227" y="219"/>
                    <a:pt x="108" y="386"/>
                    <a:pt x="60" y="576"/>
                  </a:cubicBezTo>
                  <a:cubicBezTo>
                    <a:pt x="1" y="803"/>
                    <a:pt x="60" y="1053"/>
                    <a:pt x="191" y="1279"/>
                  </a:cubicBezTo>
                  <a:cubicBezTo>
                    <a:pt x="334" y="1481"/>
                    <a:pt x="537" y="1684"/>
                    <a:pt x="763" y="1779"/>
                  </a:cubicBezTo>
                  <a:cubicBezTo>
                    <a:pt x="906" y="1862"/>
                    <a:pt x="1061" y="1898"/>
                    <a:pt x="1180" y="1898"/>
                  </a:cubicBezTo>
                  <a:cubicBezTo>
                    <a:pt x="1287" y="1898"/>
                    <a:pt x="1382" y="1874"/>
                    <a:pt x="1465" y="1826"/>
                  </a:cubicBezTo>
                  <a:cubicBezTo>
                    <a:pt x="1596" y="1755"/>
                    <a:pt x="1668" y="1624"/>
                    <a:pt x="1715" y="1445"/>
                  </a:cubicBezTo>
                  <a:cubicBezTo>
                    <a:pt x="1787" y="1148"/>
                    <a:pt x="1715" y="755"/>
                    <a:pt x="1537" y="457"/>
                  </a:cubicBezTo>
                  <a:cubicBezTo>
                    <a:pt x="1350" y="165"/>
                    <a:pt x="1064" y="0"/>
                    <a:pt x="7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81"/>
            <p:cNvSpPr/>
            <p:nvPr/>
          </p:nvSpPr>
          <p:spPr>
            <a:xfrm>
              <a:off x="5508909" y="3429362"/>
              <a:ext cx="53760" cy="50624"/>
            </a:xfrm>
            <a:custGeom>
              <a:avLst/>
              <a:gdLst/>
              <a:ahLst/>
              <a:cxnLst/>
              <a:rect l="l" t="t" r="r" b="b"/>
              <a:pathLst>
                <a:path w="1680" h="1582" extrusionOk="0">
                  <a:moveTo>
                    <a:pt x="668" y="307"/>
                  </a:moveTo>
                  <a:cubicBezTo>
                    <a:pt x="775" y="307"/>
                    <a:pt x="906" y="355"/>
                    <a:pt x="1013" y="462"/>
                  </a:cubicBezTo>
                  <a:cubicBezTo>
                    <a:pt x="1215" y="641"/>
                    <a:pt x="1394" y="1045"/>
                    <a:pt x="1275" y="1176"/>
                  </a:cubicBezTo>
                  <a:cubicBezTo>
                    <a:pt x="1250" y="1217"/>
                    <a:pt x="1187" y="1236"/>
                    <a:pt x="1104" y="1236"/>
                  </a:cubicBezTo>
                  <a:cubicBezTo>
                    <a:pt x="1065" y="1236"/>
                    <a:pt x="1022" y="1232"/>
                    <a:pt x="977" y="1224"/>
                  </a:cubicBezTo>
                  <a:cubicBezTo>
                    <a:pt x="822" y="1188"/>
                    <a:pt x="656" y="1105"/>
                    <a:pt x="537" y="998"/>
                  </a:cubicBezTo>
                  <a:cubicBezTo>
                    <a:pt x="430" y="903"/>
                    <a:pt x="358" y="784"/>
                    <a:pt x="346" y="676"/>
                  </a:cubicBezTo>
                  <a:cubicBezTo>
                    <a:pt x="322" y="581"/>
                    <a:pt x="358" y="486"/>
                    <a:pt x="418" y="414"/>
                  </a:cubicBezTo>
                  <a:cubicBezTo>
                    <a:pt x="477" y="343"/>
                    <a:pt x="561" y="307"/>
                    <a:pt x="668" y="307"/>
                  </a:cubicBezTo>
                  <a:close/>
                  <a:moveTo>
                    <a:pt x="666" y="1"/>
                  </a:moveTo>
                  <a:cubicBezTo>
                    <a:pt x="480" y="1"/>
                    <a:pt x="305" y="75"/>
                    <a:pt x="180" y="224"/>
                  </a:cubicBezTo>
                  <a:cubicBezTo>
                    <a:pt x="60" y="367"/>
                    <a:pt x="1" y="545"/>
                    <a:pt x="25" y="748"/>
                  </a:cubicBezTo>
                  <a:cubicBezTo>
                    <a:pt x="60" y="938"/>
                    <a:pt x="168" y="1117"/>
                    <a:pt x="322" y="1260"/>
                  </a:cubicBezTo>
                  <a:cubicBezTo>
                    <a:pt x="489" y="1403"/>
                    <a:pt x="715" y="1522"/>
                    <a:pt x="918" y="1557"/>
                  </a:cubicBezTo>
                  <a:cubicBezTo>
                    <a:pt x="977" y="1581"/>
                    <a:pt x="1061" y="1581"/>
                    <a:pt x="1120" y="1581"/>
                  </a:cubicBezTo>
                  <a:cubicBezTo>
                    <a:pt x="1299" y="1581"/>
                    <a:pt x="1442" y="1522"/>
                    <a:pt x="1537" y="1415"/>
                  </a:cubicBezTo>
                  <a:cubicBezTo>
                    <a:pt x="1644" y="1236"/>
                    <a:pt x="1680" y="1022"/>
                    <a:pt x="1596" y="772"/>
                  </a:cubicBezTo>
                  <a:cubicBezTo>
                    <a:pt x="1513" y="569"/>
                    <a:pt x="1382" y="355"/>
                    <a:pt x="1215" y="224"/>
                  </a:cubicBezTo>
                  <a:cubicBezTo>
                    <a:pt x="1049" y="75"/>
                    <a:pt x="852" y="1"/>
                    <a:pt x="6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81"/>
            <p:cNvSpPr/>
            <p:nvPr/>
          </p:nvSpPr>
          <p:spPr>
            <a:xfrm>
              <a:off x="5606829" y="3371506"/>
              <a:ext cx="51104" cy="63520"/>
            </a:xfrm>
            <a:custGeom>
              <a:avLst/>
              <a:gdLst/>
              <a:ahLst/>
              <a:cxnLst/>
              <a:rect l="l" t="t" r="r" b="b"/>
              <a:pathLst>
                <a:path w="1597" h="1985" extrusionOk="0">
                  <a:moveTo>
                    <a:pt x="811" y="0"/>
                  </a:moveTo>
                  <a:cubicBezTo>
                    <a:pt x="519" y="0"/>
                    <a:pt x="257" y="172"/>
                    <a:pt x="108" y="448"/>
                  </a:cubicBezTo>
                  <a:cubicBezTo>
                    <a:pt x="60" y="532"/>
                    <a:pt x="96" y="627"/>
                    <a:pt x="179" y="675"/>
                  </a:cubicBezTo>
                  <a:cubicBezTo>
                    <a:pt x="205" y="689"/>
                    <a:pt x="231" y="696"/>
                    <a:pt x="257" y="696"/>
                  </a:cubicBezTo>
                  <a:cubicBezTo>
                    <a:pt x="317" y="696"/>
                    <a:pt x="373" y="661"/>
                    <a:pt x="406" y="603"/>
                  </a:cubicBezTo>
                  <a:cubicBezTo>
                    <a:pt x="503" y="430"/>
                    <a:pt x="659" y="326"/>
                    <a:pt x="829" y="326"/>
                  </a:cubicBezTo>
                  <a:cubicBezTo>
                    <a:pt x="847" y="326"/>
                    <a:pt x="864" y="327"/>
                    <a:pt x="882" y="329"/>
                  </a:cubicBezTo>
                  <a:cubicBezTo>
                    <a:pt x="989" y="353"/>
                    <a:pt x="1096" y="413"/>
                    <a:pt x="1156" y="496"/>
                  </a:cubicBezTo>
                  <a:cubicBezTo>
                    <a:pt x="1239" y="615"/>
                    <a:pt x="1263" y="782"/>
                    <a:pt x="1239" y="948"/>
                  </a:cubicBezTo>
                  <a:cubicBezTo>
                    <a:pt x="1181" y="1307"/>
                    <a:pt x="888" y="1676"/>
                    <a:pt x="675" y="1676"/>
                  </a:cubicBezTo>
                  <a:cubicBezTo>
                    <a:pt x="669" y="1676"/>
                    <a:pt x="662" y="1675"/>
                    <a:pt x="656" y="1675"/>
                  </a:cubicBezTo>
                  <a:cubicBezTo>
                    <a:pt x="513" y="1663"/>
                    <a:pt x="370" y="1401"/>
                    <a:pt x="334" y="1103"/>
                  </a:cubicBezTo>
                  <a:cubicBezTo>
                    <a:pt x="310" y="1020"/>
                    <a:pt x="239" y="960"/>
                    <a:pt x="156" y="960"/>
                  </a:cubicBezTo>
                  <a:cubicBezTo>
                    <a:pt x="60" y="972"/>
                    <a:pt x="1" y="1044"/>
                    <a:pt x="1" y="1139"/>
                  </a:cubicBezTo>
                  <a:cubicBezTo>
                    <a:pt x="48" y="1520"/>
                    <a:pt x="251" y="1937"/>
                    <a:pt x="608" y="1984"/>
                  </a:cubicBezTo>
                  <a:lnTo>
                    <a:pt x="691" y="1984"/>
                  </a:lnTo>
                  <a:cubicBezTo>
                    <a:pt x="882" y="1984"/>
                    <a:pt x="1072" y="1877"/>
                    <a:pt x="1251" y="1675"/>
                  </a:cubicBezTo>
                  <a:cubicBezTo>
                    <a:pt x="1418" y="1484"/>
                    <a:pt x="1537" y="1222"/>
                    <a:pt x="1561" y="984"/>
                  </a:cubicBezTo>
                  <a:cubicBezTo>
                    <a:pt x="1596" y="734"/>
                    <a:pt x="1537" y="484"/>
                    <a:pt x="1406" y="306"/>
                  </a:cubicBezTo>
                  <a:cubicBezTo>
                    <a:pt x="1287" y="139"/>
                    <a:pt x="1108" y="32"/>
                    <a:pt x="918" y="8"/>
                  </a:cubicBezTo>
                  <a:cubicBezTo>
                    <a:pt x="882" y="3"/>
                    <a:pt x="846" y="0"/>
                    <a:pt x="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81"/>
            <p:cNvSpPr/>
            <p:nvPr/>
          </p:nvSpPr>
          <p:spPr>
            <a:xfrm>
              <a:off x="5659789" y="3396786"/>
              <a:ext cx="48032" cy="55392"/>
            </a:xfrm>
            <a:custGeom>
              <a:avLst/>
              <a:gdLst/>
              <a:ahLst/>
              <a:cxnLst/>
              <a:rect l="l" t="t" r="r" b="b"/>
              <a:pathLst>
                <a:path w="1501" h="1731" extrusionOk="0">
                  <a:moveTo>
                    <a:pt x="834" y="313"/>
                  </a:moveTo>
                  <a:cubicBezTo>
                    <a:pt x="882" y="313"/>
                    <a:pt x="929" y="337"/>
                    <a:pt x="965" y="349"/>
                  </a:cubicBezTo>
                  <a:cubicBezTo>
                    <a:pt x="1060" y="385"/>
                    <a:pt x="1120" y="468"/>
                    <a:pt x="1144" y="551"/>
                  </a:cubicBezTo>
                  <a:cubicBezTo>
                    <a:pt x="1168" y="670"/>
                    <a:pt x="1144" y="813"/>
                    <a:pt x="1084" y="932"/>
                  </a:cubicBezTo>
                  <a:cubicBezTo>
                    <a:pt x="981" y="1149"/>
                    <a:pt x="718" y="1392"/>
                    <a:pt x="549" y="1392"/>
                  </a:cubicBezTo>
                  <a:cubicBezTo>
                    <a:pt x="522" y="1392"/>
                    <a:pt x="498" y="1386"/>
                    <a:pt x="477" y="1373"/>
                  </a:cubicBezTo>
                  <a:cubicBezTo>
                    <a:pt x="310" y="1301"/>
                    <a:pt x="334" y="873"/>
                    <a:pt x="453" y="611"/>
                  </a:cubicBezTo>
                  <a:cubicBezTo>
                    <a:pt x="513" y="492"/>
                    <a:pt x="596" y="385"/>
                    <a:pt x="703" y="349"/>
                  </a:cubicBezTo>
                  <a:cubicBezTo>
                    <a:pt x="751" y="337"/>
                    <a:pt x="787" y="313"/>
                    <a:pt x="834" y="313"/>
                  </a:cubicBezTo>
                  <a:close/>
                  <a:moveTo>
                    <a:pt x="828" y="1"/>
                  </a:moveTo>
                  <a:cubicBezTo>
                    <a:pt x="733" y="1"/>
                    <a:pt x="638" y="22"/>
                    <a:pt x="548" y="63"/>
                  </a:cubicBezTo>
                  <a:cubicBezTo>
                    <a:pt x="370" y="135"/>
                    <a:pt x="227" y="289"/>
                    <a:pt x="132" y="480"/>
                  </a:cubicBezTo>
                  <a:cubicBezTo>
                    <a:pt x="48" y="670"/>
                    <a:pt x="1" y="909"/>
                    <a:pt x="13" y="1135"/>
                  </a:cubicBezTo>
                  <a:cubicBezTo>
                    <a:pt x="37" y="1397"/>
                    <a:pt x="156" y="1599"/>
                    <a:pt x="334" y="1682"/>
                  </a:cubicBezTo>
                  <a:cubicBezTo>
                    <a:pt x="394" y="1718"/>
                    <a:pt x="465" y="1730"/>
                    <a:pt x="537" y="1730"/>
                  </a:cubicBezTo>
                  <a:cubicBezTo>
                    <a:pt x="882" y="1730"/>
                    <a:pt x="1239" y="1385"/>
                    <a:pt x="1382" y="1075"/>
                  </a:cubicBezTo>
                  <a:cubicBezTo>
                    <a:pt x="1477" y="885"/>
                    <a:pt x="1501" y="670"/>
                    <a:pt x="1441" y="480"/>
                  </a:cubicBezTo>
                  <a:cubicBezTo>
                    <a:pt x="1406" y="289"/>
                    <a:pt x="1263" y="135"/>
                    <a:pt x="1108" y="63"/>
                  </a:cubicBezTo>
                  <a:cubicBezTo>
                    <a:pt x="1019" y="22"/>
                    <a:pt x="924" y="1"/>
                    <a:pt x="8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81"/>
            <p:cNvSpPr/>
            <p:nvPr/>
          </p:nvSpPr>
          <p:spPr>
            <a:xfrm>
              <a:off x="5556941" y="3444402"/>
              <a:ext cx="131840" cy="93856"/>
            </a:xfrm>
            <a:custGeom>
              <a:avLst/>
              <a:gdLst/>
              <a:ahLst/>
              <a:cxnLst/>
              <a:rect l="l" t="t" r="r" b="b"/>
              <a:pathLst>
                <a:path w="4120" h="2933" extrusionOk="0">
                  <a:moveTo>
                    <a:pt x="2169" y="1"/>
                  </a:moveTo>
                  <a:cubicBezTo>
                    <a:pt x="2019" y="1"/>
                    <a:pt x="1871" y="17"/>
                    <a:pt x="1727" y="52"/>
                  </a:cubicBezTo>
                  <a:cubicBezTo>
                    <a:pt x="1203" y="159"/>
                    <a:pt x="750" y="433"/>
                    <a:pt x="429" y="849"/>
                  </a:cubicBezTo>
                  <a:cubicBezTo>
                    <a:pt x="119" y="1254"/>
                    <a:pt x="0" y="1730"/>
                    <a:pt x="72" y="2147"/>
                  </a:cubicBezTo>
                  <a:cubicBezTo>
                    <a:pt x="167" y="2564"/>
                    <a:pt x="429" y="2838"/>
                    <a:pt x="893" y="2909"/>
                  </a:cubicBezTo>
                  <a:cubicBezTo>
                    <a:pt x="1012" y="2921"/>
                    <a:pt x="1131" y="2933"/>
                    <a:pt x="1286" y="2933"/>
                  </a:cubicBezTo>
                  <a:cubicBezTo>
                    <a:pt x="1560" y="2933"/>
                    <a:pt x="1893" y="2897"/>
                    <a:pt x="2298" y="2814"/>
                  </a:cubicBezTo>
                  <a:cubicBezTo>
                    <a:pt x="2905" y="2695"/>
                    <a:pt x="3334" y="2552"/>
                    <a:pt x="3620" y="2361"/>
                  </a:cubicBezTo>
                  <a:cubicBezTo>
                    <a:pt x="3965" y="2135"/>
                    <a:pt x="4120" y="1790"/>
                    <a:pt x="4036" y="1361"/>
                  </a:cubicBezTo>
                  <a:cubicBezTo>
                    <a:pt x="3965" y="1016"/>
                    <a:pt x="3739" y="695"/>
                    <a:pt x="3405" y="433"/>
                  </a:cubicBezTo>
                  <a:cubicBezTo>
                    <a:pt x="3377" y="409"/>
                    <a:pt x="3344" y="399"/>
                    <a:pt x="3312" y="399"/>
                  </a:cubicBezTo>
                  <a:cubicBezTo>
                    <a:pt x="3261" y="399"/>
                    <a:pt x="3213" y="425"/>
                    <a:pt x="3191" y="468"/>
                  </a:cubicBezTo>
                  <a:cubicBezTo>
                    <a:pt x="3120" y="540"/>
                    <a:pt x="3143" y="647"/>
                    <a:pt x="3215" y="695"/>
                  </a:cubicBezTo>
                  <a:cubicBezTo>
                    <a:pt x="3489" y="885"/>
                    <a:pt x="3667" y="1135"/>
                    <a:pt x="3727" y="1397"/>
                  </a:cubicBezTo>
                  <a:cubicBezTo>
                    <a:pt x="3786" y="1683"/>
                    <a:pt x="3679" y="1909"/>
                    <a:pt x="3405" y="2088"/>
                  </a:cubicBezTo>
                  <a:cubicBezTo>
                    <a:pt x="3155" y="2254"/>
                    <a:pt x="2774" y="2385"/>
                    <a:pt x="2203" y="2504"/>
                  </a:cubicBezTo>
                  <a:cubicBezTo>
                    <a:pt x="1798" y="2576"/>
                    <a:pt x="1488" y="2623"/>
                    <a:pt x="1250" y="2623"/>
                  </a:cubicBezTo>
                  <a:cubicBezTo>
                    <a:pt x="595" y="2623"/>
                    <a:pt x="429" y="2373"/>
                    <a:pt x="369" y="2088"/>
                  </a:cubicBezTo>
                  <a:cubicBezTo>
                    <a:pt x="238" y="1433"/>
                    <a:pt x="810" y="564"/>
                    <a:pt x="1774" y="373"/>
                  </a:cubicBezTo>
                  <a:cubicBezTo>
                    <a:pt x="1898" y="348"/>
                    <a:pt x="2024" y="336"/>
                    <a:pt x="2151" y="336"/>
                  </a:cubicBezTo>
                  <a:cubicBezTo>
                    <a:pt x="2328" y="336"/>
                    <a:pt x="2505" y="360"/>
                    <a:pt x="2679" y="409"/>
                  </a:cubicBezTo>
                  <a:cubicBezTo>
                    <a:pt x="2694" y="412"/>
                    <a:pt x="2708" y="414"/>
                    <a:pt x="2722" y="414"/>
                  </a:cubicBezTo>
                  <a:cubicBezTo>
                    <a:pt x="2799" y="414"/>
                    <a:pt x="2863" y="362"/>
                    <a:pt x="2893" y="302"/>
                  </a:cubicBezTo>
                  <a:cubicBezTo>
                    <a:pt x="2917" y="206"/>
                    <a:pt x="2858" y="123"/>
                    <a:pt x="2786" y="87"/>
                  </a:cubicBezTo>
                  <a:cubicBezTo>
                    <a:pt x="2585" y="32"/>
                    <a:pt x="2376" y="1"/>
                    <a:pt x="2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81"/>
            <p:cNvSpPr/>
            <p:nvPr/>
          </p:nvSpPr>
          <p:spPr>
            <a:xfrm>
              <a:off x="5730285" y="3518386"/>
              <a:ext cx="50336" cy="64832"/>
            </a:xfrm>
            <a:custGeom>
              <a:avLst/>
              <a:gdLst/>
              <a:ahLst/>
              <a:cxnLst/>
              <a:rect l="l" t="t" r="r" b="b"/>
              <a:pathLst>
                <a:path w="1573" h="2026" extrusionOk="0">
                  <a:moveTo>
                    <a:pt x="786" y="311"/>
                  </a:moveTo>
                  <a:cubicBezTo>
                    <a:pt x="1060" y="323"/>
                    <a:pt x="1239" y="585"/>
                    <a:pt x="1239" y="907"/>
                  </a:cubicBezTo>
                  <a:cubicBezTo>
                    <a:pt x="1239" y="1157"/>
                    <a:pt x="1120" y="1454"/>
                    <a:pt x="953" y="1597"/>
                  </a:cubicBezTo>
                  <a:cubicBezTo>
                    <a:pt x="905" y="1633"/>
                    <a:pt x="834" y="1681"/>
                    <a:pt x="762" y="1681"/>
                  </a:cubicBezTo>
                  <a:cubicBezTo>
                    <a:pt x="548" y="1669"/>
                    <a:pt x="310" y="1240"/>
                    <a:pt x="322" y="847"/>
                  </a:cubicBezTo>
                  <a:cubicBezTo>
                    <a:pt x="322" y="669"/>
                    <a:pt x="381" y="526"/>
                    <a:pt x="489" y="419"/>
                  </a:cubicBezTo>
                  <a:cubicBezTo>
                    <a:pt x="560" y="347"/>
                    <a:pt x="667" y="311"/>
                    <a:pt x="774" y="311"/>
                  </a:cubicBezTo>
                  <a:close/>
                  <a:moveTo>
                    <a:pt x="766" y="1"/>
                  </a:moveTo>
                  <a:cubicBezTo>
                    <a:pt x="580" y="1"/>
                    <a:pt x="407" y="71"/>
                    <a:pt x="274" y="192"/>
                  </a:cubicBezTo>
                  <a:cubicBezTo>
                    <a:pt x="108" y="359"/>
                    <a:pt x="0" y="585"/>
                    <a:pt x="0" y="847"/>
                  </a:cubicBezTo>
                  <a:cubicBezTo>
                    <a:pt x="0" y="1085"/>
                    <a:pt x="60" y="1371"/>
                    <a:pt x="179" y="1597"/>
                  </a:cubicBezTo>
                  <a:cubicBezTo>
                    <a:pt x="334" y="1859"/>
                    <a:pt x="524" y="2014"/>
                    <a:pt x="751" y="2026"/>
                  </a:cubicBezTo>
                  <a:lnTo>
                    <a:pt x="774" y="2026"/>
                  </a:lnTo>
                  <a:cubicBezTo>
                    <a:pt x="905" y="2026"/>
                    <a:pt x="1060" y="1966"/>
                    <a:pt x="1179" y="1847"/>
                  </a:cubicBezTo>
                  <a:cubicBezTo>
                    <a:pt x="1405" y="1633"/>
                    <a:pt x="1560" y="1264"/>
                    <a:pt x="1560" y="919"/>
                  </a:cubicBezTo>
                  <a:cubicBezTo>
                    <a:pt x="1572" y="419"/>
                    <a:pt x="1251" y="14"/>
                    <a:pt x="810" y="2"/>
                  </a:cubicBezTo>
                  <a:cubicBezTo>
                    <a:pt x="795" y="1"/>
                    <a:pt x="781" y="1"/>
                    <a:pt x="7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81"/>
            <p:cNvSpPr/>
            <p:nvPr/>
          </p:nvSpPr>
          <p:spPr>
            <a:xfrm>
              <a:off x="5674669" y="3533234"/>
              <a:ext cx="49920" cy="56480"/>
            </a:xfrm>
            <a:custGeom>
              <a:avLst/>
              <a:gdLst/>
              <a:ahLst/>
              <a:cxnLst/>
              <a:rect l="l" t="t" r="r" b="b"/>
              <a:pathLst>
                <a:path w="1560" h="1765" extrusionOk="0">
                  <a:moveTo>
                    <a:pt x="726" y="324"/>
                  </a:moveTo>
                  <a:cubicBezTo>
                    <a:pt x="786" y="324"/>
                    <a:pt x="857" y="336"/>
                    <a:pt x="917" y="383"/>
                  </a:cubicBezTo>
                  <a:cubicBezTo>
                    <a:pt x="1012" y="443"/>
                    <a:pt x="1084" y="562"/>
                    <a:pt x="1119" y="693"/>
                  </a:cubicBezTo>
                  <a:cubicBezTo>
                    <a:pt x="1203" y="967"/>
                    <a:pt x="1131" y="1395"/>
                    <a:pt x="953" y="1443"/>
                  </a:cubicBezTo>
                  <a:cubicBezTo>
                    <a:pt x="945" y="1444"/>
                    <a:pt x="938" y="1445"/>
                    <a:pt x="930" y="1445"/>
                  </a:cubicBezTo>
                  <a:cubicBezTo>
                    <a:pt x="860" y="1445"/>
                    <a:pt x="764" y="1397"/>
                    <a:pt x="679" y="1312"/>
                  </a:cubicBezTo>
                  <a:cubicBezTo>
                    <a:pt x="560" y="1193"/>
                    <a:pt x="476" y="1026"/>
                    <a:pt x="429" y="871"/>
                  </a:cubicBezTo>
                  <a:cubicBezTo>
                    <a:pt x="357" y="621"/>
                    <a:pt x="464" y="383"/>
                    <a:pt x="655" y="336"/>
                  </a:cubicBezTo>
                  <a:cubicBezTo>
                    <a:pt x="679" y="336"/>
                    <a:pt x="715" y="324"/>
                    <a:pt x="726" y="324"/>
                  </a:cubicBezTo>
                  <a:close/>
                  <a:moveTo>
                    <a:pt x="740" y="0"/>
                  </a:moveTo>
                  <a:cubicBezTo>
                    <a:pt x="686" y="0"/>
                    <a:pt x="633" y="8"/>
                    <a:pt x="584" y="26"/>
                  </a:cubicBezTo>
                  <a:cubicBezTo>
                    <a:pt x="203" y="133"/>
                    <a:pt x="0" y="538"/>
                    <a:pt x="119" y="967"/>
                  </a:cubicBezTo>
                  <a:cubicBezTo>
                    <a:pt x="179" y="1169"/>
                    <a:pt x="298" y="1383"/>
                    <a:pt x="464" y="1550"/>
                  </a:cubicBezTo>
                  <a:cubicBezTo>
                    <a:pt x="607" y="1693"/>
                    <a:pt x="774" y="1764"/>
                    <a:pt x="941" y="1764"/>
                  </a:cubicBezTo>
                  <a:cubicBezTo>
                    <a:pt x="976" y="1764"/>
                    <a:pt x="1012" y="1764"/>
                    <a:pt x="1060" y="1752"/>
                  </a:cubicBezTo>
                  <a:cubicBezTo>
                    <a:pt x="1453" y="1645"/>
                    <a:pt x="1560" y="1014"/>
                    <a:pt x="1441" y="609"/>
                  </a:cubicBezTo>
                  <a:cubicBezTo>
                    <a:pt x="1381" y="395"/>
                    <a:pt x="1262" y="216"/>
                    <a:pt x="1119" y="121"/>
                  </a:cubicBezTo>
                  <a:cubicBezTo>
                    <a:pt x="1002" y="46"/>
                    <a:pt x="867" y="0"/>
                    <a:pt x="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81"/>
            <p:cNvSpPr/>
            <p:nvPr/>
          </p:nvSpPr>
          <p:spPr>
            <a:xfrm>
              <a:off x="5777133" y="3542162"/>
              <a:ext cx="60608" cy="57440"/>
            </a:xfrm>
            <a:custGeom>
              <a:avLst/>
              <a:gdLst/>
              <a:ahLst/>
              <a:cxnLst/>
              <a:rect l="l" t="t" r="r" b="b"/>
              <a:pathLst>
                <a:path w="1894" h="1795" extrusionOk="0">
                  <a:moveTo>
                    <a:pt x="1132" y="0"/>
                  </a:moveTo>
                  <a:cubicBezTo>
                    <a:pt x="996" y="0"/>
                    <a:pt x="856" y="35"/>
                    <a:pt x="727" y="104"/>
                  </a:cubicBezTo>
                  <a:cubicBezTo>
                    <a:pt x="656" y="152"/>
                    <a:pt x="620" y="259"/>
                    <a:pt x="668" y="330"/>
                  </a:cubicBezTo>
                  <a:cubicBezTo>
                    <a:pt x="692" y="379"/>
                    <a:pt x="750" y="412"/>
                    <a:pt x="811" y="412"/>
                  </a:cubicBezTo>
                  <a:cubicBezTo>
                    <a:pt x="839" y="412"/>
                    <a:pt x="868" y="405"/>
                    <a:pt x="894" y="390"/>
                  </a:cubicBezTo>
                  <a:cubicBezTo>
                    <a:pt x="980" y="342"/>
                    <a:pt x="1068" y="318"/>
                    <a:pt x="1151" y="318"/>
                  </a:cubicBezTo>
                  <a:cubicBezTo>
                    <a:pt x="1252" y="318"/>
                    <a:pt x="1346" y="354"/>
                    <a:pt x="1418" y="426"/>
                  </a:cubicBezTo>
                  <a:cubicBezTo>
                    <a:pt x="1513" y="509"/>
                    <a:pt x="1561" y="616"/>
                    <a:pt x="1561" y="711"/>
                  </a:cubicBezTo>
                  <a:cubicBezTo>
                    <a:pt x="1561" y="866"/>
                    <a:pt x="1501" y="1009"/>
                    <a:pt x="1382" y="1140"/>
                  </a:cubicBezTo>
                  <a:cubicBezTo>
                    <a:pt x="1191" y="1348"/>
                    <a:pt x="886" y="1487"/>
                    <a:pt x="675" y="1487"/>
                  </a:cubicBezTo>
                  <a:cubicBezTo>
                    <a:pt x="597" y="1487"/>
                    <a:pt x="531" y="1468"/>
                    <a:pt x="489" y="1426"/>
                  </a:cubicBezTo>
                  <a:cubicBezTo>
                    <a:pt x="370" y="1319"/>
                    <a:pt x="394" y="1057"/>
                    <a:pt x="525" y="771"/>
                  </a:cubicBezTo>
                  <a:cubicBezTo>
                    <a:pt x="572" y="699"/>
                    <a:pt x="549" y="592"/>
                    <a:pt x="453" y="545"/>
                  </a:cubicBezTo>
                  <a:cubicBezTo>
                    <a:pt x="433" y="534"/>
                    <a:pt x="409" y="529"/>
                    <a:pt x="384" y="529"/>
                  </a:cubicBezTo>
                  <a:cubicBezTo>
                    <a:pt x="325" y="529"/>
                    <a:pt x="261" y="561"/>
                    <a:pt x="227" y="628"/>
                  </a:cubicBezTo>
                  <a:cubicBezTo>
                    <a:pt x="49" y="961"/>
                    <a:pt x="1" y="1426"/>
                    <a:pt x="263" y="1664"/>
                  </a:cubicBezTo>
                  <a:cubicBezTo>
                    <a:pt x="370" y="1759"/>
                    <a:pt x="501" y="1795"/>
                    <a:pt x="668" y="1795"/>
                  </a:cubicBezTo>
                  <a:cubicBezTo>
                    <a:pt x="751" y="1795"/>
                    <a:pt x="858" y="1783"/>
                    <a:pt x="965" y="1759"/>
                  </a:cubicBezTo>
                  <a:cubicBezTo>
                    <a:pt x="1203" y="1676"/>
                    <a:pt x="1442" y="1533"/>
                    <a:pt x="1620" y="1354"/>
                  </a:cubicBezTo>
                  <a:cubicBezTo>
                    <a:pt x="1811" y="1176"/>
                    <a:pt x="1894" y="938"/>
                    <a:pt x="1882" y="711"/>
                  </a:cubicBezTo>
                  <a:cubicBezTo>
                    <a:pt x="1870" y="521"/>
                    <a:pt x="1799" y="330"/>
                    <a:pt x="1644" y="199"/>
                  </a:cubicBezTo>
                  <a:cubicBezTo>
                    <a:pt x="1505" y="67"/>
                    <a:pt x="1322"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81"/>
            <p:cNvSpPr/>
            <p:nvPr/>
          </p:nvSpPr>
          <p:spPr>
            <a:xfrm>
              <a:off x="5811437" y="3593426"/>
              <a:ext cx="56032" cy="47328"/>
            </a:xfrm>
            <a:custGeom>
              <a:avLst/>
              <a:gdLst/>
              <a:ahLst/>
              <a:cxnLst/>
              <a:rect l="l" t="t" r="r" b="b"/>
              <a:pathLst>
                <a:path w="1751" h="1479" extrusionOk="0">
                  <a:moveTo>
                    <a:pt x="1079" y="312"/>
                  </a:moveTo>
                  <a:cubicBezTo>
                    <a:pt x="1202" y="312"/>
                    <a:pt x="1308" y="364"/>
                    <a:pt x="1370" y="467"/>
                  </a:cubicBezTo>
                  <a:cubicBezTo>
                    <a:pt x="1394" y="574"/>
                    <a:pt x="1405" y="657"/>
                    <a:pt x="1382" y="752"/>
                  </a:cubicBezTo>
                  <a:cubicBezTo>
                    <a:pt x="1346" y="860"/>
                    <a:pt x="1263" y="955"/>
                    <a:pt x="1143" y="1014"/>
                  </a:cubicBezTo>
                  <a:cubicBezTo>
                    <a:pt x="1013" y="1098"/>
                    <a:pt x="834" y="1157"/>
                    <a:pt x="667" y="1157"/>
                  </a:cubicBezTo>
                  <a:cubicBezTo>
                    <a:pt x="524" y="1157"/>
                    <a:pt x="417" y="1122"/>
                    <a:pt x="381" y="1050"/>
                  </a:cubicBezTo>
                  <a:cubicBezTo>
                    <a:pt x="346" y="991"/>
                    <a:pt x="370" y="871"/>
                    <a:pt x="441" y="752"/>
                  </a:cubicBezTo>
                  <a:cubicBezTo>
                    <a:pt x="512" y="610"/>
                    <a:pt x="655" y="467"/>
                    <a:pt x="786" y="395"/>
                  </a:cubicBezTo>
                  <a:cubicBezTo>
                    <a:pt x="887" y="340"/>
                    <a:pt x="988" y="312"/>
                    <a:pt x="1079" y="312"/>
                  </a:cubicBezTo>
                  <a:close/>
                  <a:moveTo>
                    <a:pt x="1052" y="0"/>
                  </a:moveTo>
                  <a:cubicBezTo>
                    <a:pt x="906" y="0"/>
                    <a:pt x="752" y="40"/>
                    <a:pt x="608" y="121"/>
                  </a:cubicBezTo>
                  <a:cubicBezTo>
                    <a:pt x="429" y="229"/>
                    <a:pt x="251" y="407"/>
                    <a:pt x="143" y="598"/>
                  </a:cubicBezTo>
                  <a:cubicBezTo>
                    <a:pt x="12" y="836"/>
                    <a:pt x="0" y="1062"/>
                    <a:pt x="96" y="1229"/>
                  </a:cubicBezTo>
                  <a:cubicBezTo>
                    <a:pt x="203" y="1395"/>
                    <a:pt x="393" y="1479"/>
                    <a:pt x="667" y="1479"/>
                  </a:cubicBezTo>
                  <a:cubicBezTo>
                    <a:pt x="893" y="1479"/>
                    <a:pt x="1120" y="1419"/>
                    <a:pt x="1310" y="1300"/>
                  </a:cubicBezTo>
                  <a:cubicBezTo>
                    <a:pt x="1501" y="1193"/>
                    <a:pt x="1632" y="1038"/>
                    <a:pt x="1691" y="860"/>
                  </a:cubicBezTo>
                  <a:cubicBezTo>
                    <a:pt x="1751" y="681"/>
                    <a:pt x="1739" y="479"/>
                    <a:pt x="1632" y="324"/>
                  </a:cubicBezTo>
                  <a:cubicBezTo>
                    <a:pt x="1513" y="109"/>
                    <a:pt x="1293" y="0"/>
                    <a:pt x="10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81"/>
            <p:cNvSpPr/>
            <p:nvPr/>
          </p:nvSpPr>
          <p:spPr>
            <a:xfrm>
              <a:off x="5679981" y="3591218"/>
              <a:ext cx="130720" cy="99840"/>
            </a:xfrm>
            <a:custGeom>
              <a:avLst/>
              <a:gdLst/>
              <a:ahLst/>
              <a:cxnLst/>
              <a:rect l="l" t="t" r="r" b="b"/>
              <a:pathLst>
                <a:path w="4085" h="3120" extrusionOk="0">
                  <a:moveTo>
                    <a:pt x="1842" y="0"/>
                  </a:moveTo>
                  <a:cubicBezTo>
                    <a:pt x="1616" y="0"/>
                    <a:pt x="1390" y="35"/>
                    <a:pt x="1168" y="107"/>
                  </a:cubicBezTo>
                  <a:cubicBezTo>
                    <a:pt x="691" y="274"/>
                    <a:pt x="322" y="583"/>
                    <a:pt x="156" y="976"/>
                  </a:cubicBezTo>
                  <a:cubicBezTo>
                    <a:pt x="1" y="1381"/>
                    <a:pt x="84" y="1738"/>
                    <a:pt x="418" y="2072"/>
                  </a:cubicBezTo>
                  <a:cubicBezTo>
                    <a:pt x="668" y="2310"/>
                    <a:pt x="1037" y="2524"/>
                    <a:pt x="1632" y="2762"/>
                  </a:cubicBezTo>
                  <a:cubicBezTo>
                    <a:pt x="2215" y="3012"/>
                    <a:pt x="2644" y="3107"/>
                    <a:pt x="2989" y="3119"/>
                  </a:cubicBezTo>
                  <a:cubicBezTo>
                    <a:pt x="3442" y="3119"/>
                    <a:pt x="3763" y="2917"/>
                    <a:pt x="3930" y="2524"/>
                  </a:cubicBezTo>
                  <a:cubicBezTo>
                    <a:pt x="4085" y="2214"/>
                    <a:pt x="4085" y="1833"/>
                    <a:pt x="3942" y="1429"/>
                  </a:cubicBezTo>
                  <a:cubicBezTo>
                    <a:pt x="3912" y="1360"/>
                    <a:pt x="3850" y="1315"/>
                    <a:pt x="3776" y="1315"/>
                  </a:cubicBezTo>
                  <a:cubicBezTo>
                    <a:pt x="3760" y="1315"/>
                    <a:pt x="3744" y="1317"/>
                    <a:pt x="3727" y="1321"/>
                  </a:cubicBezTo>
                  <a:cubicBezTo>
                    <a:pt x="3644" y="1357"/>
                    <a:pt x="3597" y="1441"/>
                    <a:pt x="3632" y="1536"/>
                  </a:cubicBezTo>
                  <a:cubicBezTo>
                    <a:pt x="3739" y="1845"/>
                    <a:pt x="3739" y="2155"/>
                    <a:pt x="3644" y="2417"/>
                  </a:cubicBezTo>
                  <a:cubicBezTo>
                    <a:pt x="3553" y="2621"/>
                    <a:pt x="3403" y="2804"/>
                    <a:pt x="3005" y="2804"/>
                  </a:cubicBezTo>
                  <a:cubicBezTo>
                    <a:pt x="2730" y="2804"/>
                    <a:pt x="2337" y="2717"/>
                    <a:pt x="1763" y="2488"/>
                  </a:cubicBezTo>
                  <a:cubicBezTo>
                    <a:pt x="1227" y="2262"/>
                    <a:pt x="870" y="2072"/>
                    <a:pt x="668" y="1845"/>
                  </a:cubicBezTo>
                  <a:cubicBezTo>
                    <a:pt x="429" y="1619"/>
                    <a:pt x="370" y="1381"/>
                    <a:pt x="489" y="1119"/>
                  </a:cubicBezTo>
                  <a:cubicBezTo>
                    <a:pt x="608" y="810"/>
                    <a:pt x="906" y="548"/>
                    <a:pt x="1299" y="417"/>
                  </a:cubicBezTo>
                  <a:cubicBezTo>
                    <a:pt x="1483" y="353"/>
                    <a:pt x="1677" y="323"/>
                    <a:pt x="1872" y="323"/>
                  </a:cubicBezTo>
                  <a:cubicBezTo>
                    <a:pt x="2117" y="323"/>
                    <a:pt x="2364" y="371"/>
                    <a:pt x="2596" y="464"/>
                  </a:cubicBezTo>
                  <a:cubicBezTo>
                    <a:pt x="2882" y="583"/>
                    <a:pt x="3132" y="762"/>
                    <a:pt x="3335" y="1000"/>
                  </a:cubicBezTo>
                  <a:cubicBezTo>
                    <a:pt x="3366" y="1037"/>
                    <a:pt x="3407" y="1055"/>
                    <a:pt x="3447" y="1055"/>
                  </a:cubicBezTo>
                  <a:cubicBezTo>
                    <a:pt x="3484" y="1055"/>
                    <a:pt x="3520" y="1040"/>
                    <a:pt x="3549" y="1012"/>
                  </a:cubicBezTo>
                  <a:cubicBezTo>
                    <a:pt x="3632" y="952"/>
                    <a:pt x="3632" y="845"/>
                    <a:pt x="3561" y="786"/>
                  </a:cubicBezTo>
                  <a:cubicBezTo>
                    <a:pt x="3346" y="512"/>
                    <a:pt x="3049" y="298"/>
                    <a:pt x="2704" y="167"/>
                  </a:cubicBezTo>
                  <a:cubicBezTo>
                    <a:pt x="2427" y="59"/>
                    <a:pt x="2136" y="0"/>
                    <a:pt x="1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 Set cleaning</a:t>
            </a:r>
            <a:endParaRPr/>
          </a:p>
        </p:txBody>
      </p:sp>
      <p:sp>
        <p:nvSpPr>
          <p:cNvPr id="352" name="Google Shape;352;p46"/>
          <p:cNvSpPr txBox="1">
            <a:spLocks noGrp="1"/>
          </p:cNvSpPr>
          <p:nvPr>
            <p:ph type="body" idx="4294967295"/>
          </p:nvPr>
        </p:nvSpPr>
        <p:spPr>
          <a:xfrm>
            <a:off x="111889" y="1241777"/>
            <a:ext cx="2378895" cy="58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a:t>W</a:t>
            </a:r>
            <a:r>
              <a:rPr lang="en" sz="1400"/>
              <a:t>e looked at the Data set with the ‘</a:t>
            </a:r>
            <a:r>
              <a:rPr lang="en-US" sz="1400"/>
              <a:t>describe(include='all’)</a:t>
            </a:r>
            <a:r>
              <a:rPr lang="en" sz="1400"/>
              <a:t>’ &amp; ‘</a:t>
            </a:r>
            <a:r>
              <a:rPr lang="en-US" sz="1400"/>
              <a:t>info()’ </a:t>
            </a:r>
            <a:r>
              <a:rPr lang="en" sz="1400"/>
              <a:t>functions from Pandas libr</a:t>
            </a:r>
            <a:r>
              <a:rPr lang="en-US" sz="1400"/>
              <a:t>a</a:t>
            </a:r>
            <a:r>
              <a:rPr lang="en" sz="1400"/>
              <a:t>ry </a:t>
            </a:r>
            <a:endParaRPr sz="1400"/>
          </a:p>
        </p:txBody>
      </p:sp>
      <p:sp>
        <p:nvSpPr>
          <p:cNvPr id="354" name="Google Shape;354;p46"/>
          <p:cNvSpPr txBox="1">
            <a:spLocks noGrp="1"/>
          </p:cNvSpPr>
          <p:nvPr>
            <p:ph type="body" idx="4294967295"/>
          </p:nvPr>
        </p:nvSpPr>
        <p:spPr>
          <a:xfrm>
            <a:off x="113098" y="2885310"/>
            <a:ext cx="2439975" cy="584400"/>
          </a:xfrm>
          <a:prstGeom prst="rect">
            <a:avLst/>
          </a:prstGeom>
        </p:spPr>
        <p:txBody>
          <a:bodyPr spcFirstLastPara="1" wrap="square" lIns="91425" tIns="91425" rIns="91425" bIns="91425" anchor="t" anchorCtr="0">
            <a:noAutofit/>
          </a:bodyPr>
          <a:lstStyle/>
          <a:p>
            <a:pPr marL="0" indent="0">
              <a:spcAft>
                <a:spcPts val="1600"/>
              </a:spcAft>
              <a:buNone/>
            </a:pPr>
            <a:r>
              <a:rPr lang="en" sz="1400"/>
              <a:t>We Dropped with '</a:t>
            </a:r>
            <a:r>
              <a:rPr lang="en-US" sz="1400" err="1"/>
              <a:t>dropna</a:t>
            </a:r>
            <a:r>
              <a:rPr lang="en-US" sz="1400"/>
              <a:t>( axis=0, how='any', subset=[row])' function any missing data from the data set </a:t>
            </a:r>
            <a:endParaRPr sz="1400"/>
          </a:p>
        </p:txBody>
      </p:sp>
      <p:sp>
        <p:nvSpPr>
          <p:cNvPr id="356" name="Google Shape;356;p46"/>
          <p:cNvSpPr txBox="1">
            <a:spLocks noGrp="1"/>
          </p:cNvSpPr>
          <p:nvPr>
            <p:ph type="body" idx="4294967295"/>
          </p:nvPr>
        </p:nvSpPr>
        <p:spPr>
          <a:xfrm>
            <a:off x="6379892" y="1085550"/>
            <a:ext cx="2756452" cy="58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400">
                <a:solidFill>
                  <a:schemeClr val="dk1"/>
                </a:solidFill>
              </a:rPr>
              <a:t>We saved the cleand data set as “</a:t>
            </a:r>
            <a:r>
              <a:rPr lang="en-US" sz="1400">
                <a:solidFill>
                  <a:schemeClr val="dk1"/>
                </a:solidFill>
              </a:rPr>
              <a:t>data/FAOSTAT_cleaned_data.csv” at the data file of the project </a:t>
            </a:r>
            <a:endParaRPr lang="he-IL" sz="1400"/>
          </a:p>
        </p:txBody>
      </p:sp>
      <p:cxnSp>
        <p:nvCxnSpPr>
          <p:cNvPr id="359" name="Google Shape;359;p46"/>
          <p:cNvCxnSpPr>
            <a:cxnSpLocks/>
            <a:stCxn id="352" idx="3"/>
          </p:cNvCxnSpPr>
          <p:nvPr/>
        </p:nvCxnSpPr>
        <p:spPr>
          <a:xfrm>
            <a:off x="2357434" y="1787977"/>
            <a:ext cx="954091" cy="180398"/>
          </a:xfrm>
          <a:prstGeom prst="bentConnector3">
            <a:avLst>
              <a:gd name="adj1" fmla="val 50000"/>
            </a:avLst>
          </a:prstGeom>
          <a:noFill/>
          <a:ln w="9525" cap="flat" cmpd="sng">
            <a:solidFill>
              <a:srgbClr val="000000"/>
            </a:solidFill>
            <a:prstDash val="dot"/>
            <a:round/>
            <a:headEnd type="none" w="med" len="med"/>
            <a:tailEnd type="none" w="med" len="med"/>
          </a:ln>
        </p:spPr>
      </p:cxnSp>
      <p:cxnSp>
        <p:nvCxnSpPr>
          <p:cNvPr id="360" name="Google Shape;360;p46"/>
          <p:cNvCxnSpPr>
            <a:cxnSpLocks/>
          </p:cNvCxnSpPr>
          <p:nvPr/>
        </p:nvCxnSpPr>
        <p:spPr>
          <a:xfrm>
            <a:off x="2045855" y="3422225"/>
            <a:ext cx="1230820" cy="178325"/>
          </a:xfrm>
          <a:prstGeom prst="bentConnector3">
            <a:avLst>
              <a:gd name="adj1" fmla="val 50000"/>
            </a:avLst>
          </a:prstGeom>
          <a:noFill/>
          <a:ln w="9525" cap="flat" cmpd="sng">
            <a:solidFill>
              <a:srgbClr val="000000"/>
            </a:solidFill>
            <a:prstDash val="dot"/>
            <a:round/>
            <a:headEnd type="none" w="med" len="med"/>
            <a:tailEnd type="none" w="med" len="med"/>
          </a:ln>
        </p:spPr>
      </p:cxnSp>
      <p:cxnSp>
        <p:nvCxnSpPr>
          <p:cNvPr id="361" name="Google Shape;361;p46"/>
          <p:cNvCxnSpPr>
            <a:cxnSpLocks/>
          </p:cNvCxnSpPr>
          <p:nvPr/>
        </p:nvCxnSpPr>
        <p:spPr>
          <a:xfrm flipH="1">
            <a:off x="5619705" y="1817970"/>
            <a:ext cx="757784" cy="402472"/>
          </a:xfrm>
          <a:prstGeom prst="bentConnector3">
            <a:avLst>
              <a:gd name="adj1" fmla="val 50000"/>
            </a:avLst>
          </a:prstGeom>
          <a:noFill/>
          <a:ln w="9525" cap="flat" cmpd="sng">
            <a:solidFill>
              <a:srgbClr val="000000"/>
            </a:solidFill>
            <a:prstDash val="dot"/>
            <a:round/>
            <a:headEnd type="none" w="med" len="med"/>
            <a:tailEnd type="none" w="med" len="med"/>
          </a:ln>
        </p:spPr>
      </p:cxnSp>
      <p:sp>
        <p:nvSpPr>
          <p:cNvPr id="363" name="Google Shape;363;p46"/>
          <p:cNvSpPr/>
          <p:nvPr/>
        </p:nvSpPr>
        <p:spPr>
          <a:xfrm rot="5400000">
            <a:off x="4541627" y="1610554"/>
            <a:ext cx="1234627" cy="1201583"/>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6"/>
          <p:cNvSpPr/>
          <p:nvPr/>
        </p:nvSpPr>
        <p:spPr>
          <a:xfrm>
            <a:off x="4903832" y="1817993"/>
            <a:ext cx="681797" cy="650643"/>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b" anchorCtr="0">
            <a:noAutofit/>
          </a:bodyPr>
          <a:lstStyle/>
          <a:p>
            <a:pPr algn="ctr"/>
            <a:r>
              <a:rPr lang="en" sz="4400" b="1">
                <a:solidFill>
                  <a:schemeClr val="bg1"/>
                </a:solidFill>
                <a:latin typeface="Playfair Display"/>
                <a:sym typeface="Playfair Display"/>
              </a:rPr>
              <a:t>3</a:t>
            </a:r>
          </a:p>
        </p:txBody>
      </p:sp>
      <p:sp>
        <p:nvSpPr>
          <p:cNvPr id="367" name="Google Shape;367;p46"/>
          <p:cNvSpPr/>
          <p:nvPr/>
        </p:nvSpPr>
        <p:spPr>
          <a:xfrm rot="5400000">
            <a:off x="3291026" y="1607436"/>
            <a:ext cx="1237103" cy="1195596"/>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3476431" y="1825800"/>
            <a:ext cx="714607" cy="650643"/>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4400" b="1">
                <a:solidFill>
                  <a:schemeClr val="bg1"/>
                </a:solidFill>
                <a:latin typeface="Playfair Display"/>
                <a:sym typeface="Playfair Display"/>
              </a:rPr>
              <a:t>1</a:t>
            </a:r>
            <a:endParaRPr sz="4400" b="1">
              <a:solidFill>
                <a:schemeClr val="bg1"/>
              </a:solidFill>
              <a:latin typeface="Playfair Display"/>
              <a:sym typeface="Playfair Display"/>
            </a:endParaRPr>
          </a:p>
        </p:txBody>
      </p:sp>
      <p:sp>
        <p:nvSpPr>
          <p:cNvPr id="369" name="Google Shape;369;p46"/>
          <p:cNvSpPr/>
          <p:nvPr/>
        </p:nvSpPr>
        <p:spPr>
          <a:xfrm rot="5400000">
            <a:off x="3259125" y="2896253"/>
            <a:ext cx="1234421" cy="1201583"/>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6"/>
          <p:cNvSpPr/>
          <p:nvPr/>
        </p:nvSpPr>
        <p:spPr>
          <a:xfrm>
            <a:off x="3422780" y="3245938"/>
            <a:ext cx="714607" cy="65023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4400" b="1">
                <a:solidFill>
                  <a:schemeClr val="bg1"/>
                </a:solidFill>
                <a:latin typeface="Playfair Display"/>
                <a:sym typeface="Playfair Display"/>
              </a:rPr>
              <a:t>2</a:t>
            </a:r>
          </a:p>
        </p:txBody>
      </p:sp>
      <p:pic>
        <p:nvPicPr>
          <p:cNvPr id="19" name="תמונה 18">
            <a:extLst>
              <a:ext uri="{FF2B5EF4-FFF2-40B4-BE49-F238E27FC236}">
                <a16:creationId xmlns:a16="http://schemas.microsoft.com/office/drawing/2014/main" id="{0741A2C1-BC29-4D2B-874F-8BED4AE7E3D9}"/>
              </a:ext>
            </a:extLst>
          </p:cNvPr>
          <p:cNvPicPr>
            <a:picLocks noChangeAspect="1"/>
          </p:cNvPicPr>
          <p:nvPr/>
        </p:nvPicPr>
        <p:blipFill>
          <a:blip r:embed="rId3"/>
          <a:stretch>
            <a:fillRect/>
          </a:stretch>
        </p:blipFill>
        <p:spPr>
          <a:xfrm>
            <a:off x="4513756" y="3108075"/>
            <a:ext cx="4540397" cy="195458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09"/>
        <p:cNvGrpSpPr/>
        <p:nvPr/>
      </p:nvGrpSpPr>
      <p:grpSpPr>
        <a:xfrm>
          <a:off x="0" y="0"/>
          <a:ext cx="0" cy="0"/>
          <a:chOff x="0" y="0"/>
          <a:chExt cx="0" cy="0"/>
        </a:xfrm>
      </p:grpSpPr>
      <p:sp>
        <p:nvSpPr>
          <p:cNvPr id="12310" name="Google Shape;12310;p8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12311" name="Google Shape;12311;p82"/>
          <p:cNvSpPr/>
          <p:nvPr/>
        </p:nvSpPr>
        <p:spPr>
          <a:xfrm>
            <a:off x="2853797" y="38173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2" name="Google Shape;12312;p82"/>
          <p:cNvGrpSpPr/>
          <p:nvPr/>
        </p:nvGrpSpPr>
        <p:grpSpPr>
          <a:xfrm>
            <a:off x="3303268" y="3817349"/>
            <a:ext cx="346056" cy="345674"/>
            <a:chOff x="3303268" y="3817349"/>
            <a:chExt cx="346056" cy="345674"/>
          </a:xfrm>
        </p:grpSpPr>
        <p:sp>
          <p:nvSpPr>
            <p:cNvPr id="12313" name="Google Shape;12313;p8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8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8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8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7" name="Google Shape;12317;p82"/>
          <p:cNvGrpSpPr/>
          <p:nvPr/>
        </p:nvGrpSpPr>
        <p:grpSpPr>
          <a:xfrm>
            <a:off x="3752358" y="3817349"/>
            <a:ext cx="346056" cy="345674"/>
            <a:chOff x="3752358" y="3817349"/>
            <a:chExt cx="346056" cy="345674"/>
          </a:xfrm>
        </p:grpSpPr>
        <p:sp>
          <p:nvSpPr>
            <p:cNvPr id="12318" name="Google Shape;12318;p8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8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8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8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2" name="Google Shape;12322;p82"/>
          <p:cNvGrpSpPr/>
          <p:nvPr/>
        </p:nvGrpSpPr>
        <p:grpSpPr>
          <a:xfrm>
            <a:off x="5100008" y="3817349"/>
            <a:ext cx="346024" cy="345674"/>
            <a:chOff x="5100008" y="3817349"/>
            <a:chExt cx="346024" cy="345674"/>
          </a:xfrm>
        </p:grpSpPr>
        <p:sp>
          <p:nvSpPr>
            <p:cNvPr id="12323" name="Google Shape;12323;p82"/>
            <p:cNvSpPr/>
            <p:nvPr/>
          </p:nvSpPr>
          <p:spPr>
            <a:xfrm>
              <a:off x="5100008" y="3817349"/>
              <a:ext cx="346024" cy="345674"/>
            </a:xfrm>
            <a:custGeom>
              <a:avLst/>
              <a:gdLst/>
              <a:ahLst/>
              <a:cxnLst/>
              <a:rect l="l" t="t" r="r" b="b"/>
              <a:pathLst>
                <a:path w="10871" h="10860" extrusionOk="0">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82"/>
            <p:cNvSpPr/>
            <p:nvPr/>
          </p:nvSpPr>
          <p:spPr>
            <a:xfrm>
              <a:off x="5150777" y="3867767"/>
              <a:ext cx="244486" cy="243690"/>
            </a:xfrm>
            <a:custGeom>
              <a:avLst/>
              <a:gdLst/>
              <a:ahLst/>
              <a:cxnLst/>
              <a:rect l="l" t="t" r="r" b="b"/>
              <a:pathLst>
                <a:path w="7681" h="7656" extrusionOk="0">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82"/>
            <p:cNvSpPr/>
            <p:nvPr/>
          </p:nvSpPr>
          <p:spPr>
            <a:xfrm>
              <a:off x="5201960" y="3941167"/>
              <a:ext cx="135691" cy="91097"/>
            </a:xfrm>
            <a:custGeom>
              <a:avLst/>
              <a:gdLst/>
              <a:ahLst/>
              <a:cxnLst/>
              <a:rect l="l" t="t" r="r" b="b"/>
              <a:pathLst>
                <a:path w="4263" h="2862" extrusionOk="0">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6" name="Google Shape;12326;p82"/>
          <p:cNvGrpSpPr/>
          <p:nvPr/>
        </p:nvGrpSpPr>
        <p:grpSpPr>
          <a:xfrm>
            <a:off x="5998919" y="3817349"/>
            <a:ext cx="345674" cy="345674"/>
            <a:chOff x="5998919" y="3817349"/>
            <a:chExt cx="345674" cy="345674"/>
          </a:xfrm>
        </p:grpSpPr>
        <p:sp>
          <p:nvSpPr>
            <p:cNvPr id="12327" name="Google Shape;12327;p82"/>
            <p:cNvSpPr/>
            <p:nvPr/>
          </p:nvSpPr>
          <p:spPr>
            <a:xfrm>
              <a:off x="5998919" y="3817349"/>
              <a:ext cx="345674" cy="345674"/>
            </a:xfrm>
            <a:custGeom>
              <a:avLst/>
              <a:gdLst/>
              <a:ahLst/>
              <a:cxnLst/>
              <a:rect l="l" t="t" r="r" b="b"/>
              <a:pathLst>
                <a:path w="10860" h="10860" extrusionOk="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82"/>
            <p:cNvSpPr/>
            <p:nvPr/>
          </p:nvSpPr>
          <p:spPr>
            <a:xfrm>
              <a:off x="6051980" y="3874579"/>
              <a:ext cx="240698" cy="231595"/>
            </a:xfrm>
            <a:custGeom>
              <a:avLst/>
              <a:gdLst/>
              <a:ahLst/>
              <a:cxnLst/>
              <a:rect l="l" t="t" r="r" b="b"/>
              <a:pathLst>
                <a:path w="7562" h="7276" extrusionOk="0">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82"/>
            <p:cNvSpPr/>
            <p:nvPr/>
          </p:nvSpPr>
          <p:spPr>
            <a:xfrm>
              <a:off x="6116786" y="3928404"/>
              <a:ext cx="109941" cy="123946"/>
            </a:xfrm>
            <a:custGeom>
              <a:avLst/>
              <a:gdLst/>
              <a:ahLst/>
              <a:cxnLst/>
              <a:rect l="l" t="t" r="r" b="b"/>
              <a:pathLst>
                <a:path w="3454" h="3894" extrusionOk="0">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0" name="Google Shape;12330;p82"/>
          <p:cNvGrpSpPr/>
          <p:nvPr/>
        </p:nvGrpSpPr>
        <p:grpSpPr>
          <a:xfrm>
            <a:off x="4201447" y="3817349"/>
            <a:ext cx="346024" cy="345674"/>
            <a:chOff x="4201447" y="3817349"/>
            <a:chExt cx="346024" cy="345674"/>
          </a:xfrm>
        </p:grpSpPr>
        <p:sp>
          <p:nvSpPr>
            <p:cNvPr id="12331" name="Google Shape;12331;p82"/>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82"/>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3" name="Google Shape;12333;p82"/>
          <p:cNvGrpSpPr/>
          <p:nvPr/>
        </p:nvGrpSpPr>
        <p:grpSpPr>
          <a:xfrm>
            <a:off x="4650919" y="3817349"/>
            <a:ext cx="346024" cy="345674"/>
            <a:chOff x="4650919" y="3817349"/>
            <a:chExt cx="346024" cy="345674"/>
          </a:xfrm>
        </p:grpSpPr>
        <p:sp>
          <p:nvSpPr>
            <p:cNvPr id="12334" name="Google Shape;12334;p82"/>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82"/>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82"/>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7" name="Google Shape;12337;p82"/>
          <p:cNvGrpSpPr/>
          <p:nvPr/>
        </p:nvGrpSpPr>
        <p:grpSpPr>
          <a:xfrm>
            <a:off x="5549861" y="3817349"/>
            <a:ext cx="345642" cy="345674"/>
            <a:chOff x="5549861" y="3817349"/>
            <a:chExt cx="345642" cy="345674"/>
          </a:xfrm>
        </p:grpSpPr>
        <p:sp>
          <p:nvSpPr>
            <p:cNvPr id="12338" name="Google Shape;12338;p82"/>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82"/>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82"/>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1" name="Google Shape;12341;p82"/>
          <p:cNvGrpSpPr/>
          <p:nvPr/>
        </p:nvGrpSpPr>
        <p:grpSpPr>
          <a:xfrm>
            <a:off x="1306445" y="3397829"/>
            <a:ext cx="367255" cy="269855"/>
            <a:chOff x="1306445" y="3397829"/>
            <a:chExt cx="367255" cy="269855"/>
          </a:xfrm>
        </p:grpSpPr>
        <p:sp>
          <p:nvSpPr>
            <p:cNvPr id="12342" name="Google Shape;12342;p82"/>
            <p:cNvSpPr/>
            <p:nvPr/>
          </p:nvSpPr>
          <p:spPr>
            <a:xfrm>
              <a:off x="1588395" y="3513054"/>
              <a:ext cx="45517" cy="16297"/>
            </a:xfrm>
            <a:custGeom>
              <a:avLst/>
              <a:gdLst/>
              <a:ahLst/>
              <a:cxnLst/>
              <a:rect l="l" t="t" r="r" b="b"/>
              <a:pathLst>
                <a:path w="1430" h="512" extrusionOk="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82"/>
            <p:cNvSpPr/>
            <p:nvPr/>
          </p:nvSpPr>
          <p:spPr>
            <a:xfrm>
              <a:off x="1306445" y="3397829"/>
              <a:ext cx="367255" cy="269091"/>
            </a:xfrm>
            <a:custGeom>
              <a:avLst/>
              <a:gdLst/>
              <a:ahLst/>
              <a:cxnLst/>
              <a:rect l="l" t="t" r="r" b="b"/>
              <a:pathLst>
                <a:path w="11538" h="8454" extrusionOk="0">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82"/>
            <p:cNvSpPr/>
            <p:nvPr/>
          </p:nvSpPr>
          <p:spPr>
            <a:xfrm>
              <a:off x="1639960" y="3622549"/>
              <a:ext cx="10631" cy="45135"/>
            </a:xfrm>
            <a:custGeom>
              <a:avLst/>
              <a:gdLst/>
              <a:ahLst/>
              <a:cxnLst/>
              <a:rect l="l" t="t" r="r" b="b"/>
              <a:pathLst>
                <a:path w="334" h="1418" extrusionOk="0">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82"/>
            <p:cNvSpPr/>
            <p:nvPr/>
          </p:nvSpPr>
          <p:spPr>
            <a:xfrm>
              <a:off x="1444014" y="3446466"/>
              <a:ext cx="91734" cy="30589"/>
            </a:xfrm>
            <a:custGeom>
              <a:avLst/>
              <a:gdLst/>
              <a:ahLst/>
              <a:cxnLst/>
              <a:rect l="l" t="t" r="r" b="b"/>
              <a:pathLst>
                <a:path w="2882" h="961" extrusionOk="0">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82"/>
            <p:cNvSpPr/>
            <p:nvPr/>
          </p:nvSpPr>
          <p:spPr>
            <a:xfrm>
              <a:off x="1420524" y="3633944"/>
              <a:ext cx="11013" cy="33740"/>
            </a:xfrm>
            <a:custGeom>
              <a:avLst/>
              <a:gdLst/>
              <a:ahLst/>
              <a:cxnLst/>
              <a:rect l="l" t="t" r="r" b="b"/>
              <a:pathLst>
                <a:path w="346" h="1060" extrusionOk="0">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82"/>
            <p:cNvSpPr/>
            <p:nvPr/>
          </p:nvSpPr>
          <p:spPr>
            <a:xfrm>
              <a:off x="1547494" y="3633944"/>
              <a:ext cx="11013" cy="33740"/>
            </a:xfrm>
            <a:custGeom>
              <a:avLst/>
              <a:gdLst/>
              <a:ahLst/>
              <a:cxnLst/>
              <a:rect l="l" t="t" r="r" b="b"/>
              <a:pathLst>
                <a:path w="346" h="1060" extrusionOk="0">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8" name="Google Shape;12348;p82"/>
          <p:cNvGrpSpPr/>
          <p:nvPr/>
        </p:nvGrpSpPr>
        <p:grpSpPr>
          <a:xfrm>
            <a:off x="1781317" y="3391400"/>
            <a:ext cx="367255" cy="282364"/>
            <a:chOff x="1781317" y="3391400"/>
            <a:chExt cx="367255" cy="282364"/>
          </a:xfrm>
        </p:grpSpPr>
        <p:sp>
          <p:nvSpPr>
            <p:cNvPr id="12349" name="Google Shape;12349;p82"/>
            <p:cNvSpPr/>
            <p:nvPr/>
          </p:nvSpPr>
          <p:spPr>
            <a:xfrm>
              <a:off x="1901061" y="3639610"/>
              <a:ext cx="11013" cy="33772"/>
            </a:xfrm>
            <a:custGeom>
              <a:avLst/>
              <a:gdLst/>
              <a:ahLst/>
              <a:cxnLst/>
              <a:rect l="l" t="t" r="r" b="b"/>
              <a:pathLst>
                <a:path w="346" h="1061" extrusionOk="0">
                  <a:moveTo>
                    <a:pt x="167" y="1"/>
                  </a:moveTo>
                  <a:cubicBezTo>
                    <a:pt x="72" y="1"/>
                    <a:pt x="1" y="72"/>
                    <a:pt x="1" y="167"/>
                  </a:cubicBezTo>
                  <a:lnTo>
                    <a:pt x="1" y="894"/>
                  </a:lnTo>
                  <a:cubicBezTo>
                    <a:pt x="1" y="977"/>
                    <a:pt x="72" y="1060"/>
                    <a:pt x="167" y="1060"/>
                  </a:cubicBezTo>
                  <a:cubicBezTo>
                    <a:pt x="251" y="1060"/>
                    <a:pt x="334" y="977"/>
                    <a:pt x="334" y="894"/>
                  </a:cubicBezTo>
                  <a:lnTo>
                    <a:pt x="334" y="167"/>
                  </a:lnTo>
                  <a:cubicBezTo>
                    <a:pt x="346" y="72"/>
                    <a:pt x="274"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82"/>
            <p:cNvSpPr/>
            <p:nvPr/>
          </p:nvSpPr>
          <p:spPr>
            <a:xfrm>
              <a:off x="2016668" y="3639610"/>
              <a:ext cx="10631" cy="33772"/>
            </a:xfrm>
            <a:custGeom>
              <a:avLst/>
              <a:gdLst/>
              <a:ahLst/>
              <a:cxnLst/>
              <a:rect l="l" t="t" r="r" b="b"/>
              <a:pathLst>
                <a:path w="334" h="1061" extrusionOk="0">
                  <a:moveTo>
                    <a:pt x="167" y="1"/>
                  </a:moveTo>
                  <a:cubicBezTo>
                    <a:pt x="71" y="1"/>
                    <a:pt x="0" y="72"/>
                    <a:pt x="0" y="167"/>
                  </a:cubicBezTo>
                  <a:lnTo>
                    <a:pt x="0" y="894"/>
                  </a:lnTo>
                  <a:cubicBezTo>
                    <a:pt x="0" y="977"/>
                    <a:pt x="71" y="1060"/>
                    <a:pt x="167" y="1060"/>
                  </a:cubicBezTo>
                  <a:cubicBezTo>
                    <a:pt x="250" y="1060"/>
                    <a:pt x="333" y="977"/>
                    <a:pt x="333" y="894"/>
                  </a:cubicBezTo>
                  <a:lnTo>
                    <a:pt x="333" y="167"/>
                  </a:lnTo>
                  <a:cubicBezTo>
                    <a:pt x="333"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82"/>
            <p:cNvSpPr/>
            <p:nvPr/>
          </p:nvSpPr>
          <p:spPr>
            <a:xfrm>
              <a:off x="1820340" y="3518720"/>
              <a:ext cx="46281" cy="16329"/>
            </a:xfrm>
            <a:custGeom>
              <a:avLst/>
              <a:gdLst/>
              <a:ahLst/>
              <a:cxnLst/>
              <a:rect l="l" t="t" r="r" b="b"/>
              <a:pathLst>
                <a:path w="1454" h="513" extrusionOk="0">
                  <a:moveTo>
                    <a:pt x="167" y="1"/>
                  </a:moveTo>
                  <a:cubicBezTo>
                    <a:pt x="84" y="1"/>
                    <a:pt x="1" y="72"/>
                    <a:pt x="1" y="167"/>
                  </a:cubicBezTo>
                  <a:cubicBezTo>
                    <a:pt x="1" y="251"/>
                    <a:pt x="84" y="334"/>
                    <a:pt x="167" y="334"/>
                  </a:cubicBezTo>
                  <a:cubicBezTo>
                    <a:pt x="370" y="334"/>
                    <a:pt x="917" y="358"/>
                    <a:pt x="1179" y="489"/>
                  </a:cubicBezTo>
                  <a:cubicBezTo>
                    <a:pt x="1215" y="513"/>
                    <a:pt x="1227" y="513"/>
                    <a:pt x="1263" y="513"/>
                  </a:cubicBezTo>
                  <a:cubicBezTo>
                    <a:pt x="1310" y="513"/>
                    <a:pt x="1382" y="477"/>
                    <a:pt x="1406" y="417"/>
                  </a:cubicBezTo>
                  <a:cubicBezTo>
                    <a:pt x="1453" y="346"/>
                    <a:pt x="1417" y="239"/>
                    <a:pt x="1334" y="191"/>
                  </a:cubicBezTo>
                  <a:cubicBezTo>
                    <a:pt x="941" y="1"/>
                    <a:pt x="20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82"/>
            <p:cNvSpPr/>
            <p:nvPr/>
          </p:nvSpPr>
          <p:spPr>
            <a:xfrm>
              <a:off x="1802898" y="3628247"/>
              <a:ext cx="11045" cy="45135"/>
            </a:xfrm>
            <a:custGeom>
              <a:avLst/>
              <a:gdLst/>
              <a:ahLst/>
              <a:cxnLst/>
              <a:rect l="l" t="t" r="r" b="b"/>
              <a:pathLst>
                <a:path w="347" h="1418" extrusionOk="0">
                  <a:moveTo>
                    <a:pt x="168" y="1"/>
                  </a:moveTo>
                  <a:cubicBezTo>
                    <a:pt x="72" y="1"/>
                    <a:pt x="1" y="72"/>
                    <a:pt x="1" y="167"/>
                  </a:cubicBezTo>
                  <a:lnTo>
                    <a:pt x="1" y="1251"/>
                  </a:lnTo>
                  <a:cubicBezTo>
                    <a:pt x="1" y="1334"/>
                    <a:pt x="72" y="1417"/>
                    <a:pt x="168" y="1417"/>
                  </a:cubicBezTo>
                  <a:cubicBezTo>
                    <a:pt x="263" y="1417"/>
                    <a:pt x="334" y="1334"/>
                    <a:pt x="334" y="1251"/>
                  </a:cubicBezTo>
                  <a:lnTo>
                    <a:pt x="334" y="167"/>
                  </a:lnTo>
                  <a:cubicBezTo>
                    <a:pt x="346" y="72"/>
                    <a:pt x="275"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82"/>
            <p:cNvSpPr/>
            <p:nvPr/>
          </p:nvSpPr>
          <p:spPr>
            <a:xfrm>
              <a:off x="1781317" y="3391400"/>
              <a:ext cx="367255" cy="282364"/>
            </a:xfrm>
            <a:custGeom>
              <a:avLst/>
              <a:gdLst/>
              <a:ahLst/>
              <a:cxnLst/>
              <a:rect l="l" t="t" r="r" b="b"/>
              <a:pathLst>
                <a:path w="11538" h="8871" extrusionOk="0">
                  <a:moveTo>
                    <a:pt x="9728" y="2703"/>
                  </a:moveTo>
                  <a:cubicBezTo>
                    <a:pt x="10049" y="2703"/>
                    <a:pt x="10287" y="2917"/>
                    <a:pt x="10287" y="3167"/>
                  </a:cubicBezTo>
                  <a:lnTo>
                    <a:pt x="10287" y="3203"/>
                  </a:lnTo>
                  <a:cubicBezTo>
                    <a:pt x="10121" y="3120"/>
                    <a:pt x="9930" y="3096"/>
                    <a:pt x="9728" y="3096"/>
                  </a:cubicBezTo>
                  <a:cubicBezTo>
                    <a:pt x="9537" y="3096"/>
                    <a:pt x="9347" y="3143"/>
                    <a:pt x="9180" y="3203"/>
                  </a:cubicBezTo>
                  <a:lnTo>
                    <a:pt x="9180" y="3167"/>
                  </a:lnTo>
                  <a:cubicBezTo>
                    <a:pt x="9180" y="2917"/>
                    <a:pt x="9430" y="2703"/>
                    <a:pt x="9728" y="2703"/>
                  </a:cubicBezTo>
                  <a:close/>
                  <a:moveTo>
                    <a:pt x="9728" y="3405"/>
                  </a:moveTo>
                  <a:cubicBezTo>
                    <a:pt x="10347" y="3405"/>
                    <a:pt x="10835" y="3893"/>
                    <a:pt x="10835" y="4513"/>
                  </a:cubicBezTo>
                  <a:cubicBezTo>
                    <a:pt x="10835" y="4632"/>
                    <a:pt x="10811" y="4751"/>
                    <a:pt x="10775" y="4846"/>
                  </a:cubicBezTo>
                  <a:cubicBezTo>
                    <a:pt x="10299" y="4358"/>
                    <a:pt x="9454" y="4167"/>
                    <a:pt x="9406" y="4167"/>
                  </a:cubicBezTo>
                  <a:cubicBezTo>
                    <a:pt x="9392" y="4160"/>
                    <a:pt x="9377" y="4157"/>
                    <a:pt x="9362" y="4157"/>
                  </a:cubicBezTo>
                  <a:cubicBezTo>
                    <a:pt x="9325" y="4157"/>
                    <a:pt x="9285" y="4174"/>
                    <a:pt x="9251" y="4191"/>
                  </a:cubicBezTo>
                  <a:cubicBezTo>
                    <a:pt x="9216" y="4227"/>
                    <a:pt x="9192" y="4274"/>
                    <a:pt x="9192" y="4334"/>
                  </a:cubicBezTo>
                  <a:cubicBezTo>
                    <a:pt x="9192" y="4334"/>
                    <a:pt x="9180" y="4441"/>
                    <a:pt x="9061" y="4572"/>
                  </a:cubicBezTo>
                  <a:cubicBezTo>
                    <a:pt x="9001" y="4632"/>
                    <a:pt x="9001" y="4751"/>
                    <a:pt x="9061" y="4810"/>
                  </a:cubicBezTo>
                  <a:cubicBezTo>
                    <a:pt x="9091" y="4840"/>
                    <a:pt x="9135" y="4855"/>
                    <a:pt x="9180" y="4855"/>
                  </a:cubicBezTo>
                  <a:cubicBezTo>
                    <a:pt x="9225" y="4855"/>
                    <a:pt x="9269" y="4840"/>
                    <a:pt x="9299" y="4810"/>
                  </a:cubicBezTo>
                  <a:cubicBezTo>
                    <a:pt x="9394" y="4715"/>
                    <a:pt x="9454" y="4608"/>
                    <a:pt x="9478" y="4536"/>
                  </a:cubicBezTo>
                  <a:cubicBezTo>
                    <a:pt x="9763" y="4632"/>
                    <a:pt x="10359" y="4834"/>
                    <a:pt x="10621" y="5203"/>
                  </a:cubicBezTo>
                  <a:cubicBezTo>
                    <a:pt x="10561" y="5668"/>
                    <a:pt x="10192" y="5977"/>
                    <a:pt x="9728" y="5977"/>
                  </a:cubicBezTo>
                  <a:cubicBezTo>
                    <a:pt x="9251" y="5977"/>
                    <a:pt x="8870" y="5620"/>
                    <a:pt x="8823" y="5167"/>
                  </a:cubicBezTo>
                  <a:cubicBezTo>
                    <a:pt x="8823" y="5132"/>
                    <a:pt x="8811" y="5120"/>
                    <a:pt x="8799" y="5084"/>
                  </a:cubicBezTo>
                  <a:cubicBezTo>
                    <a:pt x="8692" y="4906"/>
                    <a:pt x="8632" y="4715"/>
                    <a:pt x="8632" y="4513"/>
                  </a:cubicBezTo>
                  <a:cubicBezTo>
                    <a:pt x="8632" y="3893"/>
                    <a:pt x="9120" y="3405"/>
                    <a:pt x="9728" y="3405"/>
                  </a:cubicBezTo>
                  <a:close/>
                  <a:moveTo>
                    <a:pt x="3048" y="3405"/>
                  </a:moveTo>
                  <a:lnTo>
                    <a:pt x="3048" y="4108"/>
                  </a:lnTo>
                  <a:cubicBezTo>
                    <a:pt x="3048" y="4227"/>
                    <a:pt x="3024" y="4334"/>
                    <a:pt x="2977" y="4429"/>
                  </a:cubicBezTo>
                  <a:lnTo>
                    <a:pt x="2882" y="4608"/>
                  </a:lnTo>
                  <a:cubicBezTo>
                    <a:pt x="2870" y="4644"/>
                    <a:pt x="2870" y="4655"/>
                    <a:pt x="2870" y="4691"/>
                  </a:cubicBezTo>
                  <a:lnTo>
                    <a:pt x="2870" y="5048"/>
                  </a:lnTo>
                  <a:cubicBezTo>
                    <a:pt x="2870" y="5298"/>
                    <a:pt x="2763" y="5537"/>
                    <a:pt x="2584" y="5703"/>
                  </a:cubicBezTo>
                  <a:cubicBezTo>
                    <a:pt x="2413" y="5885"/>
                    <a:pt x="2203" y="5981"/>
                    <a:pt x="1989" y="5981"/>
                  </a:cubicBezTo>
                  <a:cubicBezTo>
                    <a:pt x="1965" y="5981"/>
                    <a:pt x="1941" y="5979"/>
                    <a:pt x="1917" y="5977"/>
                  </a:cubicBezTo>
                  <a:cubicBezTo>
                    <a:pt x="1429" y="5965"/>
                    <a:pt x="1024" y="5537"/>
                    <a:pt x="1024" y="5013"/>
                  </a:cubicBezTo>
                  <a:lnTo>
                    <a:pt x="1024" y="4703"/>
                  </a:lnTo>
                  <a:cubicBezTo>
                    <a:pt x="1024" y="4667"/>
                    <a:pt x="1024" y="4644"/>
                    <a:pt x="1012" y="4632"/>
                  </a:cubicBezTo>
                  <a:lnTo>
                    <a:pt x="905" y="4417"/>
                  </a:lnTo>
                  <a:cubicBezTo>
                    <a:pt x="858" y="4346"/>
                    <a:pt x="846" y="4251"/>
                    <a:pt x="846" y="4167"/>
                  </a:cubicBezTo>
                  <a:lnTo>
                    <a:pt x="846" y="4144"/>
                  </a:lnTo>
                  <a:cubicBezTo>
                    <a:pt x="846" y="3751"/>
                    <a:pt x="1179" y="3405"/>
                    <a:pt x="1596" y="3405"/>
                  </a:cubicBezTo>
                  <a:close/>
                  <a:moveTo>
                    <a:pt x="5763" y="322"/>
                  </a:moveTo>
                  <a:cubicBezTo>
                    <a:pt x="6358" y="322"/>
                    <a:pt x="6870" y="536"/>
                    <a:pt x="7263" y="905"/>
                  </a:cubicBezTo>
                  <a:cubicBezTo>
                    <a:pt x="7668" y="1298"/>
                    <a:pt x="7882" y="1858"/>
                    <a:pt x="7942" y="2524"/>
                  </a:cubicBezTo>
                  <a:cubicBezTo>
                    <a:pt x="8085" y="4346"/>
                    <a:pt x="8227" y="5346"/>
                    <a:pt x="8287" y="5703"/>
                  </a:cubicBezTo>
                  <a:lnTo>
                    <a:pt x="8287" y="5715"/>
                  </a:lnTo>
                  <a:cubicBezTo>
                    <a:pt x="8108" y="5834"/>
                    <a:pt x="7763" y="6025"/>
                    <a:pt x="7215" y="6179"/>
                  </a:cubicBezTo>
                  <a:lnTo>
                    <a:pt x="6930" y="6060"/>
                  </a:lnTo>
                  <a:cubicBezTo>
                    <a:pt x="6858" y="6025"/>
                    <a:pt x="6811" y="5953"/>
                    <a:pt x="6811" y="5882"/>
                  </a:cubicBezTo>
                  <a:lnTo>
                    <a:pt x="6811" y="5298"/>
                  </a:lnTo>
                  <a:cubicBezTo>
                    <a:pt x="7370" y="4941"/>
                    <a:pt x="7727" y="4334"/>
                    <a:pt x="7727" y="3632"/>
                  </a:cubicBezTo>
                  <a:lnTo>
                    <a:pt x="7727" y="3322"/>
                  </a:lnTo>
                  <a:cubicBezTo>
                    <a:pt x="7727" y="3108"/>
                    <a:pt x="7632" y="2917"/>
                    <a:pt x="7489" y="2786"/>
                  </a:cubicBezTo>
                  <a:cubicBezTo>
                    <a:pt x="7144" y="2489"/>
                    <a:pt x="6370" y="1965"/>
                    <a:pt x="5025" y="1834"/>
                  </a:cubicBezTo>
                  <a:cubicBezTo>
                    <a:pt x="5015" y="1831"/>
                    <a:pt x="5005" y="1830"/>
                    <a:pt x="4995" y="1830"/>
                  </a:cubicBezTo>
                  <a:cubicBezTo>
                    <a:pt x="4920" y="1830"/>
                    <a:pt x="4846" y="1903"/>
                    <a:pt x="4846" y="1977"/>
                  </a:cubicBezTo>
                  <a:cubicBezTo>
                    <a:pt x="4834" y="2072"/>
                    <a:pt x="4906" y="2155"/>
                    <a:pt x="5001" y="2155"/>
                  </a:cubicBezTo>
                  <a:cubicBezTo>
                    <a:pt x="6251" y="2274"/>
                    <a:pt x="6954" y="2750"/>
                    <a:pt x="7263" y="3024"/>
                  </a:cubicBezTo>
                  <a:cubicBezTo>
                    <a:pt x="7335" y="3096"/>
                    <a:pt x="7382" y="3179"/>
                    <a:pt x="7382" y="3298"/>
                  </a:cubicBezTo>
                  <a:lnTo>
                    <a:pt x="7382" y="3620"/>
                  </a:lnTo>
                  <a:cubicBezTo>
                    <a:pt x="7382" y="4525"/>
                    <a:pt x="6632" y="5251"/>
                    <a:pt x="5739" y="5251"/>
                  </a:cubicBezTo>
                  <a:cubicBezTo>
                    <a:pt x="4846" y="5251"/>
                    <a:pt x="4108" y="4513"/>
                    <a:pt x="4108" y="3620"/>
                  </a:cubicBezTo>
                  <a:lnTo>
                    <a:pt x="4108" y="3465"/>
                  </a:lnTo>
                  <a:cubicBezTo>
                    <a:pt x="4108" y="3405"/>
                    <a:pt x="4132" y="3346"/>
                    <a:pt x="4191" y="3298"/>
                  </a:cubicBezTo>
                  <a:cubicBezTo>
                    <a:pt x="4406" y="3179"/>
                    <a:pt x="4691" y="2965"/>
                    <a:pt x="4822" y="2572"/>
                  </a:cubicBezTo>
                  <a:cubicBezTo>
                    <a:pt x="4846" y="2489"/>
                    <a:pt x="4810" y="2393"/>
                    <a:pt x="4715" y="2369"/>
                  </a:cubicBezTo>
                  <a:cubicBezTo>
                    <a:pt x="4696" y="2361"/>
                    <a:pt x="4676" y="2357"/>
                    <a:pt x="4657" y="2357"/>
                  </a:cubicBezTo>
                  <a:cubicBezTo>
                    <a:pt x="4592" y="2357"/>
                    <a:pt x="4531" y="2401"/>
                    <a:pt x="4513" y="2465"/>
                  </a:cubicBezTo>
                  <a:cubicBezTo>
                    <a:pt x="4417" y="2750"/>
                    <a:pt x="4191" y="2917"/>
                    <a:pt x="4048" y="3024"/>
                  </a:cubicBezTo>
                  <a:cubicBezTo>
                    <a:pt x="3882" y="3108"/>
                    <a:pt x="3775" y="3286"/>
                    <a:pt x="3775" y="3465"/>
                  </a:cubicBezTo>
                  <a:lnTo>
                    <a:pt x="3775" y="3620"/>
                  </a:lnTo>
                  <a:cubicBezTo>
                    <a:pt x="3775" y="4310"/>
                    <a:pt x="4132" y="4929"/>
                    <a:pt x="4691" y="5287"/>
                  </a:cubicBezTo>
                  <a:lnTo>
                    <a:pt x="4691" y="5858"/>
                  </a:lnTo>
                  <a:cubicBezTo>
                    <a:pt x="4691" y="5941"/>
                    <a:pt x="4644" y="6013"/>
                    <a:pt x="4572" y="6037"/>
                  </a:cubicBezTo>
                  <a:lnTo>
                    <a:pt x="4287" y="6156"/>
                  </a:lnTo>
                  <a:cubicBezTo>
                    <a:pt x="3739" y="6013"/>
                    <a:pt x="3394" y="5822"/>
                    <a:pt x="3227" y="5715"/>
                  </a:cubicBezTo>
                  <a:lnTo>
                    <a:pt x="3227" y="5703"/>
                  </a:lnTo>
                  <a:cubicBezTo>
                    <a:pt x="3286" y="5346"/>
                    <a:pt x="3441" y="4346"/>
                    <a:pt x="3572" y="2524"/>
                  </a:cubicBezTo>
                  <a:cubicBezTo>
                    <a:pt x="3620" y="1858"/>
                    <a:pt x="3858" y="1310"/>
                    <a:pt x="4251" y="905"/>
                  </a:cubicBezTo>
                  <a:cubicBezTo>
                    <a:pt x="4644" y="524"/>
                    <a:pt x="5168" y="322"/>
                    <a:pt x="5763" y="322"/>
                  </a:cubicBezTo>
                  <a:close/>
                  <a:moveTo>
                    <a:pt x="2917" y="5870"/>
                  </a:moveTo>
                  <a:cubicBezTo>
                    <a:pt x="2941" y="5929"/>
                    <a:pt x="2989" y="5977"/>
                    <a:pt x="3036" y="6013"/>
                  </a:cubicBezTo>
                  <a:cubicBezTo>
                    <a:pt x="3167" y="6096"/>
                    <a:pt x="3417" y="6251"/>
                    <a:pt x="3810" y="6382"/>
                  </a:cubicBezTo>
                  <a:lnTo>
                    <a:pt x="3334" y="6596"/>
                  </a:lnTo>
                  <a:lnTo>
                    <a:pt x="2798" y="6441"/>
                  </a:lnTo>
                  <a:cubicBezTo>
                    <a:pt x="2667" y="6394"/>
                    <a:pt x="2667" y="6382"/>
                    <a:pt x="2667" y="6358"/>
                  </a:cubicBezTo>
                  <a:lnTo>
                    <a:pt x="2667" y="6120"/>
                  </a:lnTo>
                  <a:cubicBezTo>
                    <a:pt x="2727" y="6072"/>
                    <a:pt x="2763" y="6025"/>
                    <a:pt x="2822" y="5977"/>
                  </a:cubicBezTo>
                  <a:cubicBezTo>
                    <a:pt x="2858" y="5953"/>
                    <a:pt x="2882" y="5906"/>
                    <a:pt x="2917" y="5870"/>
                  </a:cubicBezTo>
                  <a:close/>
                  <a:moveTo>
                    <a:pt x="8620" y="5620"/>
                  </a:moveTo>
                  <a:cubicBezTo>
                    <a:pt x="8704" y="5822"/>
                    <a:pt x="8859" y="5977"/>
                    <a:pt x="9037" y="6096"/>
                  </a:cubicBezTo>
                  <a:lnTo>
                    <a:pt x="9037" y="6453"/>
                  </a:lnTo>
                  <a:lnTo>
                    <a:pt x="9013" y="6453"/>
                  </a:lnTo>
                  <a:lnTo>
                    <a:pt x="8478" y="6739"/>
                  </a:lnTo>
                  <a:cubicBezTo>
                    <a:pt x="8478" y="6739"/>
                    <a:pt x="8466" y="6739"/>
                    <a:pt x="8466" y="6727"/>
                  </a:cubicBezTo>
                  <a:lnTo>
                    <a:pt x="7692" y="6382"/>
                  </a:lnTo>
                  <a:cubicBezTo>
                    <a:pt x="8061" y="6251"/>
                    <a:pt x="8335" y="6096"/>
                    <a:pt x="8466" y="6013"/>
                  </a:cubicBezTo>
                  <a:cubicBezTo>
                    <a:pt x="8585" y="5941"/>
                    <a:pt x="8644" y="5798"/>
                    <a:pt x="8620" y="5656"/>
                  </a:cubicBezTo>
                  <a:lnTo>
                    <a:pt x="8620" y="5620"/>
                  </a:lnTo>
                  <a:close/>
                  <a:moveTo>
                    <a:pt x="2322" y="6263"/>
                  </a:moveTo>
                  <a:lnTo>
                    <a:pt x="2322" y="6334"/>
                  </a:lnTo>
                  <a:cubicBezTo>
                    <a:pt x="2322" y="6370"/>
                    <a:pt x="2322" y="6418"/>
                    <a:pt x="2334" y="6441"/>
                  </a:cubicBezTo>
                  <a:lnTo>
                    <a:pt x="1929" y="6834"/>
                  </a:lnTo>
                  <a:lnTo>
                    <a:pt x="1548" y="6441"/>
                  </a:lnTo>
                  <a:cubicBezTo>
                    <a:pt x="1560" y="6418"/>
                    <a:pt x="1560" y="6382"/>
                    <a:pt x="1560" y="6334"/>
                  </a:cubicBezTo>
                  <a:lnTo>
                    <a:pt x="1560" y="6263"/>
                  </a:lnTo>
                  <a:cubicBezTo>
                    <a:pt x="1667" y="6299"/>
                    <a:pt x="1786" y="6322"/>
                    <a:pt x="1905" y="6322"/>
                  </a:cubicBezTo>
                  <a:lnTo>
                    <a:pt x="1953" y="6322"/>
                  </a:lnTo>
                  <a:cubicBezTo>
                    <a:pt x="2084" y="6322"/>
                    <a:pt x="2203" y="6310"/>
                    <a:pt x="2322" y="6263"/>
                  </a:cubicBezTo>
                  <a:close/>
                  <a:moveTo>
                    <a:pt x="10109" y="6275"/>
                  </a:moveTo>
                  <a:lnTo>
                    <a:pt x="10109" y="6453"/>
                  </a:lnTo>
                  <a:cubicBezTo>
                    <a:pt x="10109" y="6513"/>
                    <a:pt x="10121" y="6572"/>
                    <a:pt x="10144" y="6620"/>
                  </a:cubicBezTo>
                  <a:lnTo>
                    <a:pt x="10002" y="6775"/>
                  </a:lnTo>
                  <a:cubicBezTo>
                    <a:pt x="9924" y="6840"/>
                    <a:pt x="9832" y="6873"/>
                    <a:pt x="9740" y="6873"/>
                  </a:cubicBezTo>
                  <a:cubicBezTo>
                    <a:pt x="9647" y="6873"/>
                    <a:pt x="9555" y="6840"/>
                    <a:pt x="9478" y="6775"/>
                  </a:cubicBezTo>
                  <a:lnTo>
                    <a:pt x="9311" y="6620"/>
                  </a:lnTo>
                  <a:cubicBezTo>
                    <a:pt x="9347" y="6572"/>
                    <a:pt x="9359" y="6513"/>
                    <a:pt x="9359" y="6453"/>
                  </a:cubicBezTo>
                  <a:lnTo>
                    <a:pt x="9359" y="6275"/>
                  </a:lnTo>
                  <a:cubicBezTo>
                    <a:pt x="9478" y="6310"/>
                    <a:pt x="9597" y="6334"/>
                    <a:pt x="9728" y="6334"/>
                  </a:cubicBezTo>
                  <a:cubicBezTo>
                    <a:pt x="9859" y="6334"/>
                    <a:pt x="9978" y="6322"/>
                    <a:pt x="10109" y="6275"/>
                  </a:cubicBezTo>
                  <a:close/>
                  <a:moveTo>
                    <a:pt x="6501" y="5477"/>
                  </a:moveTo>
                  <a:lnTo>
                    <a:pt x="6501" y="5882"/>
                  </a:lnTo>
                  <a:cubicBezTo>
                    <a:pt x="6501" y="6084"/>
                    <a:pt x="6620" y="6275"/>
                    <a:pt x="6811" y="6370"/>
                  </a:cubicBezTo>
                  <a:lnTo>
                    <a:pt x="7073" y="6477"/>
                  </a:lnTo>
                  <a:cubicBezTo>
                    <a:pt x="6799" y="6953"/>
                    <a:pt x="6299" y="7263"/>
                    <a:pt x="5739" y="7263"/>
                  </a:cubicBezTo>
                  <a:cubicBezTo>
                    <a:pt x="5191" y="7263"/>
                    <a:pt x="4691" y="6953"/>
                    <a:pt x="4453" y="6477"/>
                  </a:cubicBezTo>
                  <a:lnTo>
                    <a:pt x="4703" y="6370"/>
                  </a:lnTo>
                  <a:cubicBezTo>
                    <a:pt x="4894" y="6275"/>
                    <a:pt x="5013" y="6084"/>
                    <a:pt x="5013" y="5882"/>
                  </a:cubicBezTo>
                  <a:lnTo>
                    <a:pt x="5013" y="5477"/>
                  </a:lnTo>
                  <a:cubicBezTo>
                    <a:pt x="5239" y="5560"/>
                    <a:pt x="5489" y="5620"/>
                    <a:pt x="5763" y="5620"/>
                  </a:cubicBezTo>
                  <a:cubicBezTo>
                    <a:pt x="6025" y="5620"/>
                    <a:pt x="6263" y="5584"/>
                    <a:pt x="6501" y="5477"/>
                  </a:cubicBezTo>
                  <a:close/>
                  <a:moveTo>
                    <a:pt x="5763" y="0"/>
                  </a:moveTo>
                  <a:cubicBezTo>
                    <a:pt x="5072" y="0"/>
                    <a:pt x="4465" y="238"/>
                    <a:pt x="4013" y="679"/>
                  </a:cubicBezTo>
                  <a:cubicBezTo>
                    <a:pt x="3560" y="1131"/>
                    <a:pt x="3286" y="1774"/>
                    <a:pt x="3239" y="2512"/>
                  </a:cubicBezTo>
                  <a:cubicBezTo>
                    <a:pt x="3227" y="2703"/>
                    <a:pt x="3215" y="2905"/>
                    <a:pt x="3203" y="3084"/>
                  </a:cubicBezTo>
                  <a:lnTo>
                    <a:pt x="1608" y="3084"/>
                  </a:lnTo>
                  <a:cubicBezTo>
                    <a:pt x="1012" y="3084"/>
                    <a:pt x="536" y="3560"/>
                    <a:pt x="536" y="4155"/>
                  </a:cubicBezTo>
                  <a:lnTo>
                    <a:pt x="536" y="4167"/>
                  </a:lnTo>
                  <a:cubicBezTo>
                    <a:pt x="536" y="4298"/>
                    <a:pt x="560" y="4453"/>
                    <a:pt x="619" y="4572"/>
                  </a:cubicBezTo>
                  <a:lnTo>
                    <a:pt x="715" y="4751"/>
                  </a:lnTo>
                  <a:lnTo>
                    <a:pt x="715" y="5025"/>
                  </a:lnTo>
                  <a:cubicBezTo>
                    <a:pt x="715" y="5465"/>
                    <a:pt x="941" y="5858"/>
                    <a:pt x="1262" y="6096"/>
                  </a:cubicBezTo>
                  <a:lnTo>
                    <a:pt x="1262" y="6334"/>
                  </a:lnTo>
                  <a:cubicBezTo>
                    <a:pt x="1262" y="6370"/>
                    <a:pt x="1250" y="6394"/>
                    <a:pt x="1215" y="6418"/>
                  </a:cubicBezTo>
                  <a:lnTo>
                    <a:pt x="524" y="6608"/>
                  </a:lnTo>
                  <a:cubicBezTo>
                    <a:pt x="226" y="6691"/>
                    <a:pt x="0" y="6977"/>
                    <a:pt x="0" y="7287"/>
                  </a:cubicBezTo>
                  <a:lnTo>
                    <a:pt x="0" y="8692"/>
                  </a:lnTo>
                  <a:cubicBezTo>
                    <a:pt x="0" y="8775"/>
                    <a:pt x="72" y="8858"/>
                    <a:pt x="167" y="8858"/>
                  </a:cubicBezTo>
                  <a:cubicBezTo>
                    <a:pt x="250" y="8858"/>
                    <a:pt x="322" y="8775"/>
                    <a:pt x="322" y="8692"/>
                  </a:cubicBezTo>
                  <a:lnTo>
                    <a:pt x="322" y="7287"/>
                  </a:lnTo>
                  <a:cubicBezTo>
                    <a:pt x="322" y="7132"/>
                    <a:pt x="441" y="6977"/>
                    <a:pt x="596" y="6930"/>
                  </a:cubicBezTo>
                  <a:lnTo>
                    <a:pt x="1298" y="6739"/>
                  </a:lnTo>
                  <a:cubicBezTo>
                    <a:pt x="1322" y="6739"/>
                    <a:pt x="1334" y="6727"/>
                    <a:pt x="1369" y="6715"/>
                  </a:cubicBezTo>
                  <a:lnTo>
                    <a:pt x="1798" y="7144"/>
                  </a:lnTo>
                  <a:lnTo>
                    <a:pt x="1798" y="8704"/>
                  </a:lnTo>
                  <a:cubicBezTo>
                    <a:pt x="1798" y="8799"/>
                    <a:pt x="1870" y="8870"/>
                    <a:pt x="1965" y="8870"/>
                  </a:cubicBezTo>
                  <a:cubicBezTo>
                    <a:pt x="2048" y="8870"/>
                    <a:pt x="2131" y="8799"/>
                    <a:pt x="2131" y="8704"/>
                  </a:cubicBezTo>
                  <a:lnTo>
                    <a:pt x="2131" y="7144"/>
                  </a:lnTo>
                  <a:lnTo>
                    <a:pt x="2560" y="6715"/>
                  </a:lnTo>
                  <a:cubicBezTo>
                    <a:pt x="2620" y="6739"/>
                    <a:pt x="2679" y="6751"/>
                    <a:pt x="2727" y="6775"/>
                  </a:cubicBezTo>
                  <a:lnTo>
                    <a:pt x="2905" y="6811"/>
                  </a:lnTo>
                  <a:cubicBezTo>
                    <a:pt x="2667" y="6977"/>
                    <a:pt x="2524" y="7251"/>
                    <a:pt x="2524" y="7549"/>
                  </a:cubicBezTo>
                  <a:lnTo>
                    <a:pt x="2524" y="8704"/>
                  </a:lnTo>
                  <a:cubicBezTo>
                    <a:pt x="2524" y="8799"/>
                    <a:pt x="2608" y="8870"/>
                    <a:pt x="2691" y="8870"/>
                  </a:cubicBezTo>
                  <a:cubicBezTo>
                    <a:pt x="2786" y="8870"/>
                    <a:pt x="2858" y="8799"/>
                    <a:pt x="2858" y="8704"/>
                  </a:cubicBezTo>
                  <a:lnTo>
                    <a:pt x="2858" y="7549"/>
                  </a:lnTo>
                  <a:cubicBezTo>
                    <a:pt x="2858" y="7322"/>
                    <a:pt x="2989" y="7132"/>
                    <a:pt x="3179" y="7037"/>
                  </a:cubicBezTo>
                  <a:lnTo>
                    <a:pt x="4156" y="6608"/>
                  </a:lnTo>
                  <a:cubicBezTo>
                    <a:pt x="4453" y="7215"/>
                    <a:pt x="5072" y="7608"/>
                    <a:pt x="5763" y="7608"/>
                  </a:cubicBezTo>
                  <a:cubicBezTo>
                    <a:pt x="6442" y="7608"/>
                    <a:pt x="7073" y="7215"/>
                    <a:pt x="7370" y="6608"/>
                  </a:cubicBezTo>
                  <a:lnTo>
                    <a:pt x="8335" y="7037"/>
                  </a:lnTo>
                  <a:cubicBezTo>
                    <a:pt x="8537" y="7132"/>
                    <a:pt x="8656" y="7322"/>
                    <a:pt x="8656" y="7549"/>
                  </a:cubicBezTo>
                  <a:lnTo>
                    <a:pt x="8656" y="8704"/>
                  </a:lnTo>
                  <a:cubicBezTo>
                    <a:pt x="8656" y="8799"/>
                    <a:pt x="8739" y="8870"/>
                    <a:pt x="8823" y="8870"/>
                  </a:cubicBezTo>
                  <a:cubicBezTo>
                    <a:pt x="8918" y="8870"/>
                    <a:pt x="8989" y="8799"/>
                    <a:pt x="8989" y="8704"/>
                  </a:cubicBezTo>
                  <a:lnTo>
                    <a:pt x="8989" y="7549"/>
                  </a:lnTo>
                  <a:cubicBezTo>
                    <a:pt x="8989" y="7322"/>
                    <a:pt x="8918" y="7132"/>
                    <a:pt x="8775" y="6965"/>
                  </a:cubicBezTo>
                  <a:lnTo>
                    <a:pt x="9049" y="6834"/>
                  </a:lnTo>
                  <a:lnTo>
                    <a:pt x="9240" y="7025"/>
                  </a:lnTo>
                  <a:cubicBezTo>
                    <a:pt x="9370" y="7156"/>
                    <a:pt x="9549" y="7215"/>
                    <a:pt x="9728" y="7215"/>
                  </a:cubicBezTo>
                  <a:cubicBezTo>
                    <a:pt x="9906" y="7215"/>
                    <a:pt x="10085" y="7156"/>
                    <a:pt x="10228" y="7025"/>
                  </a:cubicBezTo>
                  <a:lnTo>
                    <a:pt x="10418" y="6834"/>
                  </a:lnTo>
                  <a:lnTo>
                    <a:pt x="10978" y="7108"/>
                  </a:lnTo>
                  <a:cubicBezTo>
                    <a:pt x="11121" y="7168"/>
                    <a:pt x="11192" y="7311"/>
                    <a:pt x="11192" y="7442"/>
                  </a:cubicBezTo>
                  <a:lnTo>
                    <a:pt x="11192" y="8692"/>
                  </a:lnTo>
                  <a:cubicBezTo>
                    <a:pt x="11192" y="8775"/>
                    <a:pt x="11264" y="8858"/>
                    <a:pt x="11359" y="8858"/>
                  </a:cubicBezTo>
                  <a:cubicBezTo>
                    <a:pt x="11442" y="8858"/>
                    <a:pt x="11514" y="8775"/>
                    <a:pt x="11514" y="8692"/>
                  </a:cubicBezTo>
                  <a:lnTo>
                    <a:pt x="11514" y="7442"/>
                  </a:lnTo>
                  <a:cubicBezTo>
                    <a:pt x="11537" y="7168"/>
                    <a:pt x="11383" y="6930"/>
                    <a:pt x="11145" y="6799"/>
                  </a:cubicBezTo>
                  <a:lnTo>
                    <a:pt x="10466" y="6453"/>
                  </a:lnTo>
                  <a:lnTo>
                    <a:pt x="10466" y="6441"/>
                  </a:lnTo>
                  <a:lnTo>
                    <a:pt x="10466" y="6096"/>
                  </a:lnTo>
                  <a:cubicBezTo>
                    <a:pt x="10740" y="5906"/>
                    <a:pt x="10942" y="5596"/>
                    <a:pt x="11002" y="5239"/>
                  </a:cubicBezTo>
                  <a:cubicBezTo>
                    <a:pt x="11133" y="5013"/>
                    <a:pt x="11192" y="4775"/>
                    <a:pt x="11192" y="4525"/>
                  </a:cubicBezTo>
                  <a:cubicBezTo>
                    <a:pt x="11192" y="4048"/>
                    <a:pt x="10966" y="3632"/>
                    <a:pt x="10609" y="3382"/>
                  </a:cubicBezTo>
                  <a:cubicBezTo>
                    <a:pt x="10621" y="3298"/>
                    <a:pt x="10644" y="3239"/>
                    <a:pt x="10644" y="3167"/>
                  </a:cubicBezTo>
                  <a:cubicBezTo>
                    <a:pt x="10644" y="2727"/>
                    <a:pt x="10240" y="2369"/>
                    <a:pt x="9751" y="2369"/>
                  </a:cubicBezTo>
                  <a:cubicBezTo>
                    <a:pt x="9251" y="2369"/>
                    <a:pt x="8859" y="2727"/>
                    <a:pt x="8859" y="3167"/>
                  </a:cubicBezTo>
                  <a:cubicBezTo>
                    <a:pt x="8859" y="3239"/>
                    <a:pt x="8870" y="3322"/>
                    <a:pt x="8882" y="3382"/>
                  </a:cubicBezTo>
                  <a:cubicBezTo>
                    <a:pt x="8680" y="3536"/>
                    <a:pt x="8513" y="3751"/>
                    <a:pt x="8406" y="3989"/>
                  </a:cubicBezTo>
                  <a:cubicBezTo>
                    <a:pt x="8358" y="3572"/>
                    <a:pt x="8323" y="3084"/>
                    <a:pt x="8275" y="2512"/>
                  </a:cubicBezTo>
                  <a:cubicBezTo>
                    <a:pt x="8216" y="1774"/>
                    <a:pt x="7942" y="1131"/>
                    <a:pt x="7501" y="679"/>
                  </a:cubicBezTo>
                  <a:cubicBezTo>
                    <a:pt x="7049" y="238"/>
                    <a:pt x="6442" y="0"/>
                    <a:pt x="5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82"/>
            <p:cNvSpPr/>
            <p:nvPr/>
          </p:nvSpPr>
          <p:spPr>
            <a:xfrm>
              <a:off x="2114800" y="3635440"/>
              <a:ext cx="11045" cy="37941"/>
            </a:xfrm>
            <a:custGeom>
              <a:avLst/>
              <a:gdLst/>
              <a:ahLst/>
              <a:cxnLst/>
              <a:rect l="l" t="t" r="r" b="b"/>
              <a:pathLst>
                <a:path w="347" h="1192" extrusionOk="0">
                  <a:moveTo>
                    <a:pt x="167" y="1"/>
                  </a:moveTo>
                  <a:cubicBezTo>
                    <a:pt x="72" y="1"/>
                    <a:pt x="1" y="72"/>
                    <a:pt x="1" y="156"/>
                  </a:cubicBezTo>
                  <a:lnTo>
                    <a:pt x="1" y="1025"/>
                  </a:lnTo>
                  <a:cubicBezTo>
                    <a:pt x="1" y="1108"/>
                    <a:pt x="72" y="1191"/>
                    <a:pt x="167" y="1191"/>
                  </a:cubicBezTo>
                  <a:cubicBezTo>
                    <a:pt x="251" y="1191"/>
                    <a:pt x="322" y="1108"/>
                    <a:pt x="322" y="1025"/>
                  </a:cubicBezTo>
                  <a:lnTo>
                    <a:pt x="322" y="156"/>
                  </a:lnTo>
                  <a:cubicBezTo>
                    <a:pt x="346"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5" name="Google Shape;12355;p82"/>
          <p:cNvGrpSpPr/>
          <p:nvPr/>
        </p:nvGrpSpPr>
        <p:grpSpPr>
          <a:xfrm>
            <a:off x="3678830" y="3370933"/>
            <a:ext cx="369164" cy="323297"/>
            <a:chOff x="3678830" y="3370933"/>
            <a:chExt cx="369164" cy="323297"/>
          </a:xfrm>
        </p:grpSpPr>
        <p:sp>
          <p:nvSpPr>
            <p:cNvPr id="12356" name="Google Shape;12356;p82"/>
            <p:cNvSpPr/>
            <p:nvPr/>
          </p:nvSpPr>
          <p:spPr>
            <a:xfrm>
              <a:off x="3678830" y="3370933"/>
              <a:ext cx="369164" cy="323297"/>
            </a:xfrm>
            <a:custGeom>
              <a:avLst/>
              <a:gdLst/>
              <a:ahLst/>
              <a:cxnLst/>
              <a:rect l="l" t="t" r="r" b="b"/>
              <a:pathLst>
                <a:path w="11598" h="10157" extrusionOk="0">
                  <a:moveTo>
                    <a:pt x="6514" y="357"/>
                  </a:moveTo>
                  <a:lnTo>
                    <a:pt x="6180" y="3274"/>
                  </a:lnTo>
                  <a:cubicBezTo>
                    <a:pt x="6180" y="3274"/>
                    <a:pt x="6180" y="3286"/>
                    <a:pt x="6168" y="3286"/>
                  </a:cubicBezTo>
                  <a:lnTo>
                    <a:pt x="5406" y="3286"/>
                  </a:lnTo>
                  <a:cubicBezTo>
                    <a:pt x="5406" y="3286"/>
                    <a:pt x="5394" y="3286"/>
                    <a:pt x="5394" y="3274"/>
                  </a:cubicBezTo>
                  <a:lnTo>
                    <a:pt x="5061" y="357"/>
                  </a:lnTo>
                  <a:close/>
                  <a:moveTo>
                    <a:pt x="11026" y="2893"/>
                  </a:moveTo>
                  <a:cubicBezTo>
                    <a:pt x="11133" y="2893"/>
                    <a:pt x="11228" y="2977"/>
                    <a:pt x="11228" y="3084"/>
                  </a:cubicBezTo>
                  <a:lnTo>
                    <a:pt x="11228" y="9620"/>
                  </a:lnTo>
                  <a:lnTo>
                    <a:pt x="11240" y="9620"/>
                  </a:lnTo>
                  <a:cubicBezTo>
                    <a:pt x="11240" y="9716"/>
                    <a:pt x="11157" y="9811"/>
                    <a:pt x="11050" y="9811"/>
                  </a:cubicBezTo>
                  <a:lnTo>
                    <a:pt x="525" y="9811"/>
                  </a:lnTo>
                  <a:cubicBezTo>
                    <a:pt x="418" y="9811"/>
                    <a:pt x="334" y="9716"/>
                    <a:pt x="334" y="9620"/>
                  </a:cubicBezTo>
                  <a:lnTo>
                    <a:pt x="334" y="3084"/>
                  </a:lnTo>
                  <a:cubicBezTo>
                    <a:pt x="334" y="2977"/>
                    <a:pt x="418" y="2893"/>
                    <a:pt x="525" y="2893"/>
                  </a:cubicBezTo>
                  <a:lnTo>
                    <a:pt x="5025" y="2893"/>
                  </a:lnTo>
                  <a:lnTo>
                    <a:pt x="5061" y="3310"/>
                  </a:lnTo>
                  <a:cubicBezTo>
                    <a:pt x="5085" y="3489"/>
                    <a:pt x="5228" y="3620"/>
                    <a:pt x="5406" y="3620"/>
                  </a:cubicBezTo>
                  <a:lnTo>
                    <a:pt x="6168" y="3620"/>
                  </a:lnTo>
                  <a:cubicBezTo>
                    <a:pt x="6347" y="3620"/>
                    <a:pt x="6490" y="3489"/>
                    <a:pt x="6502" y="3310"/>
                  </a:cubicBezTo>
                  <a:lnTo>
                    <a:pt x="6549" y="2893"/>
                  </a:lnTo>
                  <a:close/>
                  <a:moveTo>
                    <a:pt x="4882" y="0"/>
                  </a:moveTo>
                  <a:cubicBezTo>
                    <a:pt x="4847" y="0"/>
                    <a:pt x="4799" y="12"/>
                    <a:pt x="4763" y="60"/>
                  </a:cubicBezTo>
                  <a:cubicBezTo>
                    <a:pt x="4740" y="95"/>
                    <a:pt x="4728" y="155"/>
                    <a:pt x="4728" y="191"/>
                  </a:cubicBezTo>
                  <a:lnTo>
                    <a:pt x="4990" y="2548"/>
                  </a:lnTo>
                  <a:lnTo>
                    <a:pt x="537" y="2548"/>
                  </a:lnTo>
                  <a:cubicBezTo>
                    <a:pt x="239" y="2548"/>
                    <a:pt x="1" y="2786"/>
                    <a:pt x="1" y="3084"/>
                  </a:cubicBezTo>
                  <a:lnTo>
                    <a:pt x="1" y="9620"/>
                  </a:lnTo>
                  <a:cubicBezTo>
                    <a:pt x="1" y="9918"/>
                    <a:pt x="239" y="10156"/>
                    <a:pt x="537" y="10156"/>
                  </a:cubicBezTo>
                  <a:lnTo>
                    <a:pt x="11062" y="10156"/>
                  </a:lnTo>
                  <a:cubicBezTo>
                    <a:pt x="11359" y="10156"/>
                    <a:pt x="11598" y="9918"/>
                    <a:pt x="11598" y="9620"/>
                  </a:cubicBezTo>
                  <a:lnTo>
                    <a:pt x="11598" y="3084"/>
                  </a:lnTo>
                  <a:cubicBezTo>
                    <a:pt x="11586" y="2786"/>
                    <a:pt x="11348" y="2548"/>
                    <a:pt x="11050" y="2548"/>
                  </a:cubicBezTo>
                  <a:lnTo>
                    <a:pt x="6597" y="2548"/>
                  </a:lnTo>
                  <a:lnTo>
                    <a:pt x="6871" y="191"/>
                  </a:lnTo>
                  <a:cubicBezTo>
                    <a:pt x="6871" y="155"/>
                    <a:pt x="6847" y="107"/>
                    <a:pt x="6823" y="60"/>
                  </a:cubicBezTo>
                  <a:cubicBezTo>
                    <a:pt x="6787" y="36"/>
                    <a:pt x="6752" y="0"/>
                    <a:pt x="67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82"/>
            <p:cNvSpPr/>
            <p:nvPr/>
          </p:nvSpPr>
          <p:spPr>
            <a:xfrm>
              <a:off x="3713716" y="3498253"/>
              <a:ext cx="126206" cy="161092"/>
            </a:xfrm>
            <a:custGeom>
              <a:avLst/>
              <a:gdLst/>
              <a:ahLst/>
              <a:cxnLst/>
              <a:rect l="l" t="t" r="r" b="b"/>
              <a:pathLst>
                <a:path w="3965" h="5061" extrusionOk="0">
                  <a:moveTo>
                    <a:pt x="2155" y="1251"/>
                  </a:moveTo>
                  <a:cubicBezTo>
                    <a:pt x="2358" y="1251"/>
                    <a:pt x="2524" y="1418"/>
                    <a:pt x="2524" y="1632"/>
                  </a:cubicBezTo>
                  <a:lnTo>
                    <a:pt x="2524" y="1989"/>
                  </a:lnTo>
                  <a:cubicBezTo>
                    <a:pt x="2536" y="2299"/>
                    <a:pt x="2286" y="2537"/>
                    <a:pt x="1977" y="2537"/>
                  </a:cubicBezTo>
                  <a:cubicBezTo>
                    <a:pt x="1667" y="2537"/>
                    <a:pt x="1429" y="2287"/>
                    <a:pt x="1429" y="1989"/>
                  </a:cubicBezTo>
                  <a:lnTo>
                    <a:pt x="1429" y="1632"/>
                  </a:lnTo>
                  <a:cubicBezTo>
                    <a:pt x="1429" y="1418"/>
                    <a:pt x="1584" y="1251"/>
                    <a:pt x="1798" y="1251"/>
                  </a:cubicBezTo>
                  <a:close/>
                  <a:moveTo>
                    <a:pt x="2167" y="2846"/>
                  </a:moveTo>
                  <a:lnTo>
                    <a:pt x="2167" y="2953"/>
                  </a:lnTo>
                  <a:cubicBezTo>
                    <a:pt x="2167" y="3025"/>
                    <a:pt x="2179" y="3084"/>
                    <a:pt x="2227" y="3132"/>
                  </a:cubicBezTo>
                  <a:lnTo>
                    <a:pt x="1989" y="3370"/>
                  </a:lnTo>
                  <a:lnTo>
                    <a:pt x="1977" y="3370"/>
                  </a:lnTo>
                  <a:lnTo>
                    <a:pt x="1739" y="3132"/>
                  </a:lnTo>
                  <a:cubicBezTo>
                    <a:pt x="1762" y="3073"/>
                    <a:pt x="1774" y="3013"/>
                    <a:pt x="1774" y="2953"/>
                  </a:cubicBezTo>
                  <a:lnTo>
                    <a:pt x="1774" y="2846"/>
                  </a:lnTo>
                  <a:cubicBezTo>
                    <a:pt x="1834" y="2858"/>
                    <a:pt x="1917" y="2858"/>
                    <a:pt x="1977" y="2858"/>
                  </a:cubicBezTo>
                  <a:cubicBezTo>
                    <a:pt x="2036" y="2858"/>
                    <a:pt x="2108" y="2846"/>
                    <a:pt x="2167" y="2846"/>
                  </a:cubicBezTo>
                  <a:close/>
                  <a:moveTo>
                    <a:pt x="2512" y="3334"/>
                  </a:moveTo>
                  <a:lnTo>
                    <a:pt x="2810" y="3489"/>
                  </a:lnTo>
                  <a:cubicBezTo>
                    <a:pt x="2870" y="3513"/>
                    <a:pt x="2917" y="3596"/>
                    <a:pt x="2917" y="3668"/>
                  </a:cubicBezTo>
                  <a:lnTo>
                    <a:pt x="2917" y="4727"/>
                  </a:lnTo>
                  <a:lnTo>
                    <a:pt x="1072" y="4727"/>
                  </a:lnTo>
                  <a:lnTo>
                    <a:pt x="1072" y="3668"/>
                  </a:lnTo>
                  <a:cubicBezTo>
                    <a:pt x="1072" y="3596"/>
                    <a:pt x="1108" y="3537"/>
                    <a:pt x="1167" y="3489"/>
                  </a:cubicBezTo>
                  <a:lnTo>
                    <a:pt x="1465" y="3334"/>
                  </a:lnTo>
                  <a:lnTo>
                    <a:pt x="1739" y="3608"/>
                  </a:lnTo>
                  <a:cubicBezTo>
                    <a:pt x="1810" y="3680"/>
                    <a:pt x="1905" y="3704"/>
                    <a:pt x="1989" y="3704"/>
                  </a:cubicBezTo>
                  <a:cubicBezTo>
                    <a:pt x="2084" y="3704"/>
                    <a:pt x="2167" y="3680"/>
                    <a:pt x="2239" y="3608"/>
                  </a:cubicBezTo>
                  <a:lnTo>
                    <a:pt x="2512" y="3334"/>
                  </a:lnTo>
                  <a:close/>
                  <a:moveTo>
                    <a:pt x="3608" y="334"/>
                  </a:moveTo>
                  <a:cubicBezTo>
                    <a:pt x="3608" y="334"/>
                    <a:pt x="3632" y="334"/>
                    <a:pt x="3632" y="346"/>
                  </a:cubicBezTo>
                  <a:lnTo>
                    <a:pt x="3632" y="4704"/>
                  </a:lnTo>
                  <a:lnTo>
                    <a:pt x="3239" y="4727"/>
                  </a:lnTo>
                  <a:lnTo>
                    <a:pt x="3239" y="3668"/>
                  </a:lnTo>
                  <a:cubicBezTo>
                    <a:pt x="3239" y="3454"/>
                    <a:pt x="3120" y="3275"/>
                    <a:pt x="2941" y="3192"/>
                  </a:cubicBezTo>
                  <a:lnTo>
                    <a:pt x="2512" y="2977"/>
                  </a:lnTo>
                  <a:lnTo>
                    <a:pt x="2512" y="2965"/>
                  </a:lnTo>
                  <a:lnTo>
                    <a:pt x="2512" y="2715"/>
                  </a:lnTo>
                  <a:cubicBezTo>
                    <a:pt x="2739" y="2549"/>
                    <a:pt x="2870" y="2275"/>
                    <a:pt x="2870" y="2001"/>
                  </a:cubicBezTo>
                  <a:lnTo>
                    <a:pt x="2870" y="1644"/>
                  </a:lnTo>
                  <a:cubicBezTo>
                    <a:pt x="2870" y="1251"/>
                    <a:pt x="2536" y="929"/>
                    <a:pt x="2155" y="929"/>
                  </a:cubicBezTo>
                  <a:lnTo>
                    <a:pt x="1798" y="929"/>
                  </a:lnTo>
                  <a:cubicBezTo>
                    <a:pt x="1405" y="929"/>
                    <a:pt x="1084" y="1251"/>
                    <a:pt x="1084" y="1644"/>
                  </a:cubicBezTo>
                  <a:lnTo>
                    <a:pt x="1084" y="2001"/>
                  </a:lnTo>
                  <a:cubicBezTo>
                    <a:pt x="1084" y="2299"/>
                    <a:pt x="1227" y="2549"/>
                    <a:pt x="1441" y="2715"/>
                  </a:cubicBezTo>
                  <a:lnTo>
                    <a:pt x="1441" y="2965"/>
                  </a:lnTo>
                  <a:lnTo>
                    <a:pt x="1441" y="2977"/>
                  </a:lnTo>
                  <a:lnTo>
                    <a:pt x="1012" y="3192"/>
                  </a:lnTo>
                  <a:cubicBezTo>
                    <a:pt x="834" y="3275"/>
                    <a:pt x="715" y="3454"/>
                    <a:pt x="715" y="3668"/>
                  </a:cubicBezTo>
                  <a:lnTo>
                    <a:pt x="715" y="4727"/>
                  </a:lnTo>
                  <a:lnTo>
                    <a:pt x="357" y="4727"/>
                  </a:lnTo>
                  <a:cubicBezTo>
                    <a:pt x="357" y="4727"/>
                    <a:pt x="334" y="4727"/>
                    <a:pt x="334" y="4704"/>
                  </a:cubicBezTo>
                  <a:lnTo>
                    <a:pt x="334" y="346"/>
                  </a:lnTo>
                  <a:cubicBezTo>
                    <a:pt x="334" y="346"/>
                    <a:pt x="334" y="334"/>
                    <a:pt x="357" y="334"/>
                  </a:cubicBezTo>
                  <a:close/>
                  <a:moveTo>
                    <a:pt x="357" y="1"/>
                  </a:moveTo>
                  <a:cubicBezTo>
                    <a:pt x="155" y="1"/>
                    <a:pt x="0" y="167"/>
                    <a:pt x="0" y="358"/>
                  </a:cubicBezTo>
                  <a:lnTo>
                    <a:pt x="0" y="4704"/>
                  </a:lnTo>
                  <a:cubicBezTo>
                    <a:pt x="0" y="4906"/>
                    <a:pt x="155" y="5061"/>
                    <a:pt x="357" y="5061"/>
                  </a:cubicBezTo>
                  <a:lnTo>
                    <a:pt x="3608" y="5061"/>
                  </a:lnTo>
                  <a:cubicBezTo>
                    <a:pt x="3810" y="5061"/>
                    <a:pt x="3965" y="4906"/>
                    <a:pt x="3965" y="4704"/>
                  </a:cubicBezTo>
                  <a:lnTo>
                    <a:pt x="3965" y="346"/>
                  </a:lnTo>
                  <a:cubicBezTo>
                    <a:pt x="3965" y="155"/>
                    <a:pt x="3810" y="1"/>
                    <a:pt x="3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82"/>
            <p:cNvSpPr/>
            <p:nvPr/>
          </p:nvSpPr>
          <p:spPr>
            <a:xfrm>
              <a:off x="3863795" y="3498253"/>
              <a:ext cx="149728" cy="34154"/>
            </a:xfrm>
            <a:custGeom>
              <a:avLst/>
              <a:gdLst/>
              <a:ahLst/>
              <a:cxnLst/>
              <a:rect l="l" t="t" r="r" b="b"/>
              <a:pathLst>
                <a:path w="4704" h="1073" extrusionOk="0">
                  <a:moveTo>
                    <a:pt x="4334" y="334"/>
                  </a:moveTo>
                  <a:cubicBezTo>
                    <a:pt x="4334" y="334"/>
                    <a:pt x="4346" y="334"/>
                    <a:pt x="4346" y="346"/>
                  </a:cubicBezTo>
                  <a:lnTo>
                    <a:pt x="4346" y="715"/>
                  </a:lnTo>
                  <a:lnTo>
                    <a:pt x="345" y="739"/>
                  </a:lnTo>
                  <a:cubicBezTo>
                    <a:pt x="345" y="739"/>
                    <a:pt x="322" y="739"/>
                    <a:pt x="322" y="715"/>
                  </a:cubicBezTo>
                  <a:lnTo>
                    <a:pt x="322" y="346"/>
                  </a:lnTo>
                  <a:cubicBezTo>
                    <a:pt x="322" y="346"/>
                    <a:pt x="322" y="334"/>
                    <a:pt x="345" y="334"/>
                  </a:cubicBezTo>
                  <a:close/>
                  <a:moveTo>
                    <a:pt x="357" y="1"/>
                  </a:moveTo>
                  <a:cubicBezTo>
                    <a:pt x="167" y="1"/>
                    <a:pt x="0" y="167"/>
                    <a:pt x="0" y="358"/>
                  </a:cubicBezTo>
                  <a:lnTo>
                    <a:pt x="0" y="715"/>
                  </a:lnTo>
                  <a:cubicBezTo>
                    <a:pt x="0" y="917"/>
                    <a:pt x="167" y="1072"/>
                    <a:pt x="357" y="1072"/>
                  </a:cubicBezTo>
                  <a:lnTo>
                    <a:pt x="4346" y="1072"/>
                  </a:lnTo>
                  <a:cubicBezTo>
                    <a:pt x="4536" y="1072"/>
                    <a:pt x="4703" y="917"/>
                    <a:pt x="4703" y="715"/>
                  </a:cubicBezTo>
                  <a:lnTo>
                    <a:pt x="4703" y="346"/>
                  </a:lnTo>
                  <a:cubicBezTo>
                    <a:pt x="4691" y="155"/>
                    <a:pt x="4536" y="1"/>
                    <a:pt x="4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82"/>
            <p:cNvSpPr/>
            <p:nvPr/>
          </p:nvSpPr>
          <p:spPr>
            <a:xfrm>
              <a:off x="3863413" y="3544502"/>
              <a:ext cx="114843" cy="33740"/>
            </a:xfrm>
            <a:custGeom>
              <a:avLst/>
              <a:gdLst/>
              <a:ahLst/>
              <a:cxnLst/>
              <a:rect l="l" t="t" r="r" b="b"/>
              <a:pathLst>
                <a:path w="3608" h="1060" extrusionOk="0">
                  <a:moveTo>
                    <a:pt x="3251" y="334"/>
                  </a:moveTo>
                  <a:cubicBezTo>
                    <a:pt x="3251" y="334"/>
                    <a:pt x="3274" y="334"/>
                    <a:pt x="3274" y="357"/>
                  </a:cubicBezTo>
                  <a:lnTo>
                    <a:pt x="3274" y="715"/>
                  </a:lnTo>
                  <a:lnTo>
                    <a:pt x="357" y="727"/>
                  </a:lnTo>
                  <a:cubicBezTo>
                    <a:pt x="357" y="727"/>
                    <a:pt x="334" y="727"/>
                    <a:pt x="334" y="715"/>
                  </a:cubicBezTo>
                  <a:lnTo>
                    <a:pt x="334" y="357"/>
                  </a:lnTo>
                  <a:cubicBezTo>
                    <a:pt x="334" y="357"/>
                    <a:pt x="334" y="334"/>
                    <a:pt x="357" y="334"/>
                  </a:cubicBezTo>
                  <a:close/>
                  <a:moveTo>
                    <a:pt x="357" y="0"/>
                  </a:moveTo>
                  <a:cubicBezTo>
                    <a:pt x="155" y="0"/>
                    <a:pt x="0" y="155"/>
                    <a:pt x="0" y="357"/>
                  </a:cubicBezTo>
                  <a:lnTo>
                    <a:pt x="0" y="715"/>
                  </a:lnTo>
                  <a:cubicBezTo>
                    <a:pt x="0" y="905"/>
                    <a:pt x="155" y="1060"/>
                    <a:pt x="357" y="1060"/>
                  </a:cubicBezTo>
                  <a:lnTo>
                    <a:pt x="3251" y="1060"/>
                  </a:lnTo>
                  <a:cubicBezTo>
                    <a:pt x="3453" y="1060"/>
                    <a:pt x="3608" y="905"/>
                    <a:pt x="3608" y="715"/>
                  </a:cubicBezTo>
                  <a:lnTo>
                    <a:pt x="3608" y="357"/>
                  </a:lnTo>
                  <a:cubicBezTo>
                    <a:pt x="3608" y="155"/>
                    <a:pt x="3453"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82"/>
            <p:cNvSpPr/>
            <p:nvPr/>
          </p:nvSpPr>
          <p:spPr>
            <a:xfrm>
              <a:off x="3863795" y="3590719"/>
              <a:ext cx="68625" cy="10663"/>
            </a:xfrm>
            <a:custGeom>
              <a:avLst/>
              <a:gdLst/>
              <a:ahLst/>
              <a:cxnLst/>
              <a:rect l="l" t="t" r="r" b="b"/>
              <a:pathLst>
                <a:path w="2156" h="335" extrusionOk="0">
                  <a:moveTo>
                    <a:pt x="167" y="1"/>
                  </a:moveTo>
                  <a:cubicBezTo>
                    <a:pt x="72" y="1"/>
                    <a:pt x="0" y="72"/>
                    <a:pt x="0" y="168"/>
                  </a:cubicBezTo>
                  <a:cubicBezTo>
                    <a:pt x="0" y="251"/>
                    <a:pt x="72" y="334"/>
                    <a:pt x="167" y="334"/>
                  </a:cubicBezTo>
                  <a:lnTo>
                    <a:pt x="1977" y="334"/>
                  </a:lnTo>
                  <a:cubicBezTo>
                    <a:pt x="2072" y="334"/>
                    <a:pt x="2143" y="251"/>
                    <a:pt x="2143" y="168"/>
                  </a:cubicBezTo>
                  <a:cubicBezTo>
                    <a:pt x="2155" y="72"/>
                    <a:pt x="2072" y="1"/>
                    <a:pt x="1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82"/>
            <p:cNvSpPr/>
            <p:nvPr/>
          </p:nvSpPr>
          <p:spPr>
            <a:xfrm>
              <a:off x="3944897" y="3590719"/>
              <a:ext cx="33358" cy="10663"/>
            </a:xfrm>
            <a:custGeom>
              <a:avLst/>
              <a:gdLst/>
              <a:ahLst/>
              <a:cxnLst/>
              <a:rect l="l" t="t" r="r" b="b"/>
              <a:pathLst>
                <a:path w="1048" h="335" extrusionOk="0">
                  <a:moveTo>
                    <a:pt x="155" y="1"/>
                  </a:moveTo>
                  <a:cubicBezTo>
                    <a:pt x="71" y="1"/>
                    <a:pt x="0" y="72"/>
                    <a:pt x="0" y="168"/>
                  </a:cubicBezTo>
                  <a:cubicBezTo>
                    <a:pt x="0" y="251"/>
                    <a:pt x="71" y="334"/>
                    <a:pt x="155" y="334"/>
                  </a:cubicBezTo>
                  <a:lnTo>
                    <a:pt x="893" y="334"/>
                  </a:lnTo>
                  <a:cubicBezTo>
                    <a:pt x="976" y="334"/>
                    <a:pt x="1048" y="251"/>
                    <a:pt x="1048" y="168"/>
                  </a:cubicBezTo>
                  <a:cubicBezTo>
                    <a:pt x="1048" y="72"/>
                    <a:pt x="976" y="1"/>
                    <a:pt x="8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82"/>
            <p:cNvSpPr/>
            <p:nvPr/>
          </p:nvSpPr>
          <p:spPr>
            <a:xfrm>
              <a:off x="3864176" y="3625223"/>
              <a:ext cx="21995" cy="10631"/>
            </a:xfrm>
            <a:custGeom>
              <a:avLst/>
              <a:gdLst/>
              <a:ahLst/>
              <a:cxnLst/>
              <a:rect l="l" t="t" r="r" b="b"/>
              <a:pathLst>
                <a:path w="691" h="334" extrusionOk="0">
                  <a:moveTo>
                    <a:pt x="167" y="0"/>
                  </a:moveTo>
                  <a:cubicBezTo>
                    <a:pt x="71" y="0"/>
                    <a:pt x="0" y="84"/>
                    <a:pt x="0" y="167"/>
                  </a:cubicBezTo>
                  <a:cubicBezTo>
                    <a:pt x="0" y="262"/>
                    <a:pt x="71" y="334"/>
                    <a:pt x="167" y="334"/>
                  </a:cubicBezTo>
                  <a:lnTo>
                    <a:pt x="524" y="334"/>
                  </a:lnTo>
                  <a:cubicBezTo>
                    <a:pt x="607" y="334"/>
                    <a:pt x="691" y="262"/>
                    <a:pt x="691" y="167"/>
                  </a:cubicBezTo>
                  <a:cubicBezTo>
                    <a:pt x="691" y="84"/>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82"/>
            <p:cNvSpPr/>
            <p:nvPr/>
          </p:nvSpPr>
          <p:spPr>
            <a:xfrm>
              <a:off x="3898648" y="3625223"/>
              <a:ext cx="56498" cy="10631"/>
            </a:xfrm>
            <a:custGeom>
              <a:avLst/>
              <a:gdLst/>
              <a:ahLst/>
              <a:cxnLst/>
              <a:rect l="l" t="t" r="r" b="b"/>
              <a:pathLst>
                <a:path w="1775" h="334" extrusionOk="0">
                  <a:moveTo>
                    <a:pt x="167" y="0"/>
                  </a:moveTo>
                  <a:cubicBezTo>
                    <a:pt x="84" y="0"/>
                    <a:pt x="0" y="84"/>
                    <a:pt x="0" y="167"/>
                  </a:cubicBezTo>
                  <a:cubicBezTo>
                    <a:pt x="0" y="262"/>
                    <a:pt x="84" y="334"/>
                    <a:pt x="167" y="334"/>
                  </a:cubicBezTo>
                  <a:lnTo>
                    <a:pt x="1608" y="334"/>
                  </a:lnTo>
                  <a:cubicBezTo>
                    <a:pt x="1703" y="334"/>
                    <a:pt x="1775" y="262"/>
                    <a:pt x="1775" y="167"/>
                  </a:cubicBezTo>
                  <a:cubicBezTo>
                    <a:pt x="1775" y="84"/>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82"/>
            <p:cNvSpPr/>
            <p:nvPr/>
          </p:nvSpPr>
          <p:spPr>
            <a:xfrm>
              <a:off x="3864176" y="3648713"/>
              <a:ext cx="21995" cy="10249"/>
            </a:xfrm>
            <a:custGeom>
              <a:avLst/>
              <a:gdLst/>
              <a:ahLst/>
              <a:cxnLst/>
              <a:rect l="l" t="t" r="r" b="b"/>
              <a:pathLst>
                <a:path w="691" h="322" extrusionOk="0">
                  <a:moveTo>
                    <a:pt x="167" y="0"/>
                  </a:moveTo>
                  <a:cubicBezTo>
                    <a:pt x="71" y="0"/>
                    <a:pt x="0" y="72"/>
                    <a:pt x="0" y="155"/>
                  </a:cubicBezTo>
                  <a:cubicBezTo>
                    <a:pt x="0" y="251"/>
                    <a:pt x="71" y="322"/>
                    <a:pt x="167" y="322"/>
                  </a:cubicBezTo>
                  <a:lnTo>
                    <a:pt x="524" y="322"/>
                  </a:lnTo>
                  <a:cubicBezTo>
                    <a:pt x="607" y="322"/>
                    <a:pt x="691" y="251"/>
                    <a:pt x="691" y="155"/>
                  </a:cubicBezTo>
                  <a:cubicBezTo>
                    <a:pt x="691"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82"/>
            <p:cNvSpPr/>
            <p:nvPr/>
          </p:nvSpPr>
          <p:spPr>
            <a:xfrm>
              <a:off x="3898648" y="3648713"/>
              <a:ext cx="56498" cy="10249"/>
            </a:xfrm>
            <a:custGeom>
              <a:avLst/>
              <a:gdLst/>
              <a:ahLst/>
              <a:cxnLst/>
              <a:rect l="l" t="t" r="r" b="b"/>
              <a:pathLst>
                <a:path w="1775" h="322" extrusionOk="0">
                  <a:moveTo>
                    <a:pt x="167" y="0"/>
                  </a:moveTo>
                  <a:cubicBezTo>
                    <a:pt x="84" y="0"/>
                    <a:pt x="0" y="72"/>
                    <a:pt x="0" y="155"/>
                  </a:cubicBezTo>
                  <a:cubicBezTo>
                    <a:pt x="0" y="251"/>
                    <a:pt x="84" y="322"/>
                    <a:pt x="167" y="322"/>
                  </a:cubicBezTo>
                  <a:lnTo>
                    <a:pt x="1608" y="322"/>
                  </a:lnTo>
                  <a:cubicBezTo>
                    <a:pt x="1703" y="322"/>
                    <a:pt x="1775" y="251"/>
                    <a:pt x="1775" y="155"/>
                  </a:cubicBezTo>
                  <a:cubicBezTo>
                    <a:pt x="1775"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82"/>
            <p:cNvSpPr/>
            <p:nvPr/>
          </p:nvSpPr>
          <p:spPr>
            <a:xfrm>
              <a:off x="3858097" y="3452036"/>
              <a:ext cx="11013" cy="10249"/>
            </a:xfrm>
            <a:custGeom>
              <a:avLst/>
              <a:gdLst/>
              <a:ahLst/>
              <a:cxnLst/>
              <a:rect l="l" t="t" r="r" b="b"/>
              <a:pathLst>
                <a:path w="346" h="322" extrusionOk="0">
                  <a:moveTo>
                    <a:pt x="167" y="0"/>
                  </a:moveTo>
                  <a:cubicBezTo>
                    <a:pt x="72" y="0"/>
                    <a:pt x="1" y="72"/>
                    <a:pt x="1" y="167"/>
                  </a:cubicBezTo>
                  <a:cubicBezTo>
                    <a:pt x="1" y="250"/>
                    <a:pt x="72" y="322"/>
                    <a:pt x="167" y="322"/>
                  </a:cubicBezTo>
                  <a:cubicBezTo>
                    <a:pt x="251" y="322"/>
                    <a:pt x="322" y="250"/>
                    <a:pt x="322" y="167"/>
                  </a:cubicBezTo>
                  <a:cubicBezTo>
                    <a:pt x="346"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7" name="Google Shape;12367;p82"/>
          <p:cNvGrpSpPr/>
          <p:nvPr/>
        </p:nvGrpSpPr>
        <p:grpSpPr>
          <a:xfrm>
            <a:off x="859265" y="3348175"/>
            <a:ext cx="312316" cy="368400"/>
            <a:chOff x="859265" y="3348175"/>
            <a:chExt cx="312316" cy="368400"/>
          </a:xfrm>
        </p:grpSpPr>
        <p:sp>
          <p:nvSpPr>
            <p:cNvPr id="12368" name="Google Shape;12368;p82"/>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82"/>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82"/>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82"/>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82"/>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3" name="Google Shape;12373;p82"/>
          <p:cNvSpPr/>
          <p:nvPr/>
        </p:nvSpPr>
        <p:spPr>
          <a:xfrm>
            <a:off x="2256921" y="3378127"/>
            <a:ext cx="372188" cy="309260"/>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4" name="Google Shape;12374;p82"/>
          <p:cNvGrpSpPr/>
          <p:nvPr/>
        </p:nvGrpSpPr>
        <p:grpSpPr>
          <a:xfrm>
            <a:off x="2766374" y="3361013"/>
            <a:ext cx="330110" cy="308908"/>
            <a:chOff x="2766264" y="3394042"/>
            <a:chExt cx="294873" cy="275934"/>
          </a:xfrm>
        </p:grpSpPr>
        <p:sp>
          <p:nvSpPr>
            <p:cNvPr id="12375" name="Google Shape;12375;p82"/>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82"/>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82"/>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82"/>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9" name="Google Shape;12379;p82"/>
          <p:cNvGrpSpPr/>
          <p:nvPr/>
        </p:nvGrpSpPr>
        <p:grpSpPr>
          <a:xfrm>
            <a:off x="3214972" y="3359188"/>
            <a:ext cx="346406" cy="347552"/>
            <a:chOff x="3214972" y="3359188"/>
            <a:chExt cx="346406" cy="347552"/>
          </a:xfrm>
        </p:grpSpPr>
        <p:sp>
          <p:nvSpPr>
            <p:cNvPr id="12380" name="Google Shape;12380;p82"/>
            <p:cNvSpPr/>
            <p:nvPr/>
          </p:nvSpPr>
          <p:spPr>
            <a:xfrm>
              <a:off x="3301772" y="3386084"/>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82"/>
            <p:cNvSpPr/>
            <p:nvPr/>
          </p:nvSpPr>
          <p:spPr>
            <a:xfrm>
              <a:off x="3301772" y="3410339"/>
              <a:ext cx="131904" cy="11395"/>
            </a:xfrm>
            <a:custGeom>
              <a:avLst/>
              <a:gdLst/>
              <a:ahLst/>
              <a:cxnLst/>
              <a:rect l="l" t="t" r="r" b="b"/>
              <a:pathLst>
                <a:path w="4144" h="358" extrusionOk="0">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82"/>
            <p:cNvSpPr/>
            <p:nvPr/>
          </p:nvSpPr>
          <p:spPr>
            <a:xfrm>
              <a:off x="3301772" y="3484980"/>
              <a:ext cx="71649" cy="11427"/>
            </a:xfrm>
            <a:custGeom>
              <a:avLst/>
              <a:gdLst/>
              <a:ahLst/>
              <a:cxnLst/>
              <a:rect l="l" t="t" r="r" b="b"/>
              <a:pathLst>
                <a:path w="2251" h="359" extrusionOk="0">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82"/>
            <p:cNvSpPr/>
            <p:nvPr/>
          </p:nvSpPr>
          <p:spPr>
            <a:xfrm>
              <a:off x="3301772" y="3509234"/>
              <a:ext cx="130758" cy="11427"/>
            </a:xfrm>
            <a:custGeom>
              <a:avLst/>
              <a:gdLst/>
              <a:ahLst/>
              <a:cxnLst/>
              <a:rect l="l" t="t" r="r" b="b"/>
              <a:pathLst>
                <a:path w="4108" h="359" extrusionOk="0">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82"/>
            <p:cNvSpPr/>
            <p:nvPr/>
          </p:nvSpPr>
          <p:spPr>
            <a:xfrm>
              <a:off x="3301772" y="3584671"/>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82"/>
            <p:cNvSpPr/>
            <p:nvPr/>
          </p:nvSpPr>
          <p:spPr>
            <a:xfrm>
              <a:off x="3301772" y="3609308"/>
              <a:ext cx="129994" cy="11395"/>
            </a:xfrm>
            <a:custGeom>
              <a:avLst/>
              <a:gdLst/>
              <a:ahLst/>
              <a:cxnLst/>
              <a:rect l="l" t="t" r="r" b="b"/>
              <a:pathLst>
                <a:path w="4084" h="358" extrusionOk="0">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82"/>
            <p:cNvSpPr/>
            <p:nvPr/>
          </p:nvSpPr>
          <p:spPr>
            <a:xfrm>
              <a:off x="3214972" y="3458466"/>
              <a:ext cx="346406" cy="248274"/>
            </a:xfrm>
            <a:custGeom>
              <a:avLst/>
              <a:gdLst/>
              <a:ahLst/>
              <a:cxnLst/>
              <a:rect l="l" t="t" r="r" b="b"/>
              <a:pathLst>
                <a:path w="10883" h="7800" extrusionOk="0">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82"/>
            <p:cNvSpPr/>
            <p:nvPr/>
          </p:nvSpPr>
          <p:spPr>
            <a:xfrm>
              <a:off x="3238462" y="3380005"/>
              <a:ext cx="49305" cy="47427"/>
            </a:xfrm>
            <a:custGeom>
              <a:avLst/>
              <a:gdLst/>
              <a:ahLst/>
              <a:cxnLst/>
              <a:rect l="l" t="t" r="r" b="b"/>
              <a:pathLst>
                <a:path w="1549" h="1490" extrusionOk="0">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82"/>
            <p:cNvSpPr/>
            <p:nvPr/>
          </p:nvSpPr>
          <p:spPr>
            <a:xfrm>
              <a:off x="3251353" y="3380482"/>
              <a:ext cx="43607" cy="34058"/>
            </a:xfrm>
            <a:custGeom>
              <a:avLst/>
              <a:gdLst/>
              <a:ahLst/>
              <a:cxnLst/>
              <a:rect l="l" t="t" r="r" b="b"/>
              <a:pathLst>
                <a:path w="1370" h="1070" extrusionOk="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82"/>
            <p:cNvSpPr/>
            <p:nvPr/>
          </p:nvSpPr>
          <p:spPr>
            <a:xfrm>
              <a:off x="3238462" y="3479314"/>
              <a:ext cx="49305" cy="47395"/>
            </a:xfrm>
            <a:custGeom>
              <a:avLst/>
              <a:gdLst/>
              <a:ahLst/>
              <a:cxnLst/>
              <a:rect l="l" t="t" r="r" b="b"/>
              <a:pathLst>
                <a:path w="1549" h="1489" extrusionOk="0">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82"/>
            <p:cNvSpPr/>
            <p:nvPr/>
          </p:nvSpPr>
          <p:spPr>
            <a:xfrm>
              <a:off x="3251353" y="3479792"/>
              <a:ext cx="43607" cy="34408"/>
            </a:xfrm>
            <a:custGeom>
              <a:avLst/>
              <a:gdLst/>
              <a:ahLst/>
              <a:cxnLst/>
              <a:rect l="l" t="t" r="r" b="b"/>
              <a:pathLst>
                <a:path w="1370" h="1081" extrusionOk="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82"/>
            <p:cNvSpPr/>
            <p:nvPr/>
          </p:nvSpPr>
          <p:spPr>
            <a:xfrm>
              <a:off x="3238462" y="3578210"/>
              <a:ext cx="49305" cy="47809"/>
            </a:xfrm>
            <a:custGeom>
              <a:avLst/>
              <a:gdLst/>
              <a:ahLst/>
              <a:cxnLst/>
              <a:rect l="l" t="t" r="r" b="b"/>
              <a:pathLst>
                <a:path w="1549" h="1502" extrusionOk="0">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82"/>
            <p:cNvSpPr/>
            <p:nvPr/>
          </p:nvSpPr>
          <p:spPr>
            <a:xfrm>
              <a:off x="3251353" y="3579133"/>
              <a:ext cx="42843" cy="34376"/>
            </a:xfrm>
            <a:custGeom>
              <a:avLst/>
              <a:gdLst/>
              <a:ahLst/>
              <a:cxnLst/>
              <a:rect l="l" t="t" r="r" b="b"/>
              <a:pathLst>
                <a:path w="1346" h="1080" extrusionOk="0">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82"/>
            <p:cNvSpPr/>
            <p:nvPr/>
          </p:nvSpPr>
          <p:spPr>
            <a:xfrm>
              <a:off x="3215736" y="3359188"/>
              <a:ext cx="253558" cy="89442"/>
            </a:xfrm>
            <a:custGeom>
              <a:avLst/>
              <a:gdLst/>
              <a:ahLst/>
              <a:cxnLst/>
              <a:rect l="l" t="t" r="r" b="b"/>
              <a:pathLst>
                <a:path w="7966" h="2810" extrusionOk="0">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4" name="Google Shape;12394;p82"/>
          <p:cNvGrpSpPr/>
          <p:nvPr/>
        </p:nvGrpSpPr>
        <p:grpSpPr>
          <a:xfrm>
            <a:off x="4629306" y="3409193"/>
            <a:ext cx="367255" cy="244486"/>
            <a:chOff x="4629306" y="3409193"/>
            <a:chExt cx="367255" cy="244486"/>
          </a:xfrm>
        </p:grpSpPr>
        <p:sp>
          <p:nvSpPr>
            <p:cNvPr id="12395" name="Google Shape;12395;p82"/>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82"/>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82"/>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82"/>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82"/>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82"/>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82"/>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82"/>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82"/>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82"/>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5" name="Google Shape;12405;p82"/>
          <p:cNvGrpSpPr/>
          <p:nvPr/>
        </p:nvGrpSpPr>
        <p:grpSpPr>
          <a:xfrm>
            <a:off x="4193490" y="3350084"/>
            <a:ext cx="289939" cy="334661"/>
            <a:chOff x="4193490" y="3350084"/>
            <a:chExt cx="289939" cy="334661"/>
          </a:xfrm>
        </p:grpSpPr>
        <p:sp>
          <p:nvSpPr>
            <p:cNvPr id="12406" name="Google Shape;12406;p82"/>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82"/>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82"/>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82"/>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82"/>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82"/>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82"/>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82"/>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82"/>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82"/>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6" name="Google Shape;12416;p82"/>
          <p:cNvGrpSpPr/>
          <p:nvPr/>
        </p:nvGrpSpPr>
        <p:grpSpPr>
          <a:xfrm>
            <a:off x="6533281" y="3351230"/>
            <a:ext cx="357037" cy="357005"/>
            <a:chOff x="6533281" y="3351230"/>
            <a:chExt cx="357037" cy="357005"/>
          </a:xfrm>
        </p:grpSpPr>
        <p:sp>
          <p:nvSpPr>
            <p:cNvPr id="12417" name="Google Shape;12417;p82"/>
            <p:cNvSpPr/>
            <p:nvPr/>
          </p:nvSpPr>
          <p:spPr>
            <a:xfrm>
              <a:off x="6533281" y="3351230"/>
              <a:ext cx="357037" cy="357005"/>
            </a:xfrm>
            <a:custGeom>
              <a:avLst/>
              <a:gdLst/>
              <a:ahLst/>
              <a:cxnLst/>
              <a:rect l="l" t="t" r="r" b="b"/>
              <a:pathLst>
                <a:path w="11217" h="11216" extrusionOk="0">
                  <a:moveTo>
                    <a:pt x="5609" y="357"/>
                  </a:moveTo>
                  <a:cubicBezTo>
                    <a:pt x="8514" y="357"/>
                    <a:pt x="10859" y="2703"/>
                    <a:pt x="10859" y="5608"/>
                  </a:cubicBezTo>
                  <a:cubicBezTo>
                    <a:pt x="10871" y="8513"/>
                    <a:pt x="8514" y="10859"/>
                    <a:pt x="5609" y="10859"/>
                  </a:cubicBezTo>
                  <a:cubicBezTo>
                    <a:pt x="2703" y="10859"/>
                    <a:pt x="358" y="8513"/>
                    <a:pt x="358" y="5608"/>
                  </a:cubicBezTo>
                  <a:cubicBezTo>
                    <a:pt x="358" y="2703"/>
                    <a:pt x="2703" y="357"/>
                    <a:pt x="5609" y="357"/>
                  </a:cubicBezTo>
                  <a:close/>
                  <a:moveTo>
                    <a:pt x="5609" y="0"/>
                  </a:moveTo>
                  <a:cubicBezTo>
                    <a:pt x="4108" y="0"/>
                    <a:pt x="2703" y="572"/>
                    <a:pt x="1632" y="1631"/>
                  </a:cubicBezTo>
                  <a:cubicBezTo>
                    <a:pt x="572" y="2691"/>
                    <a:pt x="1" y="4108"/>
                    <a:pt x="1" y="5608"/>
                  </a:cubicBezTo>
                  <a:cubicBezTo>
                    <a:pt x="1" y="7108"/>
                    <a:pt x="572" y="8513"/>
                    <a:pt x="1632" y="9585"/>
                  </a:cubicBezTo>
                  <a:cubicBezTo>
                    <a:pt x="2692" y="10632"/>
                    <a:pt x="4108" y="11216"/>
                    <a:pt x="5609" y="11216"/>
                  </a:cubicBezTo>
                  <a:cubicBezTo>
                    <a:pt x="7109" y="11216"/>
                    <a:pt x="8514" y="10632"/>
                    <a:pt x="9585" y="9585"/>
                  </a:cubicBezTo>
                  <a:cubicBezTo>
                    <a:pt x="10633" y="8525"/>
                    <a:pt x="11216" y="7108"/>
                    <a:pt x="11216" y="5608"/>
                  </a:cubicBezTo>
                  <a:cubicBezTo>
                    <a:pt x="11216" y="4108"/>
                    <a:pt x="10633" y="2703"/>
                    <a:pt x="9585" y="1631"/>
                  </a:cubicBezTo>
                  <a:cubicBezTo>
                    <a:pt x="8526" y="572"/>
                    <a:pt x="7109" y="0"/>
                    <a:pt x="5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82"/>
            <p:cNvSpPr/>
            <p:nvPr/>
          </p:nvSpPr>
          <p:spPr>
            <a:xfrm>
              <a:off x="6570427" y="3388344"/>
              <a:ext cx="282364" cy="282396"/>
            </a:xfrm>
            <a:custGeom>
              <a:avLst/>
              <a:gdLst/>
              <a:ahLst/>
              <a:cxnLst/>
              <a:rect l="l" t="t" r="r" b="b"/>
              <a:pathLst>
                <a:path w="8871" h="8872" extrusionOk="0">
                  <a:moveTo>
                    <a:pt x="4442" y="2966"/>
                  </a:moveTo>
                  <a:cubicBezTo>
                    <a:pt x="5263" y="2966"/>
                    <a:pt x="5918" y="3632"/>
                    <a:pt x="5918" y="4442"/>
                  </a:cubicBezTo>
                  <a:cubicBezTo>
                    <a:pt x="5918" y="5263"/>
                    <a:pt x="5239" y="5918"/>
                    <a:pt x="4442" y="5918"/>
                  </a:cubicBezTo>
                  <a:cubicBezTo>
                    <a:pt x="3632" y="5918"/>
                    <a:pt x="2965" y="5263"/>
                    <a:pt x="2965" y="4442"/>
                  </a:cubicBezTo>
                  <a:cubicBezTo>
                    <a:pt x="2965" y="3620"/>
                    <a:pt x="3632" y="2966"/>
                    <a:pt x="4442" y="2966"/>
                  </a:cubicBezTo>
                  <a:close/>
                  <a:moveTo>
                    <a:pt x="1108" y="2120"/>
                  </a:moveTo>
                  <a:lnTo>
                    <a:pt x="2656" y="4775"/>
                  </a:lnTo>
                  <a:cubicBezTo>
                    <a:pt x="2822" y="5633"/>
                    <a:pt x="3561" y="6264"/>
                    <a:pt x="4453" y="6264"/>
                  </a:cubicBezTo>
                  <a:cubicBezTo>
                    <a:pt x="4704" y="6264"/>
                    <a:pt x="4942" y="6228"/>
                    <a:pt x="5156" y="6121"/>
                  </a:cubicBezTo>
                  <a:lnTo>
                    <a:pt x="5156" y="6121"/>
                  </a:lnTo>
                  <a:lnTo>
                    <a:pt x="3894" y="8466"/>
                  </a:lnTo>
                  <a:cubicBezTo>
                    <a:pt x="1906" y="8204"/>
                    <a:pt x="382" y="6490"/>
                    <a:pt x="382" y="4442"/>
                  </a:cubicBezTo>
                  <a:cubicBezTo>
                    <a:pt x="382" y="3573"/>
                    <a:pt x="643" y="2775"/>
                    <a:pt x="1108" y="2120"/>
                  </a:cubicBezTo>
                  <a:close/>
                  <a:moveTo>
                    <a:pt x="4442" y="370"/>
                  </a:moveTo>
                  <a:cubicBezTo>
                    <a:pt x="6037" y="370"/>
                    <a:pt x="7406" y="1287"/>
                    <a:pt x="8085" y="2620"/>
                  </a:cubicBezTo>
                  <a:lnTo>
                    <a:pt x="7120" y="2620"/>
                  </a:lnTo>
                  <a:cubicBezTo>
                    <a:pt x="7013" y="2620"/>
                    <a:pt x="6942" y="2692"/>
                    <a:pt x="6942" y="2799"/>
                  </a:cubicBezTo>
                  <a:cubicBezTo>
                    <a:pt x="6942" y="2906"/>
                    <a:pt x="7013" y="2977"/>
                    <a:pt x="7120" y="2977"/>
                  </a:cubicBezTo>
                  <a:lnTo>
                    <a:pt x="8252" y="2977"/>
                  </a:lnTo>
                  <a:cubicBezTo>
                    <a:pt x="8430" y="3442"/>
                    <a:pt x="8537" y="3930"/>
                    <a:pt x="8537" y="4454"/>
                  </a:cubicBezTo>
                  <a:cubicBezTo>
                    <a:pt x="8514" y="6692"/>
                    <a:pt x="6692" y="8514"/>
                    <a:pt x="4442" y="8514"/>
                  </a:cubicBezTo>
                  <a:lnTo>
                    <a:pt x="4263" y="8514"/>
                  </a:lnTo>
                  <a:lnTo>
                    <a:pt x="5799" y="5680"/>
                  </a:lnTo>
                  <a:cubicBezTo>
                    <a:pt x="6097" y="5347"/>
                    <a:pt x="6275" y="4918"/>
                    <a:pt x="6275" y="4454"/>
                  </a:cubicBezTo>
                  <a:cubicBezTo>
                    <a:pt x="6275" y="3847"/>
                    <a:pt x="5977" y="3311"/>
                    <a:pt x="5525" y="2977"/>
                  </a:cubicBezTo>
                  <a:lnTo>
                    <a:pt x="6251" y="2977"/>
                  </a:lnTo>
                  <a:cubicBezTo>
                    <a:pt x="6358" y="2977"/>
                    <a:pt x="6430" y="2906"/>
                    <a:pt x="6430" y="2799"/>
                  </a:cubicBezTo>
                  <a:cubicBezTo>
                    <a:pt x="6430" y="2692"/>
                    <a:pt x="6358" y="2620"/>
                    <a:pt x="6251" y="2620"/>
                  </a:cubicBezTo>
                  <a:lnTo>
                    <a:pt x="4453" y="2620"/>
                  </a:lnTo>
                  <a:cubicBezTo>
                    <a:pt x="3561" y="2620"/>
                    <a:pt x="2834" y="3263"/>
                    <a:pt x="2656" y="4097"/>
                  </a:cubicBezTo>
                  <a:lnTo>
                    <a:pt x="1334" y="1834"/>
                  </a:lnTo>
                  <a:cubicBezTo>
                    <a:pt x="2072" y="941"/>
                    <a:pt x="3191" y="370"/>
                    <a:pt x="4442" y="370"/>
                  </a:cubicBezTo>
                  <a:close/>
                  <a:moveTo>
                    <a:pt x="4442" y="1"/>
                  </a:moveTo>
                  <a:cubicBezTo>
                    <a:pt x="2001" y="1"/>
                    <a:pt x="1" y="2001"/>
                    <a:pt x="1" y="4442"/>
                  </a:cubicBezTo>
                  <a:cubicBezTo>
                    <a:pt x="1" y="6883"/>
                    <a:pt x="2001" y="8871"/>
                    <a:pt x="4442" y="8871"/>
                  </a:cubicBezTo>
                  <a:cubicBezTo>
                    <a:pt x="6882" y="8871"/>
                    <a:pt x="8871" y="6883"/>
                    <a:pt x="8871" y="4442"/>
                  </a:cubicBezTo>
                  <a:cubicBezTo>
                    <a:pt x="8871" y="2001"/>
                    <a:pt x="6894"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82"/>
            <p:cNvSpPr/>
            <p:nvPr/>
          </p:nvSpPr>
          <p:spPr>
            <a:xfrm>
              <a:off x="6676166" y="3494083"/>
              <a:ext cx="71267" cy="71299"/>
            </a:xfrm>
            <a:custGeom>
              <a:avLst/>
              <a:gdLst/>
              <a:ahLst/>
              <a:cxnLst/>
              <a:rect l="l" t="t" r="r" b="b"/>
              <a:pathLst>
                <a:path w="2239" h="2240" extrusionOk="0">
                  <a:moveTo>
                    <a:pt x="1120" y="346"/>
                  </a:moveTo>
                  <a:cubicBezTo>
                    <a:pt x="1536" y="346"/>
                    <a:pt x="1893" y="679"/>
                    <a:pt x="1893" y="1120"/>
                  </a:cubicBezTo>
                  <a:cubicBezTo>
                    <a:pt x="1893" y="1549"/>
                    <a:pt x="1548" y="1894"/>
                    <a:pt x="1120" y="1894"/>
                  </a:cubicBezTo>
                  <a:cubicBezTo>
                    <a:pt x="703" y="1894"/>
                    <a:pt x="346" y="1549"/>
                    <a:pt x="346" y="1120"/>
                  </a:cubicBezTo>
                  <a:cubicBezTo>
                    <a:pt x="346" y="679"/>
                    <a:pt x="691" y="346"/>
                    <a:pt x="1120" y="346"/>
                  </a:cubicBezTo>
                  <a:close/>
                  <a:moveTo>
                    <a:pt x="1120" y="1"/>
                  </a:moveTo>
                  <a:cubicBezTo>
                    <a:pt x="489" y="1"/>
                    <a:pt x="0" y="513"/>
                    <a:pt x="0" y="1120"/>
                  </a:cubicBezTo>
                  <a:cubicBezTo>
                    <a:pt x="0" y="1727"/>
                    <a:pt x="512" y="2239"/>
                    <a:pt x="1120" y="2239"/>
                  </a:cubicBezTo>
                  <a:cubicBezTo>
                    <a:pt x="1739" y="2239"/>
                    <a:pt x="2239" y="1727"/>
                    <a:pt x="2239" y="1120"/>
                  </a:cubicBezTo>
                  <a:cubicBezTo>
                    <a:pt x="2239" y="513"/>
                    <a:pt x="1739"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0" name="Google Shape;12420;p82"/>
          <p:cNvGrpSpPr/>
          <p:nvPr/>
        </p:nvGrpSpPr>
        <p:grpSpPr>
          <a:xfrm>
            <a:off x="6058441" y="3351230"/>
            <a:ext cx="357387" cy="357005"/>
            <a:chOff x="6058441" y="3351230"/>
            <a:chExt cx="357387" cy="357005"/>
          </a:xfrm>
        </p:grpSpPr>
        <p:sp>
          <p:nvSpPr>
            <p:cNvPr id="12421" name="Google Shape;12421;p82"/>
            <p:cNvSpPr/>
            <p:nvPr/>
          </p:nvSpPr>
          <p:spPr>
            <a:xfrm>
              <a:off x="6058441" y="3351230"/>
              <a:ext cx="357387" cy="357005"/>
            </a:xfrm>
            <a:custGeom>
              <a:avLst/>
              <a:gdLst/>
              <a:ahLst/>
              <a:cxnLst/>
              <a:rect l="l" t="t" r="r" b="b"/>
              <a:pathLst>
                <a:path w="11228" h="11216" extrusionOk="0">
                  <a:moveTo>
                    <a:pt x="5608" y="357"/>
                  </a:moveTo>
                  <a:cubicBezTo>
                    <a:pt x="8513" y="357"/>
                    <a:pt x="10871" y="2703"/>
                    <a:pt x="10871" y="5608"/>
                  </a:cubicBezTo>
                  <a:cubicBezTo>
                    <a:pt x="10871" y="8513"/>
                    <a:pt x="8513" y="10859"/>
                    <a:pt x="5608" y="10859"/>
                  </a:cubicBezTo>
                  <a:cubicBezTo>
                    <a:pt x="2715" y="10859"/>
                    <a:pt x="357" y="8513"/>
                    <a:pt x="357" y="5608"/>
                  </a:cubicBezTo>
                  <a:cubicBezTo>
                    <a:pt x="357" y="2703"/>
                    <a:pt x="2715" y="357"/>
                    <a:pt x="5608" y="357"/>
                  </a:cubicBezTo>
                  <a:close/>
                  <a:moveTo>
                    <a:pt x="5608" y="0"/>
                  </a:moveTo>
                  <a:cubicBezTo>
                    <a:pt x="4108" y="0"/>
                    <a:pt x="2715" y="572"/>
                    <a:pt x="1631" y="1631"/>
                  </a:cubicBezTo>
                  <a:cubicBezTo>
                    <a:pt x="584" y="2691"/>
                    <a:pt x="0" y="4108"/>
                    <a:pt x="0" y="5608"/>
                  </a:cubicBezTo>
                  <a:cubicBezTo>
                    <a:pt x="0" y="7108"/>
                    <a:pt x="584" y="8513"/>
                    <a:pt x="1631" y="9585"/>
                  </a:cubicBezTo>
                  <a:cubicBezTo>
                    <a:pt x="2691" y="10632"/>
                    <a:pt x="4108" y="11216"/>
                    <a:pt x="5608" y="11216"/>
                  </a:cubicBezTo>
                  <a:cubicBezTo>
                    <a:pt x="7120" y="11216"/>
                    <a:pt x="8513" y="10632"/>
                    <a:pt x="9585" y="9585"/>
                  </a:cubicBezTo>
                  <a:cubicBezTo>
                    <a:pt x="10656" y="8525"/>
                    <a:pt x="11228" y="7108"/>
                    <a:pt x="11228" y="5608"/>
                  </a:cubicBezTo>
                  <a:cubicBezTo>
                    <a:pt x="11228" y="4108"/>
                    <a:pt x="10644" y="2703"/>
                    <a:pt x="9585" y="1631"/>
                  </a:cubicBezTo>
                  <a:cubicBezTo>
                    <a:pt x="8525" y="572"/>
                    <a:pt x="7120"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82"/>
            <p:cNvSpPr/>
            <p:nvPr/>
          </p:nvSpPr>
          <p:spPr>
            <a:xfrm>
              <a:off x="6111120" y="3403527"/>
              <a:ext cx="252030" cy="252030"/>
            </a:xfrm>
            <a:custGeom>
              <a:avLst/>
              <a:gdLst/>
              <a:ahLst/>
              <a:cxnLst/>
              <a:rect l="l" t="t" r="r" b="b"/>
              <a:pathLst>
                <a:path w="7918" h="7918" extrusionOk="0">
                  <a:moveTo>
                    <a:pt x="3953" y="357"/>
                  </a:moveTo>
                  <a:cubicBezTo>
                    <a:pt x="4048" y="357"/>
                    <a:pt x="4132" y="357"/>
                    <a:pt x="4215" y="381"/>
                  </a:cubicBezTo>
                  <a:cubicBezTo>
                    <a:pt x="4239" y="560"/>
                    <a:pt x="4251" y="715"/>
                    <a:pt x="4251" y="893"/>
                  </a:cubicBezTo>
                  <a:cubicBezTo>
                    <a:pt x="4251" y="1584"/>
                    <a:pt x="4060" y="2203"/>
                    <a:pt x="3739" y="2762"/>
                  </a:cubicBezTo>
                  <a:cubicBezTo>
                    <a:pt x="2941" y="2239"/>
                    <a:pt x="2048" y="1905"/>
                    <a:pt x="1096" y="1774"/>
                  </a:cubicBezTo>
                  <a:cubicBezTo>
                    <a:pt x="1762" y="905"/>
                    <a:pt x="2798" y="357"/>
                    <a:pt x="3953" y="357"/>
                  </a:cubicBezTo>
                  <a:close/>
                  <a:moveTo>
                    <a:pt x="4584" y="405"/>
                  </a:moveTo>
                  <a:lnTo>
                    <a:pt x="4584" y="405"/>
                  </a:lnTo>
                  <a:cubicBezTo>
                    <a:pt x="6144" y="691"/>
                    <a:pt x="7346" y="1965"/>
                    <a:pt x="7549" y="3548"/>
                  </a:cubicBezTo>
                  <a:lnTo>
                    <a:pt x="7513" y="3548"/>
                  </a:lnTo>
                  <a:cubicBezTo>
                    <a:pt x="6715" y="3548"/>
                    <a:pt x="5953" y="3786"/>
                    <a:pt x="5322" y="4203"/>
                  </a:cubicBezTo>
                  <a:cubicBezTo>
                    <a:pt x="5084" y="3905"/>
                    <a:pt x="4822" y="3608"/>
                    <a:pt x="4525" y="3358"/>
                  </a:cubicBezTo>
                  <a:cubicBezTo>
                    <a:pt x="4358" y="3203"/>
                    <a:pt x="4191" y="3072"/>
                    <a:pt x="4036" y="2953"/>
                  </a:cubicBezTo>
                  <a:cubicBezTo>
                    <a:pt x="4405" y="2358"/>
                    <a:pt x="4608" y="1643"/>
                    <a:pt x="4608" y="881"/>
                  </a:cubicBezTo>
                  <a:cubicBezTo>
                    <a:pt x="4608" y="715"/>
                    <a:pt x="4596" y="572"/>
                    <a:pt x="4584" y="405"/>
                  </a:cubicBezTo>
                  <a:close/>
                  <a:moveTo>
                    <a:pt x="869" y="2084"/>
                  </a:moveTo>
                  <a:cubicBezTo>
                    <a:pt x="1846" y="2191"/>
                    <a:pt x="2751" y="2536"/>
                    <a:pt x="3536" y="3036"/>
                  </a:cubicBezTo>
                  <a:cubicBezTo>
                    <a:pt x="2881" y="3917"/>
                    <a:pt x="1834" y="4501"/>
                    <a:pt x="655" y="4501"/>
                  </a:cubicBezTo>
                  <a:cubicBezTo>
                    <a:pt x="560" y="4501"/>
                    <a:pt x="476" y="4501"/>
                    <a:pt x="393" y="4477"/>
                  </a:cubicBezTo>
                  <a:cubicBezTo>
                    <a:pt x="369" y="4322"/>
                    <a:pt x="357" y="4144"/>
                    <a:pt x="357" y="3965"/>
                  </a:cubicBezTo>
                  <a:cubicBezTo>
                    <a:pt x="357" y="3274"/>
                    <a:pt x="548" y="2643"/>
                    <a:pt x="869" y="2084"/>
                  </a:cubicBezTo>
                  <a:close/>
                  <a:moveTo>
                    <a:pt x="7561" y="3905"/>
                  </a:moveTo>
                  <a:lnTo>
                    <a:pt x="7561" y="3965"/>
                  </a:lnTo>
                  <a:cubicBezTo>
                    <a:pt x="7561" y="4977"/>
                    <a:pt x="7144" y="5882"/>
                    <a:pt x="6489" y="6537"/>
                  </a:cubicBezTo>
                  <a:cubicBezTo>
                    <a:pt x="6299" y="5798"/>
                    <a:pt x="5965" y="5108"/>
                    <a:pt x="5537" y="4501"/>
                  </a:cubicBezTo>
                  <a:cubicBezTo>
                    <a:pt x="6096" y="4132"/>
                    <a:pt x="6787" y="3905"/>
                    <a:pt x="7501" y="3905"/>
                  </a:cubicBezTo>
                  <a:close/>
                  <a:moveTo>
                    <a:pt x="3834" y="3251"/>
                  </a:moveTo>
                  <a:cubicBezTo>
                    <a:pt x="4286" y="3572"/>
                    <a:pt x="4703" y="3977"/>
                    <a:pt x="5037" y="4429"/>
                  </a:cubicBezTo>
                  <a:cubicBezTo>
                    <a:pt x="4727" y="4679"/>
                    <a:pt x="4465" y="4965"/>
                    <a:pt x="4239" y="5287"/>
                  </a:cubicBezTo>
                  <a:cubicBezTo>
                    <a:pt x="4191" y="5358"/>
                    <a:pt x="4191" y="5453"/>
                    <a:pt x="4251" y="5513"/>
                  </a:cubicBezTo>
                  <a:cubicBezTo>
                    <a:pt x="4281" y="5543"/>
                    <a:pt x="4325" y="5559"/>
                    <a:pt x="4370" y="5559"/>
                  </a:cubicBezTo>
                  <a:cubicBezTo>
                    <a:pt x="4429" y="5559"/>
                    <a:pt x="4491" y="5531"/>
                    <a:pt x="4525" y="5477"/>
                  </a:cubicBezTo>
                  <a:cubicBezTo>
                    <a:pt x="4727" y="5179"/>
                    <a:pt x="4965" y="4929"/>
                    <a:pt x="5239" y="4703"/>
                  </a:cubicBezTo>
                  <a:cubicBezTo>
                    <a:pt x="5668" y="5334"/>
                    <a:pt x="5977" y="6025"/>
                    <a:pt x="6168" y="6799"/>
                  </a:cubicBezTo>
                  <a:cubicBezTo>
                    <a:pt x="5560" y="7287"/>
                    <a:pt x="4786" y="7561"/>
                    <a:pt x="3953" y="7561"/>
                  </a:cubicBezTo>
                  <a:lnTo>
                    <a:pt x="3894" y="7561"/>
                  </a:lnTo>
                  <a:lnTo>
                    <a:pt x="3894" y="7501"/>
                  </a:lnTo>
                  <a:cubicBezTo>
                    <a:pt x="3894" y="7061"/>
                    <a:pt x="3965" y="6632"/>
                    <a:pt x="4120" y="6239"/>
                  </a:cubicBezTo>
                  <a:cubicBezTo>
                    <a:pt x="4144" y="6179"/>
                    <a:pt x="4132" y="6108"/>
                    <a:pt x="4072" y="6060"/>
                  </a:cubicBezTo>
                  <a:cubicBezTo>
                    <a:pt x="4039" y="6027"/>
                    <a:pt x="3995" y="6011"/>
                    <a:pt x="3950" y="6011"/>
                  </a:cubicBezTo>
                  <a:cubicBezTo>
                    <a:pt x="3883" y="6011"/>
                    <a:pt x="3815" y="6048"/>
                    <a:pt x="3786" y="6120"/>
                  </a:cubicBezTo>
                  <a:cubicBezTo>
                    <a:pt x="3632" y="6549"/>
                    <a:pt x="3536" y="7025"/>
                    <a:pt x="3536" y="7525"/>
                  </a:cubicBezTo>
                  <a:lnTo>
                    <a:pt x="3536" y="7549"/>
                  </a:lnTo>
                  <a:cubicBezTo>
                    <a:pt x="2036" y="7370"/>
                    <a:pt x="810" y="6287"/>
                    <a:pt x="453" y="4858"/>
                  </a:cubicBezTo>
                  <a:lnTo>
                    <a:pt x="655" y="4858"/>
                  </a:lnTo>
                  <a:cubicBezTo>
                    <a:pt x="1965" y="4858"/>
                    <a:pt x="3108" y="4215"/>
                    <a:pt x="3834" y="3251"/>
                  </a:cubicBezTo>
                  <a:close/>
                  <a:moveTo>
                    <a:pt x="3953" y="0"/>
                  </a:moveTo>
                  <a:cubicBezTo>
                    <a:pt x="1762" y="0"/>
                    <a:pt x="0" y="1774"/>
                    <a:pt x="0" y="3965"/>
                  </a:cubicBezTo>
                  <a:cubicBezTo>
                    <a:pt x="0" y="6156"/>
                    <a:pt x="1774" y="7918"/>
                    <a:pt x="3953" y="7918"/>
                  </a:cubicBezTo>
                  <a:cubicBezTo>
                    <a:pt x="6144" y="7918"/>
                    <a:pt x="7918" y="6156"/>
                    <a:pt x="7918" y="3965"/>
                  </a:cubicBezTo>
                  <a:cubicBezTo>
                    <a:pt x="7918" y="1774"/>
                    <a:pt x="6144" y="0"/>
                    <a:pt x="3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3" name="Google Shape;12423;p82"/>
          <p:cNvGrpSpPr/>
          <p:nvPr/>
        </p:nvGrpSpPr>
        <p:grpSpPr>
          <a:xfrm>
            <a:off x="7957483" y="3350848"/>
            <a:ext cx="357387" cy="357387"/>
            <a:chOff x="7957483" y="3350848"/>
            <a:chExt cx="357387" cy="357387"/>
          </a:xfrm>
        </p:grpSpPr>
        <p:sp>
          <p:nvSpPr>
            <p:cNvPr id="12424" name="Google Shape;12424;p82"/>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82"/>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82"/>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7" name="Google Shape;12427;p82"/>
          <p:cNvGrpSpPr/>
          <p:nvPr/>
        </p:nvGrpSpPr>
        <p:grpSpPr>
          <a:xfrm>
            <a:off x="7007771" y="3351230"/>
            <a:ext cx="357387" cy="357005"/>
            <a:chOff x="7007771" y="3351230"/>
            <a:chExt cx="357387" cy="357005"/>
          </a:xfrm>
        </p:grpSpPr>
        <p:sp>
          <p:nvSpPr>
            <p:cNvPr id="12428" name="Google Shape;12428;p82"/>
            <p:cNvSpPr/>
            <p:nvPr/>
          </p:nvSpPr>
          <p:spPr>
            <a:xfrm>
              <a:off x="7007771" y="3351230"/>
              <a:ext cx="357387" cy="357005"/>
            </a:xfrm>
            <a:custGeom>
              <a:avLst/>
              <a:gdLst/>
              <a:ahLst/>
              <a:cxnLst/>
              <a:rect l="l" t="t" r="r" b="b"/>
              <a:pathLst>
                <a:path w="11228" h="11216" extrusionOk="0">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82"/>
            <p:cNvSpPr/>
            <p:nvPr/>
          </p:nvSpPr>
          <p:spPr>
            <a:xfrm>
              <a:off x="7060450" y="3456206"/>
              <a:ext cx="80371" cy="124710"/>
            </a:xfrm>
            <a:custGeom>
              <a:avLst/>
              <a:gdLst/>
              <a:ahLst/>
              <a:cxnLst/>
              <a:rect l="l" t="t" r="r" b="b"/>
              <a:pathLst>
                <a:path w="2525" h="3918" extrusionOk="0">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82"/>
            <p:cNvSpPr/>
            <p:nvPr/>
          </p:nvSpPr>
          <p:spPr>
            <a:xfrm>
              <a:off x="7203303" y="3456206"/>
              <a:ext cx="80753" cy="124710"/>
            </a:xfrm>
            <a:custGeom>
              <a:avLst/>
              <a:gdLst/>
              <a:ahLst/>
              <a:cxnLst/>
              <a:rect l="l" t="t" r="r" b="b"/>
              <a:pathLst>
                <a:path w="2537" h="3918" extrusionOk="0">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82"/>
            <p:cNvSpPr/>
            <p:nvPr/>
          </p:nvSpPr>
          <p:spPr>
            <a:xfrm>
              <a:off x="7151388" y="3478518"/>
              <a:ext cx="33772" cy="102015"/>
            </a:xfrm>
            <a:custGeom>
              <a:avLst/>
              <a:gdLst/>
              <a:ahLst/>
              <a:cxnLst/>
              <a:rect l="l" t="t" r="r" b="b"/>
              <a:pathLst>
                <a:path w="1061" h="3205" extrusionOk="0">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82"/>
            <p:cNvSpPr/>
            <p:nvPr/>
          </p:nvSpPr>
          <p:spPr>
            <a:xfrm>
              <a:off x="7293891" y="3508884"/>
              <a:ext cx="41729" cy="41697"/>
            </a:xfrm>
            <a:custGeom>
              <a:avLst/>
              <a:gdLst/>
              <a:ahLst/>
              <a:cxnLst/>
              <a:rect l="l" t="t" r="r" b="b"/>
              <a:pathLst>
                <a:path w="1311" h="1310" extrusionOk="0">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3" name="Google Shape;12433;p82"/>
          <p:cNvGrpSpPr/>
          <p:nvPr/>
        </p:nvGrpSpPr>
        <p:grpSpPr>
          <a:xfrm>
            <a:off x="5108729" y="3351230"/>
            <a:ext cx="357005" cy="357005"/>
            <a:chOff x="5108729" y="3351230"/>
            <a:chExt cx="357005" cy="357005"/>
          </a:xfrm>
        </p:grpSpPr>
        <p:sp>
          <p:nvSpPr>
            <p:cNvPr id="12434" name="Google Shape;12434;p82"/>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82"/>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6" name="Google Shape;12436;p82"/>
          <p:cNvGrpSpPr/>
          <p:nvPr/>
        </p:nvGrpSpPr>
        <p:grpSpPr>
          <a:xfrm>
            <a:off x="5583569" y="3351230"/>
            <a:ext cx="357419" cy="357005"/>
            <a:chOff x="5583569" y="3351230"/>
            <a:chExt cx="357419" cy="357005"/>
          </a:xfrm>
        </p:grpSpPr>
        <p:sp>
          <p:nvSpPr>
            <p:cNvPr id="12437" name="Google Shape;12437;p82"/>
            <p:cNvSpPr/>
            <p:nvPr/>
          </p:nvSpPr>
          <p:spPr>
            <a:xfrm>
              <a:off x="5583569" y="3351230"/>
              <a:ext cx="357419" cy="357005"/>
            </a:xfrm>
            <a:custGeom>
              <a:avLst/>
              <a:gdLst/>
              <a:ahLst/>
              <a:cxnLst/>
              <a:rect l="l" t="t" r="r" b="b"/>
              <a:pathLst>
                <a:path w="11229" h="11216" extrusionOk="0">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82"/>
            <p:cNvSpPr/>
            <p:nvPr/>
          </p:nvSpPr>
          <p:spPr>
            <a:xfrm>
              <a:off x="5658625" y="3403527"/>
              <a:ext cx="172073" cy="243690"/>
            </a:xfrm>
            <a:custGeom>
              <a:avLst/>
              <a:gdLst/>
              <a:ahLst/>
              <a:cxnLst/>
              <a:rect l="l" t="t" r="r" b="b"/>
              <a:pathLst>
                <a:path w="5406" h="7656" extrusionOk="0">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9" name="Google Shape;12439;p82"/>
          <p:cNvGrpSpPr/>
          <p:nvPr/>
        </p:nvGrpSpPr>
        <p:grpSpPr>
          <a:xfrm>
            <a:off x="7482229" y="3351230"/>
            <a:ext cx="357419" cy="357005"/>
            <a:chOff x="7482229" y="3351230"/>
            <a:chExt cx="357419" cy="357005"/>
          </a:xfrm>
        </p:grpSpPr>
        <p:sp>
          <p:nvSpPr>
            <p:cNvPr id="12440" name="Google Shape;12440;p82"/>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82"/>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82"/>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82"/>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82"/>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5" name="Google Shape;12445;p82"/>
          <p:cNvGrpSpPr/>
          <p:nvPr/>
        </p:nvGrpSpPr>
        <p:grpSpPr>
          <a:xfrm>
            <a:off x="3764485" y="2890682"/>
            <a:ext cx="222874" cy="345737"/>
            <a:chOff x="3764485" y="2890682"/>
            <a:chExt cx="222874" cy="345737"/>
          </a:xfrm>
        </p:grpSpPr>
        <p:sp>
          <p:nvSpPr>
            <p:cNvPr id="12446" name="Google Shape;12446;p82"/>
            <p:cNvSpPr/>
            <p:nvPr/>
          </p:nvSpPr>
          <p:spPr>
            <a:xfrm>
              <a:off x="3764485" y="2890682"/>
              <a:ext cx="222874" cy="345737"/>
            </a:xfrm>
            <a:custGeom>
              <a:avLst/>
              <a:gdLst/>
              <a:ahLst/>
              <a:cxnLst/>
              <a:rect l="l" t="t" r="r" b="b"/>
              <a:pathLst>
                <a:path w="7002" h="10862" extrusionOk="0">
                  <a:moveTo>
                    <a:pt x="3596" y="348"/>
                  </a:moveTo>
                  <a:lnTo>
                    <a:pt x="3727" y="396"/>
                  </a:lnTo>
                  <a:cubicBezTo>
                    <a:pt x="3882" y="467"/>
                    <a:pt x="4001" y="610"/>
                    <a:pt x="4073" y="801"/>
                  </a:cubicBezTo>
                  <a:cubicBezTo>
                    <a:pt x="3894" y="777"/>
                    <a:pt x="3739" y="753"/>
                    <a:pt x="3596" y="729"/>
                  </a:cubicBezTo>
                  <a:lnTo>
                    <a:pt x="3596" y="348"/>
                  </a:lnTo>
                  <a:close/>
                  <a:moveTo>
                    <a:pt x="6168" y="8504"/>
                  </a:moveTo>
                  <a:cubicBezTo>
                    <a:pt x="6275" y="8504"/>
                    <a:pt x="6347" y="8587"/>
                    <a:pt x="6347" y="8683"/>
                  </a:cubicBezTo>
                  <a:lnTo>
                    <a:pt x="6347" y="8861"/>
                  </a:lnTo>
                  <a:lnTo>
                    <a:pt x="6168" y="8861"/>
                  </a:lnTo>
                  <a:cubicBezTo>
                    <a:pt x="6085" y="8861"/>
                    <a:pt x="6001" y="8945"/>
                    <a:pt x="6001" y="9028"/>
                  </a:cubicBezTo>
                  <a:cubicBezTo>
                    <a:pt x="6001" y="9123"/>
                    <a:pt x="6085" y="9195"/>
                    <a:pt x="6168" y="9195"/>
                  </a:cubicBezTo>
                  <a:lnTo>
                    <a:pt x="6513" y="9195"/>
                  </a:lnTo>
                  <a:cubicBezTo>
                    <a:pt x="6621" y="9195"/>
                    <a:pt x="6692" y="9266"/>
                    <a:pt x="6692" y="9373"/>
                  </a:cubicBezTo>
                  <a:lnTo>
                    <a:pt x="6692" y="10397"/>
                  </a:lnTo>
                  <a:cubicBezTo>
                    <a:pt x="6680" y="10504"/>
                    <a:pt x="6597" y="10576"/>
                    <a:pt x="6501" y="10576"/>
                  </a:cubicBezTo>
                  <a:lnTo>
                    <a:pt x="1394" y="10576"/>
                  </a:lnTo>
                  <a:cubicBezTo>
                    <a:pt x="1287" y="10576"/>
                    <a:pt x="1215" y="10504"/>
                    <a:pt x="1215" y="10397"/>
                  </a:cubicBezTo>
                  <a:lnTo>
                    <a:pt x="1215" y="9373"/>
                  </a:lnTo>
                  <a:cubicBezTo>
                    <a:pt x="1215" y="9266"/>
                    <a:pt x="1287" y="9195"/>
                    <a:pt x="1394" y="9195"/>
                  </a:cubicBezTo>
                  <a:lnTo>
                    <a:pt x="5489" y="9195"/>
                  </a:lnTo>
                  <a:cubicBezTo>
                    <a:pt x="5573" y="9195"/>
                    <a:pt x="5644" y="9123"/>
                    <a:pt x="5644" y="9028"/>
                  </a:cubicBezTo>
                  <a:cubicBezTo>
                    <a:pt x="5644" y="8945"/>
                    <a:pt x="5573" y="8861"/>
                    <a:pt x="5489" y="8861"/>
                  </a:cubicBezTo>
                  <a:lnTo>
                    <a:pt x="1560" y="8861"/>
                  </a:lnTo>
                  <a:lnTo>
                    <a:pt x="1560" y="8683"/>
                  </a:lnTo>
                  <a:cubicBezTo>
                    <a:pt x="1560" y="8587"/>
                    <a:pt x="1632" y="8504"/>
                    <a:pt x="1739" y="8504"/>
                  </a:cubicBezTo>
                  <a:close/>
                  <a:moveTo>
                    <a:pt x="3471" y="1"/>
                  </a:moveTo>
                  <a:cubicBezTo>
                    <a:pt x="3436" y="1"/>
                    <a:pt x="3413" y="3"/>
                    <a:pt x="3406" y="3"/>
                  </a:cubicBezTo>
                  <a:cubicBezTo>
                    <a:pt x="3311" y="3"/>
                    <a:pt x="3251" y="74"/>
                    <a:pt x="3251" y="158"/>
                  </a:cubicBezTo>
                  <a:lnTo>
                    <a:pt x="3251" y="682"/>
                  </a:lnTo>
                  <a:cubicBezTo>
                    <a:pt x="3184" y="678"/>
                    <a:pt x="3123" y="676"/>
                    <a:pt x="3071" y="676"/>
                  </a:cubicBezTo>
                  <a:cubicBezTo>
                    <a:pt x="2968" y="676"/>
                    <a:pt x="2902" y="682"/>
                    <a:pt x="2894" y="682"/>
                  </a:cubicBezTo>
                  <a:cubicBezTo>
                    <a:pt x="2811" y="682"/>
                    <a:pt x="2751" y="753"/>
                    <a:pt x="2751" y="848"/>
                  </a:cubicBezTo>
                  <a:cubicBezTo>
                    <a:pt x="2751" y="932"/>
                    <a:pt x="2822" y="991"/>
                    <a:pt x="2906" y="991"/>
                  </a:cubicBezTo>
                  <a:cubicBezTo>
                    <a:pt x="2909" y="991"/>
                    <a:pt x="2939" y="990"/>
                    <a:pt x="2991" y="990"/>
                  </a:cubicBezTo>
                  <a:cubicBezTo>
                    <a:pt x="3356" y="990"/>
                    <a:pt x="4811" y="1045"/>
                    <a:pt x="5728" y="1920"/>
                  </a:cubicBezTo>
                  <a:cubicBezTo>
                    <a:pt x="6228" y="2408"/>
                    <a:pt x="6501" y="3063"/>
                    <a:pt x="6501" y="3896"/>
                  </a:cubicBezTo>
                  <a:cubicBezTo>
                    <a:pt x="6501" y="4789"/>
                    <a:pt x="6299" y="5361"/>
                    <a:pt x="6097" y="5968"/>
                  </a:cubicBezTo>
                  <a:cubicBezTo>
                    <a:pt x="5882" y="6575"/>
                    <a:pt x="5668" y="7194"/>
                    <a:pt x="5644" y="8171"/>
                  </a:cubicBezTo>
                  <a:lnTo>
                    <a:pt x="1989" y="8171"/>
                  </a:lnTo>
                  <a:cubicBezTo>
                    <a:pt x="1941" y="8075"/>
                    <a:pt x="1882" y="7909"/>
                    <a:pt x="1882" y="7647"/>
                  </a:cubicBezTo>
                  <a:cubicBezTo>
                    <a:pt x="1882" y="7230"/>
                    <a:pt x="2132" y="6266"/>
                    <a:pt x="3882" y="4515"/>
                  </a:cubicBezTo>
                  <a:cubicBezTo>
                    <a:pt x="3918" y="4480"/>
                    <a:pt x="3942" y="4385"/>
                    <a:pt x="3906" y="4325"/>
                  </a:cubicBezTo>
                  <a:cubicBezTo>
                    <a:pt x="3886" y="4275"/>
                    <a:pt x="3825" y="4251"/>
                    <a:pt x="3764" y="4251"/>
                  </a:cubicBezTo>
                  <a:cubicBezTo>
                    <a:pt x="3751" y="4251"/>
                    <a:pt x="3739" y="4252"/>
                    <a:pt x="3727" y="4254"/>
                  </a:cubicBezTo>
                  <a:cubicBezTo>
                    <a:pt x="3727" y="4254"/>
                    <a:pt x="3635" y="4276"/>
                    <a:pt x="3486" y="4276"/>
                  </a:cubicBezTo>
                  <a:cubicBezTo>
                    <a:pt x="3292" y="4276"/>
                    <a:pt x="3001" y="4238"/>
                    <a:pt x="2691" y="4063"/>
                  </a:cubicBezTo>
                  <a:cubicBezTo>
                    <a:pt x="2620" y="4020"/>
                    <a:pt x="2540" y="4000"/>
                    <a:pt x="2460" y="4000"/>
                  </a:cubicBezTo>
                  <a:cubicBezTo>
                    <a:pt x="2341" y="4000"/>
                    <a:pt x="2220" y="4044"/>
                    <a:pt x="2120" y="4123"/>
                  </a:cubicBezTo>
                  <a:cubicBezTo>
                    <a:pt x="1924" y="4281"/>
                    <a:pt x="1552" y="4499"/>
                    <a:pt x="998" y="4499"/>
                  </a:cubicBezTo>
                  <a:cubicBezTo>
                    <a:pt x="846" y="4499"/>
                    <a:pt x="680" y="4482"/>
                    <a:pt x="501" y="4444"/>
                  </a:cubicBezTo>
                  <a:lnTo>
                    <a:pt x="370" y="3777"/>
                  </a:lnTo>
                  <a:lnTo>
                    <a:pt x="2001" y="2146"/>
                  </a:lnTo>
                  <a:cubicBezTo>
                    <a:pt x="2037" y="2110"/>
                    <a:pt x="2049" y="2063"/>
                    <a:pt x="2049" y="2027"/>
                  </a:cubicBezTo>
                  <a:lnTo>
                    <a:pt x="2049" y="1813"/>
                  </a:lnTo>
                  <a:cubicBezTo>
                    <a:pt x="2049" y="1729"/>
                    <a:pt x="2120" y="1634"/>
                    <a:pt x="2215" y="1634"/>
                  </a:cubicBezTo>
                  <a:cubicBezTo>
                    <a:pt x="2327" y="1626"/>
                    <a:pt x="2501" y="1615"/>
                    <a:pt x="2715" y="1615"/>
                  </a:cubicBezTo>
                  <a:cubicBezTo>
                    <a:pt x="3115" y="1615"/>
                    <a:pt x="3656" y="1654"/>
                    <a:pt x="4192" y="1825"/>
                  </a:cubicBezTo>
                  <a:cubicBezTo>
                    <a:pt x="4211" y="1833"/>
                    <a:pt x="4231" y="1837"/>
                    <a:pt x="4250" y="1837"/>
                  </a:cubicBezTo>
                  <a:cubicBezTo>
                    <a:pt x="4314" y="1837"/>
                    <a:pt x="4373" y="1794"/>
                    <a:pt x="4382" y="1729"/>
                  </a:cubicBezTo>
                  <a:cubicBezTo>
                    <a:pt x="4418" y="1634"/>
                    <a:pt x="4370" y="1539"/>
                    <a:pt x="4275" y="1527"/>
                  </a:cubicBezTo>
                  <a:cubicBezTo>
                    <a:pt x="3701" y="1346"/>
                    <a:pt x="3117" y="1300"/>
                    <a:pt x="2687" y="1300"/>
                  </a:cubicBezTo>
                  <a:cubicBezTo>
                    <a:pt x="2465" y="1300"/>
                    <a:pt x="2285" y="1312"/>
                    <a:pt x="2168" y="1325"/>
                  </a:cubicBezTo>
                  <a:cubicBezTo>
                    <a:pt x="1906" y="1348"/>
                    <a:pt x="1715" y="1563"/>
                    <a:pt x="1715" y="1813"/>
                  </a:cubicBezTo>
                  <a:lnTo>
                    <a:pt x="1715" y="1968"/>
                  </a:lnTo>
                  <a:lnTo>
                    <a:pt x="60" y="3611"/>
                  </a:lnTo>
                  <a:cubicBezTo>
                    <a:pt x="24" y="3658"/>
                    <a:pt x="1" y="3706"/>
                    <a:pt x="24" y="3765"/>
                  </a:cubicBezTo>
                  <a:lnTo>
                    <a:pt x="179" y="4611"/>
                  </a:lnTo>
                  <a:cubicBezTo>
                    <a:pt x="203" y="4670"/>
                    <a:pt x="239" y="4718"/>
                    <a:pt x="298" y="4730"/>
                  </a:cubicBezTo>
                  <a:cubicBezTo>
                    <a:pt x="542" y="4788"/>
                    <a:pt x="764" y="4813"/>
                    <a:pt x="967" y="4813"/>
                  </a:cubicBezTo>
                  <a:cubicBezTo>
                    <a:pt x="1627" y="4813"/>
                    <a:pt x="2071" y="4552"/>
                    <a:pt x="2299" y="4361"/>
                  </a:cubicBezTo>
                  <a:cubicBezTo>
                    <a:pt x="2338" y="4329"/>
                    <a:pt x="2389" y="4313"/>
                    <a:pt x="2435" y="4313"/>
                  </a:cubicBezTo>
                  <a:cubicBezTo>
                    <a:pt x="2459" y="4313"/>
                    <a:pt x="2481" y="4317"/>
                    <a:pt x="2501" y="4325"/>
                  </a:cubicBezTo>
                  <a:cubicBezTo>
                    <a:pt x="2822" y="4504"/>
                    <a:pt x="3120" y="4563"/>
                    <a:pt x="3334" y="4587"/>
                  </a:cubicBezTo>
                  <a:cubicBezTo>
                    <a:pt x="1846" y="6135"/>
                    <a:pt x="1537" y="7099"/>
                    <a:pt x="1537" y="7635"/>
                  </a:cubicBezTo>
                  <a:cubicBezTo>
                    <a:pt x="1537" y="7861"/>
                    <a:pt x="1584" y="8040"/>
                    <a:pt x="1608" y="8159"/>
                  </a:cubicBezTo>
                  <a:cubicBezTo>
                    <a:pt x="1370" y="8195"/>
                    <a:pt x="1191" y="8397"/>
                    <a:pt x="1191" y="8647"/>
                  </a:cubicBezTo>
                  <a:lnTo>
                    <a:pt x="1191" y="8849"/>
                  </a:lnTo>
                  <a:cubicBezTo>
                    <a:pt x="1001" y="8909"/>
                    <a:pt x="858" y="9111"/>
                    <a:pt x="858" y="9326"/>
                  </a:cubicBezTo>
                  <a:lnTo>
                    <a:pt x="858" y="10361"/>
                  </a:lnTo>
                  <a:cubicBezTo>
                    <a:pt x="858" y="10635"/>
                    <a:pt x="1072" y="10861"/>
                    <a:pt x="1358" y="10861"/>
                  </a:cubicBezTo>
                  <a:lnTo>
                    <a:pt x="6501" y="10861"/>
                  </a:lnTo>
                  <a:cubicBezTo>
                    <a:pt x="6775" y="10861"/>
                    <a:pt x="7002" y="10635"/>
                    <a:pt x="7002" y="10361"/>
                  </a:cubicBezTo>
                  <a:lnTo>
                    <a:pt x="7002" y="9326"/>
                  </a:lnTo>
                  <a:cubicBezTo>
                    <a:pt x="7002" y="9171"/>
                    <a:pt x="6859" y="8968"/>
                    <a:pt x="6656" y="8897"/>
                  </a:cubicBezTo>
                  <a:lnTo>
                    <a:pt x="6656" y="8695"/>
                  </a:lnTo>
                  <a:cubicBezTo>
                    <a:pt x="6656" y="8409"/>
                    <a:pt x="6442" y="8183"/>
                    <a:pt x="6156" y="8183"/>
                  </a:cubicBezTo>
                  <a:lnTo>
                    <a:pt x="5978" y="8183"/>
                  </a:lnTo>
                  <a:cubicBezTo>
                    <a:pt x="5990" y="7266"/>
                    <a:pt x="6204" y="6671"/>
                    <a:pt x="6406" y="6087"/>
                  </a:cubicBezTo>
                  <a:cubicBezTo>
                    <a:pt x="6621" y="5492"/>
                    <a:pt x="6823" y="4861"/>
                    <a:pt x="6823" y="3908"/>
                  </a:cubicBezTo>
                  <a:cubicBezTo>
                    <a:pt x="6823" y="2991"/>
                    <a:pt x="6525" y="2241"/>
                    <a:pt x="5966" y="1694"/>
                  </a:cubicBezTo>
                  <a:cubicBezTo>
                    <a:pt x="5501" y="1265"/>
                    <a:pt x="4930" y="1015"/>
                    <a:pt x="4418" y="860"/>
                  </a:cubicBezTo>
                  <a:cubicBezTo>
                    <a:pt x="4311" y="396"/>
                    <a:pt x="4061" y="182"/>
                    <a:pt x="3846" y="86"/>
                  </a:cubicBezTo>
                  <a:cubicBezTo>
                    <a:pt x="3690" y="12"/>
                    <a:pt x="3550" y="1"/>
                    <a:pt x="34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82"/>
            <p:cNvSpPr/>
            <p:nvPr/>
          </p:nvSpPr>
          <p:spPr>
            <a:xfrm>
              <a:off x="3913799" y="2948231"/>
              <a:ext cx="20499" cy="14960"/>
            </a:xfrm>
            <a:custGeom>
              <a:avLst/>
              <a:gdLst/>
              <a:ahLst/>
              <a:cxnLst/>
              <a:rect l="l" t="t" r="r" b="b"/>
              <a:pathLst>
                <a:path w="644" h="470" extrusionOk="0">
                  <a:moveTo>
                    <a:pt x="184" y="0"/>
                  </a:moveTo>
                  <a:cubicBezTo>
                    <a:pt x="126" y="0"/>
                    <a:pt x="73" y="27"/>
                    <a:pt x="48" y="76"/>
                  </a:cubicBezTo>
                  <a:cubicBezTo>
                    <a:pt x="1" y="148"/>
                    <a:pt x="36" y="255"/>
                    <a:pt x="108" y="291"/>
                  </a:cubicBezTo>
                  <a:cubicBezTo>
                    <a:pt x="203" y="326"/>
                    <a:pt x="286" y="386"/>
                    <a:pt x="358" y="433"/>
                  </a:cubicBezTo>
                  <a:cubicBezTo>
                    <a:pt x="394" y="445"/>
                    <a:pt x="417" y="469"/>
                    <a:pt x="453" y="469"/>
                  </a:cubicBezTo>
                  <a:cubicBezTo>
                    <a:pt x="501" y="469"/>
                    <a:pt x="560" y="433"/>
                    <a:pt x="584" y="386"/>
                  </a:cubicBezTo>
                  <a:cubicBezTo>
                    <a:pt x="644" y="326"/>
                    <a:pt x="620" y="231"/>
                    <a:pt x="537" y="183"/>
                  </a:cubicBezTo>
                  <a:cubicBezTo>
                    <a:pt x="453" y="124"/>
                    <a:pt x="358" y="64"/>
                    <a:pt x="263" y="17"/>
                  </a:cubicBezTo>
                  <a:cubicBezTo>
                    <a:pt x="237" y="6"/>
                    <a:pt x="210"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82"/>
            <p:cNvSpPr/>
            <p:nvPr/>
          </p:nvSpPr>
          <p:spPr>
            <a:xfrm>
              <a:off x="3841418" y="2956315"/>
              <a:ext cx="10631" cy="15947"/>
            </a:xfrm>
            <a:custGeom>
              <a:avLst/>
              <a:gdLst/>
              <a:ahLst/>
              <a:cxnLst/>
              <a:rect l="l" t="t" r="r" b="b"/>
              <a:pathLst>
                <a:path w="334" h="501" extrusionOk="0">
                  <a:moveTo>
                    <a:pt x="167" y="1"/>
                  </a:moveTo>
                  <a:cubicBezTo>
                    <a:pt x="72" y="1"/>
                    <a:pt x="1" y="72"/>
                    <a:pt x="1" y="167"/>
                  </a:cubicBezTo>
                  <a:lnTo>
                    <a:pt x="1" y="334"/>
                  </a:lnTo>
                  <a:cubicBezTo>
                    <a:pt x="1" y="418"/>
                    <a:pt x="72" y="501"/>
                    <a:pt x="167" y="501"/>
                  </a:cubicBezTo>
                  <a:cubicBezTo>
                    <a:pt x="251" y="501"/>
                    <a:pt x="334" y="418"/>
                    <a:pt x="334" y="334"/>
                  </a:cubicBezTo>
                  <a:lnTo>
                    <a:pt x="334" y="167"/>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9" name="Google Shape;12449;p82"/>
          <p:cNvGrpSpPr/>
          <p:nvPr/>
        </p:nvGrpSpPr>
        <p:grpSpPr>
          <a:xfrm>
            <a:off x="2238616" y="2908131"/>
            <a:ext cx="422596" cy="310382"/>
            <a:chOff x="2278533" y="2937377"/>
            <a:chExt cx="346788" cy="254704"/>
          </a:xfrm>
        </p:grpSpPr>
        <p:sp>
          <p:nvSpPr>
            <p:cNvPr id="12450" name="Google Shape;12450;p82"/>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82"/>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2" name="Google Shape;12452;p82"/>
          <p:cNvSpPr/>
          <p:nvPr/>
        </p:nvSpPr>
        <p:spPr>
          <a:xfrm>
            <a:off x="3227863" y="2891128"/>
            <a:ext cx="347552" cy="34643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3" name="Google Shape;12453;p82"/>
          <p:cNvGrpSpPr/>
          <p:nvPr/>
        </p:nvGrpSpPr>
        <p:grpSpPr>
          <a:xfrm>
            <a:off x="1836637" y="2891510"/>
            <a:ext cx="286152" cy="346438"/>
            <a:chOff x="1836637" y="2891510"/>
            <a:chExt cx="286152" cy="346438"/>
          </a:xfrm>
        </p:grpSpPr>
        <p:sp>
          <p:nvSpPr>
            <p:cNvPr id="12454" name="Google Shape;12454;p82"/>
            <p:cNvSpPr/>
            <p:nvPr/>
          </p:nvSpPr>
          <p:spPr>
            <a:xfrm>
              <a:off x="1836637" y="3059413"/>
              <a:ext cx="286152" cy="178534"/>
            </a:xfrm>
            <a:custGeom>
              <a:avLst/>
              <a:gdLst/>
              <a:ahLst/>
              <a:cxnLst/>
              <a:rect l="l" t="t" r="r" b="b"/>
              <a:pathLst>
                <a:path w="8990" h="5609" extrusionOk="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82"/>
            <p:cNvSpPr/>
            <p:nvPr/>
          </p:nvSpPr>
          <p:spPr>
            <a:xfrm>
              <a:off x="1917740" y="2891510"/>
              <a:ext cx="119394" cy="161474"/>
            </a:xfrm>
            <a:custGeom>
              <a:avLst/>
              <a:gdLst/>
              <a:ahLst/>
              <a:cxnLst/>
              <a:rect l="l" t="t" r="r" b="b"/>
              <a:pathLst>
                <a:path w="3751" h="5073" extrusionOk="0">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82"/>
            <p:cNvSpPr/>
            <p:nvPr/>
          </p:nvSpPr>
          <p:spPr>
            <a:xfrm>
              <a:off x="1960933" y="3027201"/>
              <a:ext cx="32244" cy="10249"/>
            </a:xfrm>
            <a:custGeom>
              <a:avLst/>
              <a:gdLst/>
              <a:ahLst/>
              <a:cxnLst/>
              <a:rect l="l" t="t" r="r" b="b"/>
              <a:pathLst>
                <a:path w="1013" h="322" extrusionOk="0">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7" name="Google Shape;12457;p82"/>
          <p:cNvGrpSpPr/>
          <p:nvPr/>
        </p:nvGrpSpPr>
        <p:grpSpPr>
          <a:xfrm>
            <a:off x="5585861" y="2905929"/>
            <a:ext cx="379764" cy="337684"/>
            <a:chOff x="5585861" y="2905929"/>
            <a:chExt cx="379764" cy="337684"/>
          </a:xfrm>
        </p:grpSpPr>
        <p:sp>
          <p:nvSpPr>
            <p:cNvPr id="12458" name="Google Shape;12458;p82"/>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82"/>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82"/>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82"/>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2" name="Google Shape;12462;p82"/>
          <p:cNvGrpSpPr/>
          <p:nvPr/>
        </p:nvGrpSpPr>
        <p:grpSpPr>
          <a:xfrm>
            <a:off x="1327676" y="2910480"/>
            <a:ext cx="347934" cy="310024"/>
            <a:chOff x="1327676" y="2910480"/>
            <a:chExt cx="347934" cy="310024"/>
          </a:xfrm>
        </p:grpSpPr>
        <p:sp>
          <p:nvSpPr>
            <p:cNvPr id="12463" name="Google Shape;12463;p82"/>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82"/>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82"/>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82"/>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82"/>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8" name="Google Shape;12468;p82"/>
          <p:cNvSpPr/>
          <p:nvPr/>
        </p:nvSpPr>
        <p:spPr>
          <a:xfrm>
            <a:off x="2785967" y="3195072"/>
            <a:ext cx="10663" cy="32244"/>
          </a:xfrm>
          <a:custGeom>
            <a:avLst/>
            <a:gdLst/>
            <a:ahLst/>
            <a:cxnLst/>
            <a:rect l="l" t="t" r="r" b="b"/>
            <a:pathLst>
              <a:path w="335" h="1013" extrusionOk="0">
                <a:moveTo>
                  <a:pt x="167" y="1"/>
                </a:moveTo>
                <a:cubicBezTo>
                  <a:pt x="72" y="1"/>
                  <a:pt x="1" y="84"/>
                  <a:pt x="1" y="167"/>
                </a:cubicBezTo>
                <a:lnTo>
                  <a:pt x="1" y="858"/>
                </a:lnTo>
                <a:cubicBezTo>
                  <a:pt x="1" y="941"/>
                  <a:pt x="72" y="1013"/>
                  <a:pt x="167" y="1013"/>
                </a:cubicBezTo>
                <a:cubicBezTo>
                  <a:pt x="251" y="1013"/>
                  <a:pt x="334" y="941"/>
                  <a:pt x="334" y="858"/>
                </a:cubicBezTo>
                <a:lnTo>
                  <a:pt x="334" y="167"/>
                </a:lnTo>
                <a:cubicBezTo>
                  <a:pt x="334"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9" name="Google Shape;12469;p82"/>
          <p:cNvGrpSpPr/>
          <p:nvPr/>
        </p:nvGrpSpPr>
        <p:grpSpPr>
          <a:xfrm>
            <a:off x="2753401" y="2869564"/>
            <a:ext cx="382828" cy="358601"/>
            <a:chOff x="2753373" y="2902523"/>
            <a:chExt cx="347552" cy="325557"/>
          </a:xfrm>
        </p:grpSpPr>
        <p:sp>
          <p:nvSpPr>
            <p:cNvPr id="12470" name="Google Shape;12470;p82"/>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82"/>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82"/>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82"/>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82"/>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82"/>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6" name="Google Shape;12476;p82"/>
          <p:cNvGrpSpPr/>
          <p:nvPr/>
        </p:nvGrpSpPr>
        <p:grpSpPr>
          <a:xfrm>
            <a:off x="849016" y="2903255"/>
            <a:ext cx="356655" cy="335425"/>
            <a:chOff x="849016" y="2903255"/>
            <a:chExt cx="356655" cy="335425"/>
          </a:xfrm>
        </p:grpSpPr>
        <p:sp>
          <p:nvSpPr>
            <p:cNvPr id="12477" name="Google Shape;12477;p82"/>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82"/>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82"/>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82"/>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82"/>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82"/>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82"/>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82"/>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82"/>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82"/>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82"/>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8" name="Google Shape;12488;p82"/>
          <p:cNvGrpSpPr/>
          <p:nvPr/>
        </p:nvGrpSpPr>
        <p:grpSpPr>
          <a:xfrm>
            <a:off x="4210933" y="2926777"/>
            <a:ext cx="280072" cy="275520"/>
            <a:chOff x="4210933" y="2926777"/>
            <a:chExt cx="280072" cy="275520"/>
          </a:xfrm>
        </p:grpSpPr>
        <p:sp>
          <p:nvSpPr>
            <p:cNvPr id="12489" name="Google Shape;12489;p82"/>
            <p:cNvSpPr/>
            <p:nvPr/>
          </p:nvSpPr>
          <p:spPr>
            <a:xfrm>
              <a:off x="4490623" y="2970352"/>
              <a:ext cx="32" cy="414"/>
            </a:xfrm>
            <a:custGeom>
              <a:avLst/>
              <a:gdLst/>
              <a:ahLst/>
              <a:cxnLst/>
              <a:rect l="l" t="t" r="r" b="b"/>
              <a:pathLst>
                <a:path w="1" h="13" extrusionOk="0">
                  <a:moveTo>
                    <a:pt x="0" y="0"/>
                  </a:moveTo>
                  <a:cubicBezTo>
                    <a:pt x="0" y="12"/>
                    <a:pt x="0" y="0"/>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82"/>
            <p:cNvSpPr/>
            <p:nvPr/>
          </p:nvSpPr>
          <p:spPr>
            <a:xfrm>
              <a:off x="4489859" y="2969589"/>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82"/>
            <p:cNvSpPr/>
            <p:nvPr/>
          </p:nvSpPr>
          <p:spPr>
            <a:xfrm>
              <a:off x="4210933" y="2944952"/>
              <a:ext cx="280072" cy="257346"/>
            </a:xfrm>
            <a:custGeom>
              <a:avLst/>
              <a:gdLst/>
              <a:ahLst/>
              <a:cxnLst/>
              <a:rect l="l" t="t" r="r" b="b"/>
              <a:pathLst>
                <a:path w="8799" h="8085" extrusionOk="0">
                  <a:moveTo>
                    <a:pt x="7549" y="620"/>
                  </a:moveTo>
                  <a:lnTo>
                    <a:pt x="6596" y="6382"/>
                  </a:lnTo>
                  <a:lnTo>
                    <a:pt x="6596" y="620"/>
                  </a:lnTo>
                  <a:close/>
                  <a:moveTo>
                    <a:pt x="4965" y="1"/>
                  </a:moveTo>
                  <a:cubicBezTo>
                    <a:pt x="4894" y="1"/>
                    <a:pt x="4834" y="60"/>
                    <a:pt x="4834" y="143"/>
                  </a:cubicBezTo>
                  <a:cubicBezTo>
                    <a:pt x="4834" y="215"/>
                    <a:pt x="4894" y="274"/>
                    <a:pt x="4965" y="274"/>
                  </a:cubicBezTo>
                  <a:lnTo>
                    <a:pt x="6322" y="274"/>
                  </a:lnTo>
                  <a:lnTo>
                    <a:pt x="6322" y="7835"/>
                  </a:lnTo>
                  <a:lnTo>
                    <a:pt x="262" y="7835"/>
                  </a:lnTo>
                  <a:lnTo>
                    <a:pt x="262" y="7192"/>
                  </a:lnTo>
                  <a:cubicBezTo>
                    <a:pt x="262" y="7121"/>
                    <a:pt x="203" y="7061"/>
                    <a:pt x="131" y="7061"/>
                  </a:cubicBezTo>
                  <a:cubicBezTo>
                    <a:pt x="60" y="7061"/>
                    <a:pt x="0" y="7121"/>
                    <a:pt x="0" y="7192"/>
                  </a:cubicBezTo>
                  <a:lnTo>
                    <a:pt x="0" y="7954"/>
                  </a:lnTo>
                  <a:cubicBezTo>
                    <a:pt x="0" y="8025"/>
                    <a:pt x="60" y="8085"/>
                    <a:pt x="131" y="8085"/>
                  </a:cubicBezTo>
                  <a:lnTo>
                    <a:pt x="6465" y="8085"/>
                  </a:lnTo>
                  <a:cubicBezTo>
                    <a:pt x="6525" y="8085"/>
                    <a:pt x="6561" y="8037"/>
                    <a:pt x="6584" y="8002"/>
                  </a:cubicBezTo>
                  <a:lnTo>
                    <a:pt x="7906" y="3715"/>
                  </a:lnTo>
                  <a:cubicBezTo>
                    <a:pt x="7918" y="3632"/>
                    <a:pt x="7882" y="3572"/>
                    <a:pt x="7811" y="3549"/>
                  </a:cubicBezTo>
                  <a:cubicBezTo>
                    <a:pt x="7799" y="3547"/>
                    <a:pt x="7788" y="3546"/>
                    <a:pt x="7777" y="3546"/>
                  </a:cubicBezTo>
                  <a:cubicBezTo>
                    <a:pt x="7721" y="3546"/>
                    <a:pt x="7674" y="3572"/>
                    <a:pt x="7644" y="3632"/>
                  </a:cubicBezTo>
                  <a:lnTo>
                    <a:pt x="6870" y="6132"/>
                  </a:lnTo>
                  <a:lnTo>
                    <a:pt x="7727" y="989"/>
                  </a:lnTo>
                  <a:lnTo>
                    <a:pt x="8466" y="989"/>
                  </a:lnTo>
                  <a:lnTo>
                    <a:pt x="7799" y="3144"/>
                  </a:lnTo>
                  <a:cubicBezTo>
                    <a:pt x="7787" y="3215"/>
                    <a:pt x="7811" y="3275"/>
                    <a:pt x="7882" y="3311"/>
                  </a:cubicBezTo>
                  <a:lnTo>
                    <a:pt x="7930" y="3311"/>
                  </a:lnTo>
                  <a:cubicBezTo>
                    <a:pt x="7989" y="3311"/>
                    <a:pt x="8037" y="3275"/>
                    <a:pt x="8049" y="3215"/>
                  </a:cubicBezTo>
                  <a:lnTo>
                    <a:pt x="8763" y="894"/>
                  </a:lnTo>
                  <a:cubicBezTo>
                    <a:pt x="8799" y="870"/>
                    <a:pt x="8799" y="822"/>
                    <a:pt x="8763" y="798"/>
                  </a:cubicBezTo>
                  <a:cubicBezTo>
                    <a:pt x="8739" y="763"/>
                    <a:pt x="8704" y="739"/>
                    <a:pt x="8668" y="739"/>
                  </a:cubicBezTo>
                  <a:lnTo>
                    <a:pt x="7787" y="739"/>
                  </a:lnTo>
                  <a:lnTo>
                    <a:pt x="7835" y="501"/>
                  </a:lnTo>
                  <a:cubicBezTo>
                    <a:pt x="7835" y="453"/>
                    <a:pt x="7835" y="417"/>
                    <a:pt x="7799" y="394"/>
                  </a:cubicBezTo>
                  <a:cubicBezTo>
                    <a:pt x="7763" y="358"/>
                    <a:pt x="7739" y="346"/>
                    <a:pt x="7692" y="346"/>
                  </a:cubicBezTo>
                  <a:lnTo>
                    <a:pt x="6596" y="346"/>
                  </a:lnTo>
                  <a:lnTo>
                    <a:pt x="6596" y="143"/>
                  </a:lnTo>
                  <a:cubicBezTo>
                    <a:pt x="6596" y="60"/>
                    <a:pt x="6537" y="1"/>
                    <a:pt x="6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82"/>
            <p:cNvSpPr/>
            <p:nvPr/>
          </p:nvSpPr>
          <p:spPr>
            <a:xfrm>
              <a:off x="4212047" y="2926777"/>
              <a:ext cx="144826" cy="234619"/>
            </a:xfrm>
            <a:custGeom>
              <a:avLst/>
              <a:gdLst/>
              <a:ahLst/>
              <a:cxnLst/>
              <a:rect l="l" t="t" r="r" b="b"/>
              <a:pathLst>
                <a:path w="4550" h="7371" extrusionOk="0">
                  <a:moveTo>
                    <a:pt x="132" y="0"/>
                  </a:moveTo>
                  <a:cubicBezTo>
                    <a:pt x="60" y="0"/>
                    <a:pt x="1" y="60"/>
                    <a:pt x="1" y="131"/>
                  </a:cubicBezTo>
                  <a:lnTo>
                    <a:pt x="1" y="7239"/>
                  </a:lnTo>
                  <a:cubicBezTo>
                    <a:pt x="1" y="7311"/>
                    <a:pt x="60" y="7370"/>
                    <a:pt x="132" y="7370"/>
                  </a:cubicBezTo>
                  <a:cubicBezTo>
                    <a:pt x="203" y="7370"/>
                    <a:pt x="263" y="7311"/>
                    <a:pt x="263" y="7239"/>
                  </a:cubicBezTo>
                  <a:lnTo>
                    <a:pt x="263" y="262"/>
                  </a:lnTo>
                  <a:lnTo>
                    <a:pt x="1763" y="262"/>
                  </a:lnTo>
                  <a:lnTo>
                    <a:pt x="2299" y="810"/>
                  </a:lnTo>
                  <a:cubicBezTo>
                    <a:pt x="2335" y="845"/>
                    <a:pt x="2358" y="857"/>
                    <a:pt x="2394" y="857"/>
                  </a:cubicBezTo>
                  <a:lnTo>
                    <a:pt x="4418" y="857"/>
                  </a:lnTo>
                  <a:cubicBezTo>
                    <a:pt x="4490" y="857"/>
                    <a:pt x="4549" y="798"/>
                    <a:pt x="4549" y="726"/>
                  </a:cubicBezTo>
                  <a:cubicBezTo>
                    <a:pt x="4537" y="655"/>
                    <a:pt x="4478" y="595"/>
                    <a:pt x="4418" y="595"/>
                  </a:cubicBezTo>
                  <a:lnTo>
                    <a:pt x="2454" y="595"/>
                  </a:lnTo>
                  <a:lnTo>
                    <a:pt x="1918" y="36"/>
                  </a:lnTo>
                  <a:cubicBezTo>
                    <a:pt x="1882" y="12"/>
                    <a:pt x="1858" y="0"/>
                    <a:pt x="18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82"/>
            <p:cNvSpPr/>
            <p:nvPr/>
          </p:nvSpPr>
          <p:spPr>
            <a:xfrm>
              <a:off x="4246550" y="2996103"/>
              <a:ext cx="28074" cy="28106"/>
            </a:xfrm>
            <a:custGeom>
              <a:avLst/>
              <a:gdLst/>
              <a:ahLst/>
              <a:cxnLst/>
              <a:rect l="l" t="t" r="r" b="b"/>
              <a:pathLst>
                <a:path w="882" h="883" extrusionOk="0">
                  <a:moveTo>
                    <a:pt x="620" y="263"/>
                  </a:moveTo>
                  <a:lnTo>
                    <a:pt x="620" y="608"/>
                  </a:lnTo>
                  <a:lnTo>
                    <a:pt x="262" y="608"/>
                  </a:lnTo>
                  <a:lnTo>
                    <a:pt x="262" y="263"/>
                  </a:lnTo>
                  <a:close/>
                  <a:moveTo>
                    <a:pt x="131" y="1"/>
                  </a:moveTo>
                  <a:cubicBezTo>
                    <a:pt x="60" y="1"/>
                    <a:pt x="0" y="60"/>
                    <a:pt x="0" y="144"/>
                  </a:cubicBezTo>
                  <a:lnTo>
                    <a:pt x="0" y="751"/>
                  </a:lnTo>
                  <a:cubicBezTo>
                    <a:pt x="0" y="822"/>
                    <a:pt x="60" y="882"/>
                    <a:pt x="131" y="882"/>
                  </a:cubicBezTo>
                  <a:lnTo>
                    <a:pt x="739" y="882"/>
                  </a:lnTo>
                  <a:cubicBezTo>
                    <a:pt x="822" y="882"/>
                    <a:pt x="881" y="822"/>
                    <a:pt x="881" y="751"/>
                  </a:cubicBezTo>
                  <a:lnTo>
                    <a:pt x="881" y="144"/>
                  </a:lnTo>
                  <a:cubicBezTo>
                    <a:pt x="881" y="60"/>
                    <a:pt x="822"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82"/>
            <p:cNvSpPr/>
            <p:nvPr/>
          </p:nvSpPr>
          <p:spPr>
            <a:xfrm>
              <a:off x="4285956" y="3015456"/>
              <a:ext cx="97814" cy="8753"/>
            </a:xfrm>
            <a:custGeom>
              <a:avLst/>
              <a:gdLst/>
              <a:ahLst/>
              <a:cxnLst/>
              <a:rect l="l" t="t" r="r" b="b"/>
              <a:pathLst>
                <a:path w="3073" h="275" extrusionOk="0">
                  <a:moveTo>
                    <a:pt x="132" y="0"/>
                  </a:moveTo>
                  <a:cubicBezTo>
                    <a:pt x="60" y="0"/>
                    <a:pt x="1" y="60"/>
                    <a:pt x="1" y="143"/>
                  </a:cubicBezTo>
                  <a:cubicBezTo>
                    <a:pt x="1" y="214"/>
                    <a:pt x="60" y="274"/>
                    <a:pt x="132" y="274"/>
                  </a:cubicBezTo>
                  <a:lnTo>
                    <a:pt x="2942" y="274"/>
                  </a:lnTo>
                  <a:cubicBezTo>
                    <a:pt x="3013" y="274"/>
                    <a:pt x="3072" y="214"/>
                    <a:pt x="3072" y="143"/>
                  </a:cubicBezTo>
                  <a:cubicBezTo>
                    <a:pt x="3072" y="72"/>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82"/>
            <p:cNvSpPr/>
            <p:nvPr/>
          </p:nvSpPr>
          <p:spPr>
            <a:xfrm>
              <a:off x="4285956" y="3001800"/>
              <a:ext cx="30366" cy="8753"/>
            </a:xfrm>
            <a:custGeom>
              <a:avLst/>
              <a:gdLst/>
              <a:ahLst/>
              <a:cxnLst/>
              <a:rect l="l" t="t" r="r" b="b"/>
              <a:pathLst>
                <a:path w="954" h="275" extrusionOk="0">
                  <a:moveTo>
                    <a:pt x="132" y="1"/>
                  </a:moveTo>
                  <a:cubicBezTo>
                    <a:pt x="60" y="1"/>
                    <a:pt x="1" y="60"/>
                    <a:pt x="1" y="132"/>
                  </a:cubicBezTo>
                  <a:cubicBezTo>
                    <a:pt x="1" y="215"/>
                    <a:pt x="60" y="274"/>
                    <a:pt x="132" y="274"/>
                  </a:cubicBezTo>
                  <a:lnTo>
                    <a:pt x="810" y="274"/>
                  </a:lnTo>
                  <a:cubicBezTo>
                    <a:pt x="894" y="274"/>
                    <a:pt x="953" y="215"/>
                    <a:pt x="953" y="132"/>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82"/>
            <p:cNvSpPr/>
            <p:nvPr/>
          </p:nvSpPr>
          <p:spPr>
            <a:xfrm>
              <a:off x="4246550" y="3060177"/>
              <a:ext cx="28074" cy="28074"/>
            </a:xfrm>
            <a:custGeom>
              <a:avLst/>
              <a:gdLst/>
              <a:ahLst/>
              <a:cxnLst/>
              <a:rect l="l" t="t" r="r" b="b"/>
              <a:pathLst>
                <a:path w="882" h="882" extrusionOk="0">
                  <a:moveTo>
                    <a:pt x="620" y="274"/>
                  </a:moveTo>
                  <a:lnTo>
                    <a:pt x="620" y="631"/>
                  </a:lnTo>
                  <a:lnTo>
                    <a:pt x="262" y="631"/>
                  </a:lnTo>
                  <a:lnTo>
                    <a:pt x="262" y="274"/>
                  </a:lnTo>
                  <a:close/>
                  <a:moveTo>
                    <a:pt x="131" y="0"/>
                  </a:moveTo>
                  <a:cubicBezTo>
                    <a:pt x="60" y="0"/>
                    <a:pt x="0" y="60"/>
                    <a:pt x="0" y="131"/>
                  </a:cubicBezTo>
                  <a:lnTo>
                    <a:pt x="0" y="750"/>
                  </a:lnTo>
                  <a:cubicBezTo>
                    <a:pt x="0" y="822"/>
                    <a:pt x="60" y="881"/>
                    <a:pt x="131" y="881"/>
                  </a:cubicBezTo>
                  <a:lnTo>
                    <a:pt x="739" y="881"/>
                  </a:lnTo>
                  <a:cubicBezTo>
                    <a:pt x="822" y="881"/>
                    <a:pt x="881" y="822"/>
                    <a:pt x="881" y="750"/>
                  </a:cubicBezTo>
                  <a:lnTo>
                    <a:pt x="881" y="131"/>
                  </a:lnTo>
                  <a:cubicBezTo>
                    <a:pt x="881" y="60"/>
                    <a:pt x="822"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82"/>
            <p:cNvSpPr/>
            <p:nvPr/>
          </p:nvSpPr>
          <p:spPr>
            <a:xfrm>
              <a:off x="4285956" y="3080261"/>
              <a:ext cx="97814" cy="8371"/>
            </a:xfrm>
            <a:custGeom>
              <a:avLst/>
              <a:gdLst/>
              <a:ahLst/>
              <a:cxnLst/>
              <a:rect l="l" t="t" r="r" b="b"/>
              <a:pathLst>
                <a:path w="3073" h="263" extrusionOk="0">
                  <a:moveTo>
                    <a:pt x="132" y="0"/>
                  </a:moveTo>
                  <a:cubicBezTo>
                    <a:pt x="60" y="0"/>
                    <a:pt x="1" y="48"/>
                    <a:pt x="1" y="131"/>
                  </a:cubicBezTo>
                  <a:cubicBezTo>
                    <a:pt x="1" y="203"/>
                    <a:pt x="60" y="262"/>
                    <a:pt x="132" y="262"/>
                  </a:cubicBezTo>
                  <a:lnTo>
                    <a:pt x="2942" y="262"/>
                  </a:lnTo>
                  <a:cubicBezTo>
                    <a:pt x="3013" y="262"/>
                    <a:pt x="3072" y="203"/>
                    <a:pt x="3072" y="131"/>
                  </a:cubicBezTo>
                  <a:cubicBezTo>
                    <a:pt x="3072" y="48"/>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82"/>
            <p:cNvSpPr/>
            <p:nvPr/>
          </p:nvSpPr>
          <p:spPr>
            <a:xfrm>
              <a:off x="4285956" y="3066224"/>
              <a:ext cx="30366" cy="8753"/>
            </a:xfrm>
            <a:custGeom>
              <a:avLst/>
              <a:gdLst/>
              <a:ahLst/>
              <a:cxnLst/>
              <a:rect l="l" t="t" r="r" b="b"/>
              <a:pathLst>
                <a:path w="954" h="275" extrusionOk="0">
                  <a:moveTo>
                    <a:pt x="132" y="1"/>
                  </a:moveTo>
                  <a:cubicBezTo>
                    <a:pt x="60" y="1"/>
                    <a:pt x="1" y="60"/>
                    <a:pt x="1" y="143"/>
                  </a:cubicBezTo>
                  <a:cubicBezTo>
                    <a:pt x="1" y="215"/>
                    <a:pt x="60" y="274"/>
                    <a:pt x="132" y="274"/>
                  </a:cubicBezTo>
                  <a:lnTo>
                    <a:pt x="810" y="274"/>
                  </a:lnTo>
                  <a:cubicBezTo>
                    <a:pt x="894" y="274"/>
                    <a:pt x="953" y="215"/>
                    <a:pt x="953" y="143"/>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82"/>
            <p:cNvSpPr/>
            <p:nvPr/>
          </p:nvSpPr>
          <p:spPr>
            <a:xfrm>
              <a:off x="4246550" y="3124601"/>
              <a:ext cx="28074" cy="28074"/>
            </a:xfrm>
            <a:custGeom>
              <a:avLst/>
              <a:gdLst/>
              <a:ahLst/>
              <a:cxnLst/>
              <a:rect l="l" t="t" r="r" b="b"/>
              <a:pathLst>
                <a:path w="882" h="882" extrusionOk="0">
                  <a:moveTo>
                    <a:pt x="620" y="250"/>
                  </a:moveTo>
                  <a:lnTo>
                    <a:pt x="620" y="607"/>
                  </a:lnTo>
                  <a:lnTo>
                    <a:pt x="262" y="607"/>
                  </a:lnTo>
                  <a:lnTo>
                    <a:pt x="262" y="250"/>
                  </a:lnTo>
                  <a:close/>
                  <a:moveTo>
                    <a:pt x="131" y="0"/>
                  </a:moveTo>
                  <a:cubicBezTo>
                    <a:pt x="60" y="0"/>
                    <a:pt x="0" y="60"/>
                    <a:pt x="0" y="131"/>
                  </a:cubicBezTo>
                  <a:lnTo>
                    <a:pt x="0" y="738"/>
                  </a:lnTo>
                  <a:cubicBezTo>
                    <a:pt x="0" y="822"/>
                    <a:pt x="60" y="881"/>
                    <a:pt x="131" y="881"/>
                  </a:cubicBezTo>
                  <a:lnTo>
                    <a:pt x="739" y="881"/>
                  </a:lnTo>
                  <a:cubicBezTo>
                    <a:pt x="822" y="881"/>
                    <a:pt x="881" y="822"/>
                    <a:pt x="881" y="738"/>
                  </a:cubicBezTo>
                  <a:lnTo>
                    <a:pt x="881" y="131"/>
                  </a:lnTo>
                  <a:cubicBezTo>
                    <a:pt x="881" y="60"/>
                    <a:pt x="822"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82"/>
            <p:cNvSpPr/>
            <p:nvPr/>
          </p:nvSpPr>
          <p:spPr>
            <a:xfrm>
              <a:off x="4285956" y="3143921"/>
              <a:ext cx="97814" cy="8753"/>
            </a:xfrm>
            <a:custGeom>
              <a:avLst/>
              <a:gdLst/>
              <a:ahLst/>
              <a:cxnLst/>
              <a:rect l="l" t="t" r="r" b="b"/>
              <a:pathLst>
                <a:path w="3073" h="275" extrusionOk="0">
                  <a:moveTo>
                    <a:pt x="132" y="0"/>
                  </a:moveTo>
                  <a:cubicBezTo>
                    <a:pt x="60" y="0"/>
                    <a:pt x="1" y="60"/>
                    <a:pt x="1" y="131"/>
                  </a:cubicBezTo>
                  <a:cubicBezTo>
                    <a:pt x="1" y="215"/>
                    <a:pt x="60" y="274"/>
                    <a:pt x="132" y="274"/>
                  </a:cubicBezTo>
                  <a:lnTo>
                    <a:pt x="2942" y="274"/>
                  </a:lnTo>
                  <a:cubicBezTo>
                    <a:pt x="3013" y="274"/>
                    <a:pt x="3072" y="215"/>
                    <a:pt x="3072" y="131"/>
                  </a:cubicBezTo>
                  <a:cubicBezTo>
                    <a:pt x="3072" y="60"/>
                    <a:pt x="3013" y="0"/>
                    <a:pt x="2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82"/>
            <p:cNvSpPr/>
            <p:nvPr/>
          </p:nvSpPr>
          <p:spPr>
            <a:xfrm>
              <a:off x="4285956" y="3130266"/>
              <a:ext cx="30366" cy="8371"/>
            </a:xfrm>
            <a:custGeom>
              <a:avLst/>
              <a:gdLst/>
              <a:ahLst/>
              <a:cxnLst/>
              <a:rect l="l" t="t" r="r" b="b"/>
              <a:pathLst>
                <a:path w="954" h="263" extrusionOk="0">
                  <a:moveTo>
                    <a:pt x="132" y="1"/>
                  </a:moveTo>
                  <a:cubicBezTo>
                    <a:pt x="60" y="1"/>
                    <a:pt x="1" y="60"/>
                    <a:pt x="1" y="132"/>
                  </a:cubicBezTo>
                  <a:cubicBezTo>
                    <a:pt x="1" y="215"/>
                    <a:pt x="60" y="263"/>
                    <a:pt x="132" y="263"/>
                  </a:cubicBezTo>
                  <a:lnTo>
                    <a:pt x="810" y="263"/>
                  </a:lnTo>
                  <a:cubicBezTo>
                    <a:pt x="894" y="263"/>
                    <a:pt x="953" y="215"/>
                    <a:pt x="953" y="132"/>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7" name="Google Shape;12507;p82"/>
          <p:cNvGrpSpPr/>
          <p:nvPr/>
        </p:nvGrpSpPr>
        <p:grpSpPr>
          <a:xfrm>
            <a:off x="5170480" y="2934639"/>
            <a:ext cx="261929" cy="280550"/>
            <a:chOff x="5170480" y="2934639"/>
            <a:chExt cx="261929" cy="280550"/>
          </a:xfrm>
        </p:grpSpPr>
        <p:sp>
          <p:nvSpPr>
            <p:cNvPr id="12508" name="Google Shape;12508;p82"/>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82"/>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82"/>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82"/>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82"/>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82"/>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82"/>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5" name="Google Shape;12515;p82"/>
          <p:cNvGrpSpPr/>
          <p:nvPr/>
        </p:nvGrpSpPr>
        <p:grpSpPr>
          <a:xfrm>
            <a:off x="6069423" y="2891892"/>
            <a:ext cx="362321" cy="364231"/>
            <a:chOff x="6069423" y="2891892"/>
            <a:chExt cx="362321" cy="364231"/>
          </a:xfrm>
        </p:grpSpPr>
        <p:sp>
          <p:nvSpPr>
            <p:cNvPr id="12516" name="Google Shape;12516;p82"/>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82"/>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82"/>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82"/>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82"/>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82"/>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2" name="Google Shape;12522;p82"/>
          <p:cNvGrpSpPr/>
          <p:nvPr/>
        </p:nvGrpSpPr>
        <p:grpSpPr>
          <a:xfrm>
            <a:off x="6571955" y="2919170"/>
            <a:ext cx="308878" cy="311170"/>
            <a:chOff x="6571955" y="2919170"/>
            <a:chExt cx="308878" cy="311170"/>
          </a:xfrm>
        </p:grpSpPr>
        <p:sp>
          <p:nvSpPr>
            <p:cNvPr id="12523" name="Google Shape;12523;p82"/>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82"/>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82"/>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6" name="Google Shape;12526;p82"/>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82"/>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8" name="Google Shape;12528;p82"/>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82"/>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82"/>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82"/>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82"/>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2" name="Google Shape;12542;p82"/>
          <p:cNvGrpSpPr/>
          <p:nvPr/>
        </p:nvGrpSpPr>
        <p:grpSpPr>
          <a:xfrm>
            <a:off x="7024430" y="2874662"/>
            <a:ext cx="332012" cy="355454"/>
            <a:chOff x="7055134" y="2919170"/>
            <a:chExt cx="290321" cy="310820"/>
          </a:xfrm>
        </p:grpSpPr>
        <p:sp>
          <p:nvSpPr>
            <p:cNvPr id="12543" name="Google Shape;12543;p82"/>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82"/>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82"/>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82"/>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82"/>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82"/>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82"/>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82"/>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82"/>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82"/>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82"/>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82"/>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82"/>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82"/>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7" name="Google Shape;12557;p82"/>
          <p:cNvGrpSpPr/>
          <p:nvPr/>
        </p:nvGrpSpPr>
        <p:grpSpPr>
          <a:xfrm>
            <a:off x="7985143" y="2900613"/>
            <a:ext cx="330109" cy="347552"/>
            <a:chOff x="7985143" y="2900613"/>
            <a:chExt cx="330109" cy="347552"/>
          </a:xfrm>
        </p:grpSpPr>
        <p:sp>
          <p:nvSpPr>
            <p:cNvPr id="12558" name="Google Shape;12558;p82"/>
            <p:cNvSpPr/>
            <p:nvPr/>
          </p:nvSpPr>
          <p:spPr>
            <a:xfrm>
              <a:off x="8143943" y="3145449"/>
              <a:ext cx="13273" cy="10631"/>
            </a:xfrm>
            <a:custGeom>
              <a:avLst/>
              <a:gdLst/>
              <a:ahLst/>
              <a:cxnLst/>
              <a:rect l="l" t="t" r="r" b="b"/>
              <a:pathLst>
                <a:path w="417" h="334" extrusionOk="0">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82"/>
            <p:cNvSpPr/>
            <p:nvPr/>
          </p:nvSpPr>
          <p:spPr>
            <a:xfrm>
              <a:off x="8163264" y="3005970"/>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82"/>
            <p:cNvSpPr/>
            <p:nvPr/>
          </p:nvSpPr>
          <p:spPr>
            <a:xfrm>
              <a:off x="8163264" y="3005970"/>
              <a:ext cx="5347" cy="11013"/>
            </a:xfrm>
            <a:custGeom>
              <a:avLst/>
              <a:gdLst/>
              <a:ahLst/>
              <a:cxnLst/>
              <a:rect l="l" t="t" r="r" b="b"/>
              <a:pathLst>
                <a:path w="168" h="346" extrusionOk="0">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82"/>
            <p:cNvSpPr/>
            <p:nvPr/>
          </p:nvSpPr>
          <p:spPr>
            <a:xfrm>
              <a:off x="8163264" y="3005588"/>
              <a:ext cx="32" cy="414"/>
            </a:xfrm>
            <a:custGeom>
              <a:avLst/>
              <a:gdLst/>
              <a:ahLst/>
              <a:cxnLst/>
              <a:rect l="l" t="t" r="r" b="b"/>
              <a:pathLst>
                <a:path w="1" h="13" extrusionOk="0">
                  <a:moveTo>
                    <a:pt x="1" y="1"/>
                  </a:moveTo>
                  <a:cubicBezTo>
                    <a:pt x="1" y="13"/>
                    <a:pt x="1" y="13"/>
                    <a:pt x="1" y="1"/>
                  </a:cubicBezTo>
                  <a:cubicBezTo>
                    <a:pt x="1" y="13"/>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82"/>
            <p:cNvSpPr/>
            <p:nvPr/>
          </p:nvSpPr>
          <p:spPr>
            <a:xfrm>
              <a:off x="8168579" y="3016952"/>
              <a:ext cx="32" cy="796"/>
            </a:xfrm>
            <a:custGeom>
              <a:avLst/>
              <a:gdLst/>
              <a:ahLst/>
              <a:cxnLst/>
              <a:rect l="l" t="t" r="r" b="b"/>
              <a:pathLst>
                <a:path w="1" h="25" extrusionOk="0">
                  <a:moveTo>
                    <a:pt x="0" y="1"/>
                  </a:moveTo>
                  <a:cubicBezTo>
                    <a:pt x="0" y="25"/>
                    <a:pt x="0" y="25"/>
                    <a:pt x="0" y="1"/>
                  </a:cubicBezTo>
                  <a:cubicBezTo>
                    <a:pt x="0" y="25"/>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82"/>
            <p:cNvSpPr/>
            <p:nvPr/>
          </p:nvSpPr>
          <p:spPr>
            <a:xfrm>
              <a:off x="7985143" y="2900613"/>
              <a:ext cx="330109" cy="347552"/>
            </a:xfrm>
            <a:custGeom>
              <a:avLst/>
              <a:gdLst/>
              <a:ahLst/>
              <a:cxnLst/>
              <a:rect l="l" t="t" r="r" b="b"/>
              <a:pathLst>
                <a:path w="10371" h="10919" extrusionOk="0">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82"/>
            <p:cNvSpPr/>
            <p:nvPr/>
          </p:nvSpPr>
          <p:spPr>
            <a:xfrm>
              <a:off x="8168579" y="3016952"/>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82"/>
            <p:cNvSpPr/>
            <p:nvPr/>
          </p:nvSpPr>
          <p:spPr>
            <a:xfrm>
              <a:off x="8168579" y="3017715"/>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6" name="Google Shape;12566;p82"/>
          <p:cNvGrpSpPr/>
          <p:nvPr/>
        </p:nvGrpSpPr>
        <p:grpSpPr>
          <a:xfrm>
            <a:off x="7990840" y="2435226"/>
            <a:ext cx="354363" cy="353631"/>
            <a:chOff x="7990840" y="2435226"/>
            <a:chExt cx="354363" cy="353631"/>
          </a:xfrm>
        </p:grpSpPr>
        <p:sp>
          <p:nvSpPr>
            <p:cNvPr id="12567" name="Google Shape;12567;p82"/>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82"/>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82"/>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0" name="Google Shape;12570;p82"/>
          <p:cNvGrpSpPr/>
          <p:nvPr/>
        </p:nvGrpSpPr>
        <p:grpSpPr>
          <a:xfrm>
            <a:off x="1817317" y="2480330"/>
            <a:ext cx="350958" cy="263043"/>
            <a:chOff x="1817317" y="2480330"/>
            <a:chExt cx="350958" cy="263043"/>
          </a:xfrm>
        </p:grpSpPr>
        <p:sp>
          <p:nvSpPr>
            <p:cNvPr id="12571" name="Google Shape;12571;p82"/>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82"/>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82"/>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82"/>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82"/>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6" name="Google Shape;12576;p82"/>
          <p:cNvGrpSpPr/>
          <p:nvPr/>
        </p:nvGrpSpPr>
        <p:grpSpPr>
          <a:xfrm>
            <a:off x="1341727" y="2483349"/>
            <a:ext cx="419913" cy="308109"/>
            <a:chOff x="1341727" y="2483349"/>
            <a:chExt cx="419913" cy="308109"/>
          </a:xfrm>
        </p:grpSpPr>
        <p:sp>
          <p:nvSpPr>
            <p:cNvPr id="12577" name="Google Shape;12577;p82"/>
            <p:cNvSpPr/>
            <p:nvPr/>
          </p:nvSpPr>
          <p:spPr>
            <a:xfrm>
              <a:off x="1623896" y="2522310"/>
              <a:ext cx="53488" cy="18605"/>
            </a:xfrm>
            <a:custGeom>
              <a:avLst/>
              <a:gdLst/>
              <a:ahLst/>
              <a:cxnLst/>
              <a:rect l="l" t="t" r="r" b="b"/>
              <a:pathLst>
                <a:path w="1406" h="489" extrusionOk="0">
                  <a:moveTo>
                    <a:pt x="167" y="1"/>
                  </a:moveTo>
                  <a:cubicBezTo>
                    <a:pt x="84" y="1"/>
                    <a:pt x="1" y="72"/>
                    <a:pt x="1" y="167"/>
                  </a:cubicBezTo>
                  <a:cubicBezTo>
                    <a:pt x="1" y="251"/>
                    <a:pt x="84" y="322"/>
                    <a:pt x="167" y="322"/>
                  </a:cubicBezTo>
                  <a:cubicBezTo>
                    <a:pt x="346" y="322"/>
                    <a:pt x="882" y="358"/>
                    <a:pt x="1144" y="477"/>
                  </a:cubicBezTo>
                  <a:cubicBezTo>
                    <a:pt x="1167" y="489"/>
                    <a:pt x="1179" y="489"/>
                    <a:pt x="1215" y="489"/>
                  </a:cubicBezTo>
                  <a:cubicBezTo>
                    <a:pt x="1275" y="489"/>
                    <a:pt x="1334" y="465"/>
                    <a:pt x="1358" y="406"/>
                  </a:cubicBezTo>
                  <a:cubicBezTo>
                    <a:pt x="1406" y="346"/>
                    <a:pt x="1358" y="239"/>
                    <a:pt x="1286" y="191"/>
                  </a:cubicBezTo>
                  <a:cubicBezTo>
                    <a:pt x="917" y="1"/>
                    <a:pt x="20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82"/>
            <p:cNvSpPr/>
            <p:nvPr/>
          </p:nvSpPr>
          <p:spPr>
            <a:xfrm>
              <a:off x="1341727" y="2483349"/>
              <a:ext cx="419913" cy="308109"/>
            </a:xfrm>
            <a:custGeom>
              <a:avLst/>
              <a:gdLst/>
              <a:ahLst/>
              <a:cxnLst/>
              <a:rect l="l" t="t" r="r" b="b"/>
              <a:pathLst>
                <a:path w="11038" h="8098" extrusionOk="0">
                  <a:moveTo>
                    <a:pt x="9156" y="501"/>
                  </a:moveTo>
                  <a:lnTo>
                    <a:pt x="9156" y="1168"/>
                  </a:lnTo>
                  <a:cubicBezTo>
                    <a:pt x="9156" y="1275"/>
                    <a:pt x="9120" y="1394"/>
                    <a:pt x="9073" y="1489"/>
                  </a:cubicBezTo>
                  <a:lnTo>
                    <a:pt x="9001" y="1644"/>
                  </a:lnTo>
                  <a:cubicBezTo>
                    <a:pt x="8989" y="1680"/>
                    <a:pt x="8989" y="1692"/>
                    <a:pt x="8989" y="1727"/>
                  </a:cubicBezTo>
                  <a:lnTo>
                    <a:pt x="8989" y="2061"/>
                  </a:lnTo>
                  <a:cubicBezTo>
                    <a:pt x="8989" y="2299"/>
                    <a:pt x="8894" y="2525"/>
                    <a:pt x="8715" y="2692"/>
                  </a:cubicBezTo>
                  <a:cubicBezTo>
                    <a:pt x="8537" y="2858"/>
                    <a:pt x="8311" y="2942"/>
                    <a:pt x="8072" y="2942"/>
                  </a:cubicBezTo>
                  <a:cubicBezTo>
                    <a:pt x="7620" y="2918"/>
                    <a:pt x="7227" y="2513"/>
                    <a:pt x="7227" y="2025"/>
                  </a:cubicBezTo>
                  <a:lnTo>
                    <a:pt x="7227" y="1727"/>
                  </a:lnTo>
                  <a:cubicBezTo>
                    <a:pt x="7227" y="1692"/>
                    <a:pt x="7227" y="1680"/>
                    <a:pt x="7215" y="1644"/>
                  </a:cubicBezTo>
                  <a:lnTo>
                    <a:pt x="7108" y="1453"/>
                  </a:lnTo>
                  <a:cubicBezTo>
                    <a:pt x="7084" y="1382"/>
                    <a:pt x="7049" y="1311"/>
                    <a:pt x="7049" y="1215"/>
                  </a:cubicBezTo>
                  <a:lnTo>
                    <a:pt x="7049" y="1203"/>
                  </a:lnTo>
                  <a:cubicBezTo>
                    <a:pt x="7049" y="810"/>
                    <a:pt x="7370" y="501"/>
                    <a:pt x="7751" y="501"/>
                  </a:cubicBezTo>
                  <a:close/>
                  <a:moveTo>
                    <a:pt x="3274" y="322"/>
                  </a:moveTo>
                  <a:cubicBezTo>
                    <a:pt x="3548" y="322"/>
                    <a:pt x="3786" y="429"/>
                    <a:pt x="3989" y="632"/>
                  </a:cubicBezTo>
                  <a:cubicBezTo>
                    <a:pt x="4179" y="834"/>
                    <a:pt x="4298" y="1108"/>
                    <a:pt x="4310" y="1394"/>
                  </a:cubicBezTo>
                  <a:cubicBezTo>
                    <a:pt x="4346" y="1739"/>
                    <a:pt x="4441" y="2442"/>
                    <a:pt x="4608" y="2858"/>
                  </a:cubicBezTo>
                  <a:cubicBezTo>
                    <a:pt x="4358" y="2942"/>
                    <a:pt x="3870" y="3096"/>
                    <a:pt x="3274" y="3096"/>
                  </a:cubicBezTo>
                  <a:cubicBezTo>
                    <a:pt x="3253" y="3097"/>
                    <a:pt x="3232" y="3097"/>
                    <a:pt x="3210" y="3097"/>
                  </a:cubicBezTo>
                  <a:cubicBezTo>
                    <a:pt x="2654" y="3097"/>
                    <a:pt x="2182" y="2951"/>
                    <a:pt x="1953" y="2870"/>
                  </a:cubicBezTo>
                  <a:cubicBezTo>
                    <a:pt x="2096" y="2442"/>
                    <a:pt x="2215" y="1739"/>
                    <a:pt x="2226" y="1394"/>
                  </a:cubicBezTo>
                  <a:cubicBezTo>
                    <a:pt x="2250" y="1096"/>
                    <a:pt x="2357" y="834"/>
                    <a:pt x="2560" y="632"/>
                  </a:cubicBezTo>
                  <a:cubicBezTo>
                    <a:pt x="2750" y="429"/>
                    <a:pt x="3000" y="322"/>
                    <a:pt x="3274" y="322"/>
                  </a:cubicBezTo>
                  <a:close/>
                  <a:moveTo>
                    <a:pt x="7751" y="3192"/>
                  </a:moveTo>
                  <a:cubicBezTo>
                    <a:pt x="7858" y="3227"/>
                    <a:pt x="7965" y="3251"/>
                    <a:pt x="8084" y="3251"/>
                  </a:cubicBezTo>
                  <a:lnTo>
                    <a:pt x="8120" y="3251"/>
                  </a:lnTo>
                  <a:cubicBezTo>
                    <a:pt x="8239" y="3251"/>
                    <a:pt x="8358" y="3239"/>
                    <a:pt x="8477" y="3192"/>
                  </a:cubicBezTo>
                  <a:lnTo>
                    <a:pt x="8477" y="3192"/>
                  </a:lnTo>
                  <a:cubicBezTo>
                    <a:pt x="8465" y="3251"/>
                    <a:pt x="8477" y="3299"/>
                    <a:pt x="8501" y="3346"/>
                  </a:cubicBezTo>
                  <a:lnTo>
                    <a:pt x="8358" y="3477"/>
                  </a:lnTo>
                  <a:cubicBezTo>
                    <a:pt x="8287" y="3549"/>
                    <a:pt x="8203" y="3585"/>
                    <a:pt x="8108" y="3585"/>
                  </a:cubicBezTo>
                  <a:cubicBezTo>
                    <a:pt x="8025" y="3585"/>
                    <a:pt x="7930" y="3549"/>
                    <a:pt x="7858" y="3477"/>
                  </a:cubicBezTo>
                  <a:lnTo>
                    <a:pt x="7727" y="3346"/>
                  </a:lnTo>
                  <a:cubicBezTo>
                    <a:pt x="7739" y="3299"/>
                    <a:pt x="7751" y="3251"/>
                    <a:pt x="7751" y="3192"/>
                  </a:cubicBezTo>
                  <a:close/>
                  <a:moveTo>
                    <a:pt x="3691" y="3418"/>
                  </a:moveTo>
                  <a:cubicBezTo>
                    <a:pt x="3750" y="3537"/>
                    <a:pt x="3870" y="3644"/>
                    <a:pt x="4001" y="3668"/>
                  </a:cubicBezTo>
                  <a:lnTo>
                    <a:pt x="4584" y="3835"/>
                  </a:lnTo>
                  <a:cubicBezTo>
                    <a:pt x="4727" y="3882"/>
                    <a:pt x="4834" y="4013"/>
                    <a:pt x="4834" y="4180"/>
                  </a:cubicBezTo>
                  <a:lnTo>
                    <a:pt x="4834" y="5680"/>
                  </a:lnTo>
                  <a:cubicBezTo>
                    <a:pt x="4834" y="5871"/>
                    <a:pt x="4667" y="6037"/>
                    <a:pt x="4477" y="6037"/>
                  </a:cubicBezTo>
                  <a:lnTo>
                    <a:pt x="4477" y="4811"/>
                  </a:lnTo>
                  <a:cubicBezTo>
                    <a:pt x="4477" y="4549"/>
                    <a:pt x="4239" y="4311"/>
                    <a:pt x="3977" y="4311"/>
                  </a:cubicBezTo>
                  <a:lnTo>
                    <a:pt x="2584" y="4311"/>
                  </a:lnTo>
                  <a:cubicBezTo>
                    <a:pt x="2310" y="4311"/>
                    <a:pt x="2084" y="4537"/>
                    <a:pt x="2084" y="4811"/>
                  </a:cubicBezTo>
                  <a:lnTo>
                    <a:pt x="2084" y="6037"/>
                  </a:lnTo>
                  <a:lnTo>
                    <a:pt x="2072" y="6037"/>
                  </a:lnTo>
                  <a:cubicBezTo>
                    <a:pt x="1869" y="6037"/>
                    <a:pt x="1715" y="5871"/>
                    <a:pt x="1715" y="5680"/>
                  </a:cubicBezTo>
                  <a:lnTo>
                    <a:pt x="1715" y="4180"/>
                  </a:lnTo>
                  <a:cubicBezTo>
                    <a:pt x="1715" y="4013"/>
                    <a:pt x="1810" y="3882"/>
                    <a:pt x="1965" y="3835"/>
                  </a:cubicBezTo>
                  <a:lnTo>
                    <a:pt x="2548" y="3668"/>
                  </a:lnTo>
                  <a:cubicBezTo>
                    <a:pt x="2679" y="3620"/>
                    <a:pt x="2798" y="3537"/>
                    <a:pt x="2858" y="3418"/>
                  </a:cubicBezTo>
                  <a:cubicBezTo>
                    <a:pt x="2988" y="3430"/>
                    <a:pt x="3119" y="3430"/>
                    <a:pt x="3274" y="3430"/>
                  </a:cubicBezTo>
                  <a:cubicBezTo>
                    <a:pt x="3417" y="3430"/>
                    <a:pt x="3560" y="3418"/>
                    <a:pt x="3691" y="3418"/>
                  </a:cubicBezTo>
                  <a:close/>
                  <a:moveTo>
                    <a:pt x="8668" y="3608"/>
                  </a:moveTo>
                  <a:cubicBezTo>
                    <a:pt x="8715" y="3644"/>
                    <a:pt x="8763" y="3656"/>
                    <a:pt x="8811" y="3668"/>
                  </a:cubicBezTo>
                  <a:lnTo>
                    <a:pt x="9382" y="3835"/>
                  </a:lnTo>
                  <a:cubicBezTo>
                    <a:pt x="9537" y="3882"/>
                    <a:pt x="9644" y="4013"/>
                    <a:pt x="9644" y="4180"/>
                  </a:cubicBezTo>
                  <a:lnTo>
                    <a:pt x="9644" y="5680"/>
                  </a:lnTo>
                  <a:cubicBezTo>
                    <a:pt x="9644" y="5871"/>
                    <a:pt x="9477" y="6037"/>
                    <a:pt x="9287" y="6037"/>
                  </a:cubicBezTo>
                  <a:lnTo>
                    <a:pt x="8584" y="6037"/>
                  </a:lnTo>
                  <a:lnTo>
                    <a:pt x="8584" y="6025"/>
                  </a:lnTo>
                  <a:lnTo>
                    <a:pt x="8584" y="5668"/>
                  </a:lnTo>
                  <a:lnTo>
                    <a:pt x="9120" y="5668"/>
                  </a:lnTo>
                  <a:cubicBezTo>
                    <a:pt x="9204" y="5668"/>
                    <a:pt x="9287" y="5597"/>
                    <a:pt x="9287" y="5502"/>
                  </a:cubicBezTo>
                  <a:lnTo>
                    <a:pt x="9287" y="4466"/>
                  </a:lnTo>
                  <a:cubicBezTo>
                    <a:pt x="9287" y="4370"/>
                    <a:pt x="9204" y="4299"/>
                    <a:pt x="9120" y="4299"/>
                  </a:cubicBezTo>
                  <a:cubicBezTo>
                    <a:pt x="9025" y="4299"/>
                    <a:pt x="8954" y="4370"/>
                    <a:pt x="8954" y="4466"/>
                  </a:cubicBezTo>
                  <a:lnTo>
                    <a:pt x="8954" y="5335"/>
                  </a:lnTo>
                  <a:lnTo>
                    <a:pt x="8584" y="5335"/>
                  </a:lnTo>
                  <a:lnTo>
                    <a:pt x="8584" y="4644"/>
                  </a:lnTo>
                  <a:cubicBezTo>
                    <a:pt x="8584" y="4466"/>
                    <a:pt x="8430" y="4311"/>
                    <a:pt x="8251" y="4311"/>
                  </a:cubicBezTo>
                  <a:lnTo>
                    <a:pt x="6513" y="4311"/>
                  </a:lnTo>
                  <a:lnTo>
                    <a:pt x="6513" y="4180"/>
                  </a:lnTo>
                  <a:lnTo>
                    <a:pt x="6548" y="4180"/>
                  </a:lnTo>
                  <a:cubicBezTo>
                    <a:pt x="6548" y="4013"/>
                    <a:pt x="6644" y="3882"/>
                    <a:pt x="6798" y="3835"/>
                  </a:cubicBezTo>
                  <a:lnTo>
                    <a:pt x="7382" y="3668"/>
                  </a:lnTo>
                  <a:cubicBezTo>
                    <a:pt x="7418" y="3656"/>
                    <a:pt x="7477" y="3644"/>
                    <a:pt x="7513" y="3608"/>
                  </a:cubicBezTo>
                  <a:lnTo>
                    <a:pt x="7620" y="3716"/>
                  </a:lnTo>
                  <a:cubicBezTo>
                    <a:pt x="7751" y="3847"/>
                    <a:pt x="7918" y="3906"/>
                    <a:pt x="8096" y="3906"/>
                  </a:cubicBezTo>
                  <a:cubicBezTo>
                    <a:pt x="8275" y="3906"/>
                    <a:pt x="8453" y="3835"/>
                    <a:pt x="8573" y="3716"/>
                  </a:cubicBezTo>
                  <a:lnTo>
                    <a:pt x="8668" y="3608"/>
                  </a:lnTo>
                  <a:close/>
                  <a:moveTo>
                    <a:pt x="8287" y="4644"/>
                  </a:moveTo>
                  <a:cubicBezTo>
                    <a:pt x="8287" y="4644"/>
                    <a:pt x="8299" y="4644"/>
                    <a:pt x="8299" y="4656"/>
                  </a:cubicBezTo>
                  <a:lnTo>
                    <a:pt x="8299" y="6037"/>
                  </a:lnTo>
                  <a:cubicBezTo>
                    <a:pt x="8299" y="6037"/>
                    <a:pt x="8299" y="6049"/>
                    <a:pt x="8287" y="6049"/>
                  </a:cubicBezTo>
                  <a:lnTo>
                    <a:pt x="6215" y="6049"/>
                  </a:lnTo>
                  <a:cubicBezTo>
                    <a:pt x="6215" y="6049"/>
                    <a:pt x="6203" y="6049"/>
                    <a:pt x="6203" y="6037"/>
                  </a:cubicBezTo>
                  <a:lnTo>
                    <a:pt x="6203" y="4656"/>
                  </a:lnTo>
                  <a:lnTo>
                    <a:pt x="8287" y="4644"/>
                  </a:lnTo>
                  <a:close/>
                  <a:moveTo>
                    <a:pt x="2084" y="6371"/>
                  </a:moveTo>
                  <a:lnTo>
                    <a:pt x="2084" y="6740"/>
                  </a:lnTo>
                  <a:lnTo>
                    <a:pt x="679" y="6740"/>
                  </a:lnTo>
                  <a:lnTo>
                    <a:pt x="679" y="6371"/>
                  </a:lnTo>
                  <a:close/>
                  <a:moveTo>
                    <a:pt x="10382" y="6371"/>
                  </a:moveTo>
                  <a:lnTo>
                    <a:pt x="10382" y="6740"/>
                  </a:lnTo>
                  <a:lnTo>
                    <a:pt x="4477" y="6740"/>
                  </a:lnTo>
                  <a:lnTo>
                    <a:pt x="4477" y="6371"/>
                  </a:lnTo>
                  <a:close/>
                  <a:moveTo>
                    <a:pt x="3953" y="4644"/>
                  </a:moveTo>
                  <a:cubicBezTo>
                    <a:pt x="4060" y="4644"/>
                    <a:pt x="4131" y="4728"/>
                    <a:pt x="4131" y="4823"/>
                  </a:cubicBezTo>
                  <a:lnTo>
                    <a:pt x="4131" y="7085"/>
                  </a:lnTo>
                  <a:lnTo>
                    <a:pt x="2393" y="7085"/>
                  </a:lnTo>
                  <a:lnTo>
                    <a:pt x="2393" y="4823"/>
                  </a:lnTo>
                  <a:cubicBezTo>
                    <a:pt x="2393" y="4716"/>
                    <a:pt x="2488" y="4644"/>
                    <a:pt x="2572" y="4644"/>
                  </a:cubicBezTo>
                  <a:close/>
                  <a:moveTo>
                    <a:pt x="3274" y="1"/>
                  </a:moveTo>
                  <a:cubicBezTo>
                    <a:pt x="2548" y="1"/>
                    <a:pt x="1965" y="596"/>
                    <a:pt x="1905" y="1370"/>
                  </a:cubicBezTo>
                  <a:cubicBezTo>
                    <a:pt x="1869" y="1692"/>
                    <a:pt x="1774" y="2346"/>
                    <a:pt x="1631" y="2751"/>
                  </a:cubicBezTo>
                  <a:cubicBezTo>
                    <a:pt x="1607" y="2835"/>
                    <a:pt x="1607" y="2930"/>
                    <a:pt x="1655" y="3001"/>
                  </a:cubicBezTo>
                  <a:cubicBezTo>
                    <a:pt x="1691" y="3073"/>
                    <a:pt x="1750" y="3156"/>
                    <a:pt x="1845" y="3180"/>
                  </a:cubicBezTo>
                  <a:cubicBezTo>
                    <a:pt x="1988" y="3227"/>
                    <a:pt x="2215" y="3299"/>
                    <a:pt x="2488" y="3358"/>
                  </a:cubicBezTo>
                  <a:lnTo>
                    <a:pt x="2465" y="3358"/>
                  </a:lnTo>
                  <a:lnTo>
                    <a:pt x="1893" y="3525"/>
                  </a:lnTo>
                  <a:cubicBezTo>
                    <a:pt x="1595" y="3608"/>
                    <a:pt x="1393" y="3882"/>
                    <a:pt x="1393" y="4180"/>
                  </a:cubicBezTo>
                  <a:lnTo>
                    <a:pt x="1393" y="5680"/>
                  </a:lnTo>
                  <a:cubicBezTo>
                    <a:pt x="1393" y="5811"/>
                    <a:pt x="1429" y="5930"/>
                    <a:pt x="1500" y="6037"/>
                  </a:cubicBezTo>
                  <a:lnTo>
                    <a:pt x="167" y="6037"/>
                  </a:lnTo>
                  <a:cubicBezTo>
                    <a:pt x="71" y="6037"/>
                    <a:pt x="0" y="6109"/>
                    <a:pt x="0" y="6204"/>
                  </a:cubicBezTo>
                  <a:cubicBezTo>
                    <a:pt x="0" y="6287"/>
                    <a:pt x="71" y="6371"/>
                    <a:pt x="167" y="6371"/>
                  </a:cubicBezTo>
                  <a:lnTo>
                    <a:pt x="345" y="6371"/>
                  </a:lnTo>
                  <a:lnTo>
                    <a:pt x="345" y="7930"/>
                  </a:lnTo>
                  <a:cubicBezTo>
                    <a:pt x="345" y="8014"/>
                    <a:pt x="417" y="8097"/>
                    <a:pt x="500" y="8097"/>
                  </a:cubicBezTo>
                  <a:cubicBezTo>
                    <a:pt x="595" y="8097"/>
                    <a:pt x="667" y="8014"/>
                    <a:pt x="667" y="7930"/>
                  </a:cubicBezTo>
                  <a:lnTo>
                    <a:pt x="667" y="7049"/>
                  </a:lnTo>
                  <a:lnTo>
                    <a:pt x="2072" y="7049"/>
                  </a:lnTo>
                  <a:lnTo>
                    <a:pt x="2072" y="7930"/>
                  </a:lnTo>
                  <a:cubicBezTo>
                    <a:pt x="2072" y="8014"/>
                    <a:pt x="2143" y="8097"/>
                    <a:pt x="2226" y="8097"/>
                  </a:cubicBezTo>
                  <a:cubicBezTo>
                    <a:pt x="2322" y="8097"/>
                    <a:pt x="2393" y="8014"/>
                    <a:pt x="2393" y="7930"/>
                  </a:cubicBezTo>
                  <a:lnTo>
                    <a:pt x="2393" y="7395"/>
                  </a:lnTo>
                  <a:lnTo>
                    <a:pt x="4155" y="7395"/>
                  </a:lnTo>
                  <a:lnTo>
                    <a:pt x="4155" y="7930"/>
                  </a:lnTo>
                  <a:cubicBezTo>
                    <a:pt x="4155" y="8014"/>
                    <a:pt x="4227" y="8097"/>
                    <a:pt x="4310" y="8097"/>
                  </a:cubicBezTo>
                  <a:cubicBezTo>
                    <a:pt x="4405" y="8097"/>
                    <a:pt x="4477" y="8014"/>
                    <a:pt x="4477" y="7930"/>
                  </a:cubicBezTo>
                  <a:lnTo>
                    <a:pt x="4477" y="7049"/>
                  </a:lnTo>
                  <a:lnTo>
                    <a:pt x="10370" y="7049"/>
                  </a:lnTo>
                  <a:lnTo>
                    <a:pt x="10370" y="7930"/>
                  </a:lnTo>
                  <a:cubicBezTo>
                    <a:pt x="10370" y="8014"/>
                    <a:pt x="10442" y="8097"/>
                    <a:pt x="10537" y="8097"/>
                  </a:cubicBezTo>
                  <a:cubicBezTo>
                    <a:pt x="10620" y="8097"/>
                    <a:pt x="10704" y="8014"/>
                    <a:pt x="10704" y="7930"/>
                  </a:cubicBezTo>
                  <a:lnTo>
                    <a:pt x="10704" y="6371"/>
                  </a:lnTo>
                  <a:lnTo>
                    <a:pt x="10882" y="6371"/>
                  </a:lnTo>
                  <a:cubicBezTo>
                    <a:pt x="10966" y="6371"/>
                    <a:pt x="11037" y="6287"/>
                    <a:pt x="11037" y="6204"/>
                  </a:cubicBezTo>
                  <a:cubicBezTo>
                    <a:pt x="11037" y="6109"/>
                    <a:pt x="10966" y="6037"/>
                    <a:pt x="10882" y="6037"/>
                  </a:cubicBezTo>
                  <a:lnTo>
                    <a:pt x="9894" y="6037"/>
                  </a:lnTo>
                  <a:cubicBezTo>
                    <a:pt x="9954" y="5930"/>
                    <a:pt x="10001" y="5811"/>
                    <a:pt x="10001" y="5680"/>
                  </a:cubicBezTo>
                  <a:lnTo>
                    <a:pt x="10001" y="4180"/>
                  </a:lnTo>
                  <a:cubicBezTo>
                    <a:pt x="10001" y="3882"/>
                    <a:pt x="9787" y="3608"/>
                    <a:pt x="9501" y="3525"/>
                  </a:cubicBezTo>
                  <a:lnTo>
                    <a:pt x="8930" y="3358"/>
                  </a:lnTo>
                  <a:cubicBezTo>
                    <a:pt x="8858" y="3335"/>
                    <a:pt x="8799" y="3275"/>
                    <a:pt x="8799" y="3180"/>
                  </a:cubicBezTo>
                  <a:lnTo>
                    <a:pt x="8799" y="3049"/>
                  </a:lnTo>
                  <a:cubicBezTo>
                    <a:pt x="8858" y="3001"/>
                    <a:pt x="8894" y="2977"/>
                    <a:pt x="8942" y="2918"/>
                  </a:cubicBezTo>
                  <a:cubicBezTo>
                    <a:pt x="9180" y="2692"/>
                    <a:pt x="9299" y="2382"/>
                    <a:pt x="9299" y="2049"/>
                  </a:cubicBezTo>
                  <a:lnTo>
                    <a:pt x="9299" y="1739"/>
                  </a:lnTo>
                  <a:lnTo>
                    <a:pt x="9358" y="1608"/>
                  </a:lnTo>
                  <a:cubicBezTo>
                    <a:pt x="9430" y="1453"/>
                    <a:pt x="9465" y="1311"/>
                    <a:pt x="9465" y="1144"/>
                  </a:cubicBezTo>
                  <a:lnTo>
                    <a:pt x="9465" y="310"/>
                  </a:lnTo>
                  <a:cubicBezTo>
                    <a:pt x="9465" y="215"/>
                    <a:pt x="9382" y="144"/>
                    <a:pt x="9299" y="144"/>
                  </a:cubicBezTo>
                  <a:lnTo>
                    <a:pt x="7739" y="144"/>
                  </a:lnTo>
                  <a:cubicBezTo>
                    <a:pt x="7168" y="144"/>
                    <a:pt x="6703" y="608"/>
                    <a:pt x="6703" y="1168"/>
                  </a:cubicBezTo>
                  <a:lnTo>
                    <a:pt x="6703" y="1191"/>
                  </a:lnTo>
                  <a:cubicBezTo>
                    <a:pt x="6703" y="1322"/>
                    <a:pt x="6739" y="1453"/>
                    <a:pt x="6798" y="1572"/>
                  </a:cubicBezTo>
                  <a:lnTo>
                    <a:pt x="6894" y="1739"/>
                  </a:lnTo>
                  <a:lnTo>
                    <a:pt x="6894" y="2001"/>
                  </a:lnTo>
                  <a:cubicBezTo>
                    <a:pt x="6894" y="2418"/>
                    <a:pt x="7096" y="2799"/>
                    <a:pt x="7406" y="3037"/>
                  </a:cubicBezTo>
                  <a:lnTo>
                    <a:pt x="7406" y="3180"/>
                  </a:lnTo>
                  <a:cubicBezTo>
                    <a:pt x="7406" y="3251"/>
                    <a:pt x="7346" y="3335"/>
                    <a:pt x="7275" y="3358"/>
                  </a:cubicBezTo>
                  <a:lnTo>
                    <a:pt x="6691" y="3525"/>
                  </a:lnTo>
                  <a:cubicBezTo>
                    <a:pt x="6394" y="3608"/>
                    <a:pt x="6203" y="3882"/>
                    <a:pt x="6203" y="4180"/>
                  </a:cubicBezTo>
                  <a:lnTo>
                    <a:pt x="6203" y="4311"/>
                  </a:lnTo>
                  <a:lnTo>
                    <a:pt x="6191" y="4311"/>
                  </a:lnTo>
                  <a:cubicBezTo>
                    <a:pt x="6013" y="4311"/>
                    <a:pt x="5858" y="4466"/>
                    <a:pt x="5858" y="4644"/>
                  </a:cubicBezTo>
                  <a:lnTo>
                    <a:pt x="5858" y="6025"/>
                  </a:lnTo>
                  <a:lnTo>
                    <a:pt x="5858" y="6037"/>
                  </a:lnTo>
                  <a:lnTo>
                    <a:pt x="5048" y="6037"/>
                  </a:lnTo>
                  <a:cubicBezTo>
                    <a:pt x="5108" y="5930"/>
                    <a:pt x="5144" y="5811"/>
                    <a:pt x="5144" y="5680"/>
                  </a:cubicBezTo>
                  <a:lnTo>
                    <a:pt x="5144" y="4180"/>
                  </a:lnTo>
                  <a:cubicBezTo>
                    <a:pt x="5144" y="3882"/>
                    <a:pt x="4941" y="3608"/>
                    <a:pt x="4655" y="3525"/>
                  </a:cubicBezTo>
                  <a:lnTo>
                    <a:pt x="4072" y="3358"/>
                  </a:lnTo>
                  <a:lnTo>
                    <a:pt x="4060" y="3358"/>
                  </a:lnTo>
                  <a:cubicBezTo>
                    <a:pt x="4346" y="3299"/>
                    <a:pt x="4560" y="3239"/>
                    <a:pt x="4703" y="3180"/>
                  </a:cubicBezTo>
                  <a:cubicBezTo>
                    <a:pt x="4786" y="3156"/>
                    <a:pt x="4846" y="3096"/>
                    <a:pt x="4893" y="3001"/>
                  </a:cubicBezTo>
                  <a:cubicBezTo>
                    <a:pt x="4941" y="2930"/>
                    <a:pt x="4941" y="2835"/>
                    <a:pt x="4905" y="2751"/>
                  </a:cubicBezTo>
                  <a:cubicBezTo>
                    <a:pt x="4763" y="2358"/>
                    <a:pt x="4655" y="1692"/>
                    <a:pt x="4643" y="1370"/>
                  </a:cubicBezTo>
                  <a:cubicBezTo>
                    <a:pt x="4584" y="572"/>
                    <a:pt x="4001" y="1"/>
                    <a:pt x="3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82"/>
            <p:cNvSpPr/>
            <p:nvPr/>
          </p:nvSpPr>
          <p:spPr>
            <a:xfrm>
              <a:off x="1611228" y="2679979"/>
              <a:ext cx="12250" cy="12708"/>
            </a:xfrm>
            <a:custGeom>
              <a:avLst/>
              <a:gdLst/>
              <a:ahLst/>
              <a:cxnLst/>
              <a:rect l="l" t="t" r="r" b="b"/>
              <a:pathLst>
                <a:path w="322" h="334" extrusionOk="0">
                  <a:moveTo>
                    <a:pt x="167" y="0"/>
                  </a:moveTo>
                  <a:cubicBezTo>
                    <a:pt x="72" y="0"/>
                    <a:pt x="0" y="83"/>
                    <a:pt x="0" y="167"/>
                  </a:cubicBezTo>
                  <a:cubicBezTo>
                    <a:pt x="0" y="262"/>
                    <a:pt x="72" y="334"/>
                    <a:pt x="167" y="334"/>
                  </a:cubicBezTo>
                  <a:cubicBezTo>
                    <a:pt x="250" y="334"/>
                    <a:pt x="322" y="262"/>
                    <a:pt x="322" y="167"/>
                  </a:cubicBezTo>
                  <a:cubicBezTo>
                    <a:pt x="322"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0" name="Google Shape;12580;p82"/>
          <p:cNvGrpSpPr/>
          <p:nvPr/>
        </p:nvGrpSpPr>
        <p:grpSpPr>
          <a:xfrm>
            <a:off x="854332" y="2447736"/>
            <a:ext cx="376358" cy="330109"/>
            <a:chOff x="854332" y="2447736"/>
            <a:chExt cx="376358" cy="330109"/>
          </a:xfrm>
        </p:grpSpPr>
        <p:sp>
          <p:nvSpPr>
            <p:cNvPr id="12581" name="Google Shape;12581;p82"/>
            <p:cNvSpPr/>
            <p:nvPr/>
          </p:nvSpPr>
          <p:spPr>
            <a:xfrm>
              <a:off x="854332" y="2483353"/>
              <a:ext cx="376358" cy="294491"/>
            </a:xfrm>
            <a:custGeom>
              <a:avLst/>
              <a:gdLst/>
              <a:ahLst/>
              <a:cxnLst/>
              <a:rect l="l" t="t" r="r" b="b"/>
              <a:pathLst>
                <a:path w="11824" h="9252" extrusionOk="0">
                  <a:moveTo>
                    <a:pt x="3311" y="334"/>
                  </a:moveTo>
                  <a:cubicBezTo>
                    <a:pt x="3632" y="334"/>
                    <a:pt x="3882" y="549"/>
                    <a:pt x="3882" y="810"/>
                  </a:cubicBezTo>
                  <a:lnTo>
                    <a:pt x="3882" y="846"/>
                  </a:lnTo>
                  <a:cubicBezTo>
                    <a:pt x="3703" y="775"/>
                    <a:pt x="3513" y="727"/>
                    <a:pt x="3311" y="727"/>
                  </a:cubicBezTo>
                  <a:cubicBezTo>
                    <a:pt x="3120" y="727"/>
                    <a:pt x="2930" y="775"/>
                    <a:pt x="2751" y="846"/>
                  </a:cubicBezTo>
                  <a:lnTo>
                    <a:pt x="2751" y="810"/>
                  </a:lnTo>
                  <a:cubicBezTo>
                    <a:pt x="2751" y="549"/>
                    <a:pt x="3001" y="334"/>
                    <a:pt x="3311" y="334"/>
                  </a:cubicBezTo>
                  <a:close/>
                  <a:moveTo>
                    <a:pt x="3311" y="1084"/>
                  </a:moveTo>
                  <a:cubicBezTo>
                    <a:pt x="3942" y="1084"/>
                    <a:pt x="4430" y="1584"/>
                    <a:pt x="4430" y="2203"/>
                  </a:cubicBezTo>
                  <a:cubicBezTo>
                    <a:pt x="4430" y="2323"/>
                    <a:pt x="4418" y="2442"/>
                    <a:pt x="4370" y="2561"/>
                  </a:cubicBezTo>
                  <a:cubicBezTo>
                    <a:pt x="3882" y="2049"/>
                    <a:pt x="3013" y="1858"/>
                    <a:pt x="2977" y="1858"/>
                  </a:cubicBezTo>
                  <a:cubicBezTo>
                    <a:pt x="2961" y="1855"/>
                    <a:pt x="2946" y="1854"/>
                    <a:pt x="2932" y="1854"/>
                  </a:cubicBezTo>
                  <a:cubicBezTo>
                    <a:pt x="2892" y="1854"/>
                    <a:pt x="2857" y="1865"/>
                    <a:pt x="2822" y="1882"/>
                  </a:cubicBezTo>
                  <a:cubicBezTo>
                    <a:pt x="2775" y="1918"/>
                    <a:pt x="2763" y="1965"/>
                    <a:pt x="2763" y="2025"/>
                  </a:cubicBezTo>
                  <a:cubicBezTo>
                    <a:pt x="2763" y="2037"/>
                    <a:pt x="2751" y="2156"/>
                    <a:pt x="2632" y="2275"/>
                  </a:cubicBezTo>
                  <a:cubicBezTo>
                    <a:pt x="2560" y="2346"/>
                    <a:pt x="2560" y="2454"/>
                    <a:pt x="2632" y="2513"/>
                  </a:cubicBezTo>
                  <a:cubicBezTo>
                    <a:pt x="2668" y="2549"/>
                    <a:pt x="2712" y="2567"/>
                    <a:pt x="2755" y="2567"/>
                  </a:cubicBezTo>
                  <a:cubicBezTo>
                    <a:pt x="2799" y="2567"/>
                    <a:pt x="2840" y="2549"/>
                    <a:pt x="2870" y="2513"/>
                  </a:cubicBezTo>
                  <a:cubicBezTo>
                    <a:pt x="2965" y="2406"/>
                    <a:pt x="3013" y="2323"/>
                    <a:pt x="3060" y="2227"/>
                  </a:cubicBezTo>
                  <a:cubicBezTo>
                    <a:pt x="3358" y="2323"/>
                    <a:pt x="3953" y="2525"/>
                    <a:pt x="4227" y="2918"/>
                  </a:cubicBezTo>
                  <a:cubicBezTo>
                    <a:pt x="4144" y="3358"/>
                    <a:pt x="3763" y="3692"/>
                    <a:pt x="3299" y="3692"/>
                  </a:cubicBezTo>
                  <a:cubicBezTo>
                    <a:pt x="2834" y="3692"/>
                    <a:pt x="2441" y="3335"/>
                    <a:pt x="2394" y="2858"/>
                  </a:cubicBezTo>
                  <a:cubicBezTo>
                    <a:pt x="2394" y="2823"/>
                    <a:pt x="2382" y="2811"/>
                    <a:pt x="2358" y="2775"/>
                  </a:cubicBezTo>
                  <a:cubicBezTo>
                    <a:pt x="2263" y="2596"/>
                    <a:pt x="2203" y="2406"/>
                    <a:pt x="2203" y="2203"/>
                  </a:cubicBezTo>
                  <a:cubicBezTo>
                    <a:pt x="2203" y="1572"/>
                    <a:pt x="2703" y="1084"/>
                    <a:pt x="3311" y="1084"/>
                  </a:cubicBezTo>
                  <a:close/>
                  <a:moveTo>
                    <a:pt x="3715" y="3989"/>
                  </a:moveTo>
                  <a:lnTo>
                    <a:pt x="3715" y="4168"/>
                  </a:lnTo>
                  <a:cubicBezTo>
                    <a:pt x="3703" y="4228"/>
                    <a:pt x="3715" y="4287"/>
                    <a:pt x="3751" y="4323"/>
                  </a:cubicBezTo>
                  <a:lnTo>
                    <a:pt x="3584" y="4478"/>
                  </a:lnTo>
                  <a:cubicBezTo>
                    <a:pt x="3507" y="4543"/>
                    <a:pt x="3415" y="4576"/>
                    <a:pt x="3322" y="4576"/>
                  </a:cubicBezTo>
                  <a:cubicBezTo>
                    <a:pt x="3230" y="4576"/>
                    <a:pt x="3138" y="4543"/>
                    <a:pt x="3060" y="4478"/>
                  </a:cubicBezTo>
                  <a:lnTo>
                    <a:pt x="2894" y="4323"/>
                  </a:lnTo>
                  <a:cubicBezTo>
                    <a:pt x="2930" y="4287"/>
                    <a:pt x="2941" y="4228"/>
                    <a:pt x="2941" y="4168"/>
                  </a:cubicBezTo>
                  <a:lnTo>
                    <a:pt x="2941" y="3989"/>
                  </a:lnTo>
                  <a:cubicBezTo>
                    <a:pt x="3060" y="4025"/>
                    <a:pt x="3191" y="4049"/>
                    <a:pt x="3334" y="4049"/>
                  </a:cubicBezTo>
                  <a:cubicBezTo>
                    <a:pt x="3465" y="4049"/>
                    <a:pt x="3596" y="4025"/>
                    <a:pt x="3715" y="3989"/>
                  </a:cubicBezTo>
                  <a:close/>
                  <a:moveTo>
                    <a:pt x="4049" y="4549"/>
                  </a:moveTo>
                  <a:lnTo>
                    <a:pt x="4620" y="4835"/>
                  </a:lnTo>
                  <a:cubicBezTo>
                    <a:pt x="4763" y="4894"/>
                    <a:pt x="4835" y="5025"/>
                    <a:pt x="4835" y="5180"/>
                  </a:cubicBezTo>
                  <a:lnTo>
                    <a:pt x="3346" y="5180"/>
                  </a:lnTo>
                  <a:cubicBezTo>
                    <a:pt x="3156" y="5180"/>
                    <a:pt x="2989" y="5335"/>
                    <a:pt x="2989" y="5537"/>
                  </a:cubicBezTo>
                  <a:lnTo>
                    <a:pt x="2989" y="6275"/>
                  </a:lnTo>
                  <a:lnTo>
                    <a:pt x="2596" y="6275"/>
                  </a:lnTo>
                  <a:lnTo>
                    <a:pt x="2596" y="5561"/>
                  </a:lnTo>
                  <a:cubicBezTo>
                    <a:pt x="2596" y="5466"/>
                    <a:pt x="2525" y="5382"/>
                    <a:pt x="2418" y="5382"/>
                  </a:cubicBezTo>
                  <a:cubicBezTo>
                    <a:pt x="2322" y="5382"/>
                    <a:pt x="2239" y="5454"/>
                    <a:pt x="2239" y="5561"/>
                  </a:cubicBezTo>
                  <a:lnTo>
                    <a:pt x="2239" y="6442"/>
                  </a:lnTo>
                  <a:cubicBezTo>
                    <a:pt x="2239" y="6525"/>
                    <a:pt x="2322" y="6621"/>
                    <a:pt x="2418" y="6621"/>
                  </a:cubicBezTo>
                  <a:lnTo>
                    <a:pt x="2989" y="6621"/>
                  </a:lnTo>
                  <a:lnTo>
                    <a:pt x="2989" y="7002"/>
                  </a:lnTo>
                  <a:lnTo>
                    <a:pt x="2989" y="7026"/>
                  </a:lnTo>
                  <a:lnTo>
                    <a:pt x="2227" y="7026"/>
                  </a:lnTo>
                  <a:cubicBezTo>
                    <a:pt x="2025" y="7026"/>
                    <a:pt x="1846" y="6847"/>
                    <a:pt x="1846" y="6633"/>
                  </a:cubicBezTo>
                  <a:lnTo>
                    <a:pt x="1846" y="5180"/>
                  </a:lnTo>
                  <a:lnTo>
                    <a:pt x="1822" y="5180"/>
                  </a:lnTo>
                  <a:cubicBezTo>
                    <a:pt x="1822" y="5025"/>
                    <a:pt x="1906" y="4894"/>
                    <a:pt x="2037" y="4835"/>
                  </a:cubicBezTo>
                  <a:lnTo>
                    <a:pt x="2620" y="4549"/>
                  </a:lnTo>
                  <a:lnTo>
                    <a:pt x="2822" y="4740"/>
                  </a:lnTo>
                  <a:cubicBezTo>
                    <a:pt x="2953" y="4882"/>
                    <a:pt x="3156" y="4942"/>
                    <a:pt x="3334" y="4942"/>
                  </a:cubicBezTo>
                  <a:cubicBezTo>
                    <a:pt x="3513" y="4942"/>
                    <a:pt x="3692" y="4882"/>
                    <a:pt x="3834" y="4740"/>
                  </a:cubicBezTo>
                  <a:lnTo>
                    <a:pt x="4049" y="4549"/>
                  </a:lnTo>
                  <a:close/>
                  <a:moveTo>
                    <a:pt x="5537" y="5513"/>
                  </a:moveTo>
                  <a:lnTo>
                    <a:pt x="5549" y="7002"/>
                  </a:lnTo>
                  <a:cubicBezTo>
                    <a:pt x="5549" y="7002"/>
                    <a:pt x="5549" y="7026"/>
                    <a:pt x="5537" y="7026"/>
                  </a:cubicBezTo>
                  <a:lnTo>
                    <a:pt x="3311" y="7026"/>
                  </a:lnTo>
                  <a:cubicBezTo>
                    <a:pt x="3311" y="7026"/>
                    <a:pt x="3299" y="7026"/>
                    <a:pt x="3299" y="7002"/>
                  </a:cubicBezTo>
                  <a:lnTo>
                    <a:pt x="3299" y="5537"/>
                  </a:lnTo>
                  <a:cubicBezTo>
                    <a:pt x="3299" y="5537"/>
                    <a:pt x="3299" y="5513"/>
                    <a:pt x="3311" y="5513"/>
                  </a:cubicBezTo>
                  <a:close/>
                  <a:moveTo>
                    <a:pt x="11097" y="7359"/>
                  </a:moveTo>
                  <a:lnTo>
                    <a:pt x="11097" y="7752"/>
                  </a:lnTo>
                  <a:lnTo>
                    <a:pt x="727" y="7752"/>
                  </a:lnTo>
                  <a:lnTo>
                    <a:pt x="727" y="7359"/>
                  </a:lnTo>
                  <a:close/>
                  <a:moveTo>
                    <a:pt x="3311" y="1"/>
                  </a:moveTo>
                  <a:cubicBezTo>
                    <a:pt x="2810" y="1"/>
                    <a:pt x="2406" y="370"/>
                    <a:pt x="2406" y="810"/>
                  </a:cubicBezTo>
                  <a:cubicBezTo>
                    <a:pt x="2406" y="894"/>
                    <a:pt x="2418" y="965"/>
                    <a:pt x="2441" y="1025"/>
                  </a:cubicBezTo>
                  <a:cubicBezTo>
                    <a:pt x="2084" y="1287"/>
                    <a:pt x="1858" y="1727"/>
                    <a:pt x="1858" y="2203"/>
                  </a:cubicBezTo>
                  <a:cubicBezTo>
                    <a:pt x="1858" y="2454"/>
                    <a:pt x="1929" y="2704"/>
                    <a:pt x="2048" y="2930"/>
                  </a:cubicBezTo>
                  <a:cubicBezTo>
                    <a:pt x="2096" y="3299"/>
                    <a:pt x="2298" y="3608"/>
                    <a:pt x="2584" y="3811"/>
                  </a:cubicBezTo>
                  <a:lnTo>
                    <a:pt x="2584" y="4168"/>
                  </a:lnTo>
                  <a:lnTo>
                    <a:pt x="2584" y="4180"/>
                  </a:lnTo>
                  <a:lnTo>
                    <a:pt x="1882" y="4537"/>
                  </a:lnTo>
                  <a:cubicBezTo>
                    <a:pt x="1632" y="4656"/>
                    <a:pt x="1489" y="4906"/>
                    <a:pt x="1489" y="5192"/>
                  </a:cubicBezTo>
                  <a:lnTo>
                    <a:pt x="1489" y="6645"/>
                  </a:lnTo>
                  <a:cubicBezTo>
                    <a:pt x="1489" y="6787"/>
                    <a:pt x="1525" y="6918"/>
                    <a:pt x="1584" y="7037"/>
                  </a:cubicBezTo>
                  <a:lnTo>
                    <a:pt x="179" y="7037"/>
                  </a:lnTo>
                  <a:cubicBezTo>
                    <a:pt x="84" y="7037"/>
                    <a:pt x="1" y="7109"/>
                    <a:pt x="1" y="7216"/>
                  </a:cubicBezTo>
                  <a:cubicBezTo>
                    <a:pt x="1" y="7323"/>
                    <a:pt x="72" y="7395"/>
                    <a:pt x="179" y="7395"/>
                  </a:cubicBezTo>
                  <a:lnTo>
                    <a:pt x="370" y="7395"/>
                  </a:lnTo>
                  <a:lnTo>
                    <a:pt x="370" y="9073"/>
                  </a:lnTo>
                  <a:cubicBezTo>
                    <a:pt x="370" y="9169"/>
                    <a:pt x="441" y="9252"/>
                    <a:pt x="548" y="9252"/>
                  </a:cubicBezTo>
                  <a:cubicBezTo>
                    <a:pt x="655" y="9252"/>
                    <a:pt x="727" y="9181"/>
                    <a:pt x="727" y="9073"/>
                  </a:cubicBezTo>
                  <a:lnTo>
                    <a:pt x="727" y="8133"/>
                  </a:lnTo>
                  <a:lnTo>
                    <a:pt x="11097" y="8133"/>
                  </a:lnTo>
                  <a:lnTo>
                    <a:pt x="11097" y="9073"/>
                  </a:lnTo>
                  <a:cubicBezTo>
                    <a:pt x="11097" y="9169"/>
                    <a:pt x="11169" y="9252"/>
                    <a:pt x="11276" y="9252"/>
                  </a:cubicBezTo>
                  <a:cubicBezTo>
                    <a:pt x="11383" y="9252"/>
                    <a:pt x="11454" y="9181"/>
                    <a:pt x="11454" y="9073"/>
                  </a:cubicBezTo>
                  <a:lnTo>
                    <a:pt x="11454" y="7395"/>
                  </a:lnTo>
                  <a:lnTo>
                    <a:pt x="11645" y="7395"/>
                  </a:lnTo>
                  <a:cubicBezTo>
                    <a:pt x="11740" y="7395"/>
                    <a:pt x="11823" y="7323"/>
                    <a:pt x="11823" y="7216"/>
                  </a:cubicBezTo>
                  <a:cubicBezTo>
                    <a:pt x="11812" y="7097"/>
                    <a:pt x="11740" y="7026"/>
                    <a:pt x="11633" y="7026"/>
                  </a:cubicBezTo>
                  <a:lnTo>
                    <a:pt x="5894" y="7026"/>
                  </a:lnTo>
                  <a:lnTo>
                    <a:pt x="5894" y="7002"/>
                  </a:lnTo>
                  <a:lnTo>
                    <a:pt x="5894" y="5537"/>
                  </a:lnTo>
                  <a:cubicBezTo>
                    <a:pt x="5894" y="5335"/>
                    <a:pt x="5727" y="5180"/>
                    <a:pt x="5537" y="5180"/>
                  </a:cubicBezTo>
                  <a:lnTo>
                    <a:pt x="5144" y="5180"/>
                  </a:lnTo>
                  <a:cubicBezTo>
                    <a:pt x="5144" y="4894"/>
                    <a:pt x="5001" y="4656"/>
                    <a:pt x="4739" y="4537"/>
                  </a:cubicBezTo>
                  <a:lnTo>
                    <a:pt x="4049" y="4180"/>
                  </a:lnTo>
                  <a:lnTo>
                    <a:pt x="4049" y="4168"/>
                  </a:lnTo>
                  <a:lnTo>
                    <a:pt x="4049" y="3811"/>
                  </a:lnTo>
                  <a:cubicBezTo>
                    <a:pt x="4323" y="3608"/>
                    <a:pt x="4537" y="3299"/>
                    <a:pt x="4584" y="2930"/>
                  </a:cubicBezTo>
                  <a:cubicBezTo>
                    <a:pt x="4715" y="2704"/>
                    <a:pt x="4775" y="2454"/>
                    <a:pt x="4775" y="2203"/>
                  </a:cubicBezTo>
                  <a:cubicBezTo>
                    <a:pt x="4775" y="1727"/>
                    <a:pt x="4549" y="1287"/>
                    <a:pt x="4192" y="1025"/>
                  </a:cubicBezTo>
                  <a:cubicBezTo>
                    <a:pt x="4203" y="953"/>
                    <a:pt x="4227" y="894"/>
                    <a:pt x="4227" y="810"/>
                  </a:cubicBezTo>
                  <a:cubicBezTo>
                    <a:pt x="4227" y="370"/>
                    <a:pt x="3811" y="1"/>
                    <a:pt x="3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82"/>
            <p:cNvSpPr/>
            <p:nvPr/>
          </p:nvSpPr>
          <p:spPr>
            <a:xfrm>
              <a:off x="983561" y="2677389"/>
              <a:ext cx="23140" cy="11395"/>
            </a:xfrm>
            <a:custGeom>
              <a:avLst/>
              <a:gdLst/>
              <a:ahLst/>
              <a:cxnLst/>
              <a:rect l="l" t="t" r="r" b="b"/>
              <a:pathLst>
                <a:path w="727" h="358" extrusionOk="0">
                  <a:moveTo>
                    <a:pt x="179" y="1"/>
                  </a:moveTo>
                  <a:cubicBezTo>
                    <a:pt x="84" y="1"/>
                    <a:pt x="1" y="72"/>
                    <a:pt x="1" y="179"/>
                  </a:cubicBezTo>
                  <a:cubicBezTo>
                    <a:pt x="1" y="275"/>
                    <a:pt x="72" y="358"/>
                    <a:pt x="179" y="358"/>
                  </a:cubicBezTo>
                  <a:lnTo>
                    <a:pt x="548" y="358"/>
                  </a:lnTo>
                  <a:cubicBezTo>
                    <a:pt x="644" y="358"/>
                    <a:pt x="727" y="287"/>
                    <a:pt x="727" y="179"/>
                  </a:cubicBezTo>
                  <a:cubicBezTo>
                    <a:pt x="727" y="72"/>
                    <a:pt x="655" y="1"/>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82"/>
            <p:cNvSpPr/>
            <p:nvPr/>
          </p:nvSpPr>
          <p:spPr>
            <a:xfrm>
              <a:off x="1030925" y="2447736"/>
              <a:ext cx="187638" cy="183086"/>
            </a:xfrm>
            <a:custGeom>
              <a:avLst/>
              <a:gdLst/>
              <a:ahLst/>
              <a:cxnLst/>
              <a:rect l="l" t="t" r="r" b="b"/>
              <a:pathLst>
                <a:path w="5895" h="5752" extrusionOk="0">
                  <a:moveTo>
                    <a:pt x="5168" y="358"/>
                  </a:moveTo>
                  <a:cubicBezTo>
                    <a:pt x="5371" y="358"/>
                    <a:pt x="5549" y="536"/>
                    <a:pt x="5549" y="739"/>
                  </a:cubicBezTo>
                  <a:lnTo>
                    <a:pt x="5549" y="3692"/>
                  </a:lnTo>
                  <a:cubicBezTo>
                    <a:pt x="5549" y="3894"/>
                    <a:pt x="5371" y="4073"/>
                    <a:pt x="5168" y="4073"/>
                  </a:cubicBezTo>
                  <a:lnTo>
                    <a:pt x="2942" y="4073"/>
                  </a:lnTo>
                  <a:cubicBezTo>
                    <a:pt x="2918" y="4073"/>
                    <a:pt x="2870" y="4096"/>
                    <a:pt x="2846" y="4108"/>
                  </a:cubicBezTo>
                  <a:lnTo>
                    <a:pt x="1192" y="5311"/>
                  </a:lnTo>
                  <a:lnTo>
                    <a:pt x="1192" y="5311"/>
                  </a:lnTo>
                  <a:lnTo>
                    <a:pt x="1442" y="4299"/>
                  </a:lnTo>
                  <a:cubicBezTo>
                    <a:pt x="1453" y="4251"/>
                    <a:pt x="1442" y="4192"/>
                    <a:pt x="1418" y="4156"/>
                  </a:cubicBezTo>
                  <a:cubicBezTo>
                    <a:pt x="1382" y="4108"/>
                    <a:pt x="1322" y="4096"/>
                    <a:pt x="1275" y="4096"/>
                  </a:cubicBezTo>
                  <a:lnTo>
                    <a:pt x="727" y="4096"/>
                  </a:lnTo>
                  <a:cubicBezTo>
                    <a:pt x="525" y="4096"/>
                    <a:pt x="346" y="3918"/>
                    <a:pt x="346" y="3703"/>
                  </a:cubicBezTo>
                  <a:lnTo>
                    <a:pt x="346" y="739"/>
                  </a:lnTo>
                  <a:cubicBezTo>
                    <a:pt x="346" y="536"/>
                    <a:pt x="525" y="358"/>
                    <a:pt x="727" y="358"/>
                  </a:cubicBezTo>
                  <a:close/>
                  <a:moveTo>
                    <a:pt x="727" y="1"/>
                  </a:moveTo>
                  <a:cubicBezTo>
                    <a:pt x="322" y="1"/>
                    <a:pt x="1" y="322"/>
                    <a:pt x="1" y="727"/>
                  </a:cubicBezTo>
                  <a:lnTo>
                    <a:pt x="1" y="3692"/>
                  </a:lnTo>
                  <a:cubicBezTo>
                    <a:pt x="1" y="4084"/>
                    <a:pt x="322" y="4418"/>
                    <a:pt x="727" y="4418"/>
                  </a:cubicBezTo>
                  <a:lnTo>
                    <a:pt x="1049" y="4418"/>
                  </a:lnTo>
                  <a:lnTo>
                    <a:pt x="799" y="5430"/>
                  </a:lnTo>
                  <a:cubicBezTo>
                    <a:pt x="775" y="5537"/>
                    <a:pt x="822" y="5656"/>
                    <a:pt x="906" y="5716"/>
                  </a:cubicBezTo>
                  <a:cubicBezTo>
                    <a:pt x="953" y="5739"/>
                    <a:pt x="1013" y="5751"/>
                    <a:pt x="1049" y="5751"/>
                  </a:cubicBezTo>
                  <a:cubicBezTo>
                    <a:pt x="1120" y="5751"/>
                    <a:pt x="1156" y="5739"/>
                    <a:pt x="1203" y="5716"/>
                  </a:cubicBezTo>
                  <a:lnTo>
                    <a:pt x="2989" y="4418"/>
                  </a:lnTo>
                  <a:lnTo>
                    <a:pt x="5168" y="4418"/>
                  </a:lnTo>
                  <a:cubicBezTo>
                    <a:pt x="5561" y="4418"/>
                    <a:pt x="5894" y="4084"/>
                    <a:pt x="5894" y="3692"/>
                  </a:cubicBezTo>
                  <a:lnTo>
                    <a:pt x="5894" y="727"/>
                  </a:lnTo>
                  <a:cubicBezTo>
                    <a:pt x="5894" y="322"/>
                    <a:pt x="5561" y="1"/>
                    <a:pt x="5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82"/>
            <p:cNvSpPr/>
            <p:nvPr/>
          </p:nvSpPr>
          <p:spPr>
            <a:xfrm>
              <a:off x="1066574" y="2483353"/>
              <a:ext cx="28806" cy="11045"/>
            </a:xfrm>
            <a:custGeom>
              <a:avLst/>
              <a:gdLst/>
              <a:ahLst/>
              <a:cxnLst/>
              <a:rect l="l" t="t" r="r" b="b"/>
              <a:pathLst>
                <a:path w="905" h="347" extrusionOk="0">
                  <a:moveTo>
                    <a:pt x="179" y="1"/>
                  </a:moveTo>
                  <a:cubicBezTo>
                    <a:pt x="83" y="1"/>
                    <a:pt x="0" y="72"/>
                    <a:pt x="0" y="179"/>
                  </a:cubicBezTo>
                  <a:cubicBezTo>
                    <a:pt x="0" y="263"/>
                    <a:pt x="72" y="346"/>
                    <a:pt x="179" y="346"/>
                  </a:cubicBezTo>
                  <a:lnTo>
                    <a:pt x="726" y="346"/>
                  </a:lnTo>
                  <a:cubicBezTo>
                    <a:pt x="810" y="346"/>
                    <a:pt x="905" y="275"/>
                    <a:pt x="905" y="179"/>
                  </a:cubicBezTo>
                  <a:cubicBezTo>
                    <a:pt x="893" y="72"/>
                    <a:pt x="810" y="1"/>
                    <a:pt x="7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82"/>
            <p:cNvSpPr/>
            <p:nvPr/>
          </p:nvSpPr>
          <p:spPr>
            <a:xfrm>
              <a:off x="1107126" y="2483353"/>
              <a:ext cx="76201" cy="11045"/>
            </a:xfrm>
            <a:custGeom>
              <a:avLst/>
              <a:gdLst/>
              <a:ahLst/>
              <a:cxnLst/>
              <a:rect l="l" t="t" r="r" b="b"/>
              <a:pathLst>
                <a:path w="2394" h="347" extrusionOk="0">
                  <a:moveTo>
                    <a:pt x="179" y="1"/>
                  </a:moveTo>
                  <a:cubicBezTo>
                    <a:pt x="95" y="1"/>
                    <a:pt x="0" y="72"/>
                    <a:pt x="0" y="179"/>
                  </a:cubicBezTo>
                  <a:cubicBezTo>
                    <a:pt x="0" y="263"/>
                    <a:pt x="71" y="346"/>
                    <a:pt x="179" y="346"/>
                  </a:cubicBezTo>
                  <a:lnTo>
                    <a:pt x="2215" y="346"/>
                  </a:lnTo>
                  <a:cubicBezTo>
                    <a:pt x="2310" y="346"/>
                    <a:pt x="2393" y="275"/>
                    <a:pt x="2393" y="179"/>
                  </a:cubicBezTo>
                  <a:cubicBezTo>
                    <a:pt x="2393" y="72"/>
                    <a:pt x="2310"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82"/>
            <p:cNvSpPr/>
            <p:nvPr/>
          </p:nvSpPr>
          <p:spPr>
            <a:xfrm>
              <a:off x="1065810" y="2512542"/>
              <a:ext cx="117516" cy="11395"/>
            </a:xfrm>
            <a:custGeom>
              <a:avLst/>
              <a:gdLst/>
              <a:ahLst/>
              <a:cxnLst/>
              <a:rect l="l" t="t" r="r" b="b"/>
              <a:pathLst>
                <a:path w="3692" h="358" extrusionOk="0">
                  <a:moveTo>
                    <a:pt x="179" y="1"/>
                  </a:moveTo>
                  <a:cubicBezTo>
                    <a:pt x="96" y="1"/>
                    <a:pt x="0" y="72"/>
                    <a:pt x="0" y="179"/>
                  </a:cubicBezTo>
                  <a:cubicBezTo>
                    <a:pt x="0" y="274"/>
                    <a:pt x="84" y="358"/>
                    <a:pt x="179" y="358"/>
                  </a:cubicBezTo>
                  <a:lnTo>
                    <a:pt x="3513" y="358"/>
                  </a:lnTo>
                  <a:cubicBezTo>
                    <a:pt x="3608" y="358"/>
                    <a:pt x="3691" y="286"/>
                    <a:pt x="3691" y="179"/>
                  </a:cubicBezTo>
                  <a:cubicBezTo>
                    <a:pt x="3691" y="72"/>
                    <a:pt x="3608" y="1"/>
                    <a:pt x="3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82"/>
            <p:cNvSpPr/>
            <p:nvPr/>
          </p:nvSpPr>
          <p:spPr>
            <a:xfrm>
              <a:off x="1065810" y="2542112"/>
              <a:ext cx="76583" cy="11395"/>
            </a:xfrm>
            <a:custGeom>
              <a:avLst/>
              <a:gdLst/>
              <a:ahLst/>
              <a:cxnLst/>
              <a:rect l="l" t="t" r="r" b="b"/>
              <a:pathLst>
                <a:path w="2406" h="358" extrusionOk="0">
                  <a:moveTo>
                    <a:pt x="179" y="0"/>
                  </a:moveTo>
                  <a:cubicBezTo>
                    <a:pt x="96" y="0"/>
                    <a:pt x="0" y="72"/>
                    <a:pt x="0" y="179"/>
                  </a:cubicBezTo>
                  <a:cubicBezTo>
                    <a:pt x="0" y="262"/>
                    <a:pt x="84" y="357"/>
                    <a:pt x="179" y="357"/>
                  </a:cubicBezTo>
                  <a:lnTo>
                    <a:pt x="2227" y="357"/>
                  </a:lnTo>
                  <a:cubicBezTo>
                    <a:pt x="2310" y="357"/>
                    <a:pt x="2405" y="274"/>
                    <a:pt x="2405" y="179"/>
                  </a:cubicBezTo>
                  <a:cubicBezTo>
                    <a:pt x="2405" y="72"/>
                    <a:pt x="2310" y="0"/>
                    <a:pt x="2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82"/>
            <p:cNvSpPr/>
            <p:nvPr/>
          </p:nvSpPr>
          <p:spPr>
            <a:xfrm>
              <a:off x="1154489" y="2542112"/>
              <a:ext cx="28838" cy="11395"/>
            </a:xfrm>
            <a:custGeom>
              <a:avLst/>
              <a:gdLst/>
              <a:ahLst/>
              <a:cxnLst/>
              <a:rect l="l" t="t" r="r" b="b"/>
              <a:pathLst>
                <a:path w="906" h="358" extrusionOk="0">
                  <a:moveTo>
                    <a:pt x="179" y="0"/>
                  </a:moveTo>
                  <a:cubicBezTo>
                    <a:pt x="96" y="0"/>
                    <a:pt x="0" y="72"/>
                    <a:pt x="0" y="179"/>
                  </a:cubicBezTo>
                  <a:cubicBezTo>
                    <a:pt x="0" y="262"/>
                    <a:pt x="72" y="357"/>
                    <a:pt x="179" y="357"/>
                  </a:cubicBezTo>
                  <a:lnTo>
                    <a:pt x="727" y="357"/>
                  </a:lnTo>
                  <a:cubicBezTo>
                    <a:pt x="822" y="357"/>
                    <a:pt x="905" y="274"/>
                    <a:pt x="905" y="179"/>
                  </a:cubicBezTo>
                  <a:cubicBezTo>
                    <a:pt x="905"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9" name="Google Shape;12589;p82"/>
          <p:cNvGrpSpPr/>
          <p:nvPr/>
        </p:nvGrpSpPr>
        <p:grpSpPr>
          <a:xfrm>
            <a:off x="4206763" y="2450951"/>
            <a:ext cx="322151" cy="322374"/>
            <a:chOff x="4206763" y="2450951"/>
            <a:chExt cx="322151" cy="322374"/>
          </a:xfrm>
        </p:grpSpPr>
        <p:sp>
          <p:nvSpPr>
            <p:cNvPr id="12590" name="Google Shape;12590;p82"/>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82"/>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2" name="Google Shape;12592;p82"/>
          <p:cNvGrpSpPr/>
          <p:nvPr/>
        </p:nvGrpSpPr>
        <p:grpSpPr>
          <a:xfrm>
            <a:off x="7528096" y="2450059"/>
            <a:ext cx="327976" cy="324316"/>
            <a:chOff x="7528096" y="2450059"/>
            <a:chExt cx="327976" cy="324316"/>
          </a:xfrm>
        </p:grpSpPr>
        <p:sp>
          <p:nvSpPr>
            <p:cNvPr id="12593" name="Google Shape;12593;p82"/>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82"/>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82"/>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82"/>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82"/>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8" name="Google Shape;12598;p82"/>
          <p:cNvGrpSpPr/>
          <p:nvPr/>
        </p:nvGrpSpPr>
        <p:grpSpPr>
          <a:xfrm>
            <a:off x="7077129" y="2512542"/>
            <a:ext cx="282364" cy="198619"/>
            <a:chOff x="7077129" y="2512542"/>
            <a:chExt cx="282364" cy="198619"/>
          </a:xfrm>
        </p:grpSpPr>
        <p:sp>
          <p:nvSpPr>
            <p:cNvPr id="12599" name="Google Shape;12599;p82"/>
            <p:cNvSpPr/>
            <p:nvPr/>
          </p:nvSpPr>
          <p:spPr>
            <a:xfrm>
              <a:off x="7304872" y="2551533"/>
              <a:ext cx="25050" cy="19416"/>
            </a:xfrm>
            <a:custGeom>
              <a:avLst/>
              <a:gdLst/>
              <a:ahLst/>
              <a:cxnLst/>
              <a:rect l="l" t="t" r="r" b="b"/>
              <a:pathLst>
                <a:path w="787" h="610" extrusionOk="0">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82"/>
            <p:cNvSpPr/>
            <p:nvPr/>
          </p:nvSpPr>
          <p:spPr>
            <a:xfrm>
              <a:off x="7129043" y="2512542"/>
              <a:ext cx="164879" cy="42875"/>
            </a:xfrm>
            <a:custGeom>
              <a:avLst/>
              <a:gdLst/>
              <a:ahLst/>
              <a:cxnLst/>
              <a:rect l="l" t="t" r="r" b="b"/>
              <a:pathLst>
                <a:path w="5180" h="1347" extrusionOk="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82"/>
            <p:cNvSpPr/>
            <p:nvPr/>
          </p:nvSpPr>
          <p:spPr>
            <a:xfrm>
              <a:off x="7077129" y="2536796"/>
              <a:ext cx="282364" cy="174365"/>
            </a:xfrm>
            <a:custGeom>
              <a:avLst/>
              <a:gdLst/>
              <a:ahLst/>
              <a:cxnLst/>
              <a:rect l="l" t="t" r="r" b="b"/>
              <a:pathLst>
                <a:path w="8871" h="5478" extrusionOk="0">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82"/>
            <p:cNvSpPr/>
            <p:nvPr/>
          </p:nvSpPr>
          <p:spPr>
            <a:xfrm>
              <a:off x="7153680" y="2560255"/>
              <a:ext cx="129230" cy="127129"/>
            </a:xfrm>
            <a:custGeom>
              <a:avLst/>
              <a:gdLst/>
              <a:ahLst/>
              <a:cxnLst/>
              <a:rect l="l" t="t" r="r" b="b"/>
              <a:pathLst>
                <a:path w="4060" h="3994" extrusionOk="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82"/>
            <p:cNvSpPr/>
            <p:nvPr/>
          </p:nvSpPr>
          <p:spPr>
            <a:xfrm>
              <a:off x="7183982" y="2590239"/>
              <a:ext cx="68244" cy="68244"/>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82"/>
            <p:cNvSpPr/>
            <p:nvPr/>
          </p:nvSpPr>
          <p:spPr>
            <a:xfrm>
              <a:off x="7225297" y="2595904"/>
              <a:ext cx="20880" cy="20880"/>
            </a:xfrm>
            <a:custGeom>
              <a:avLst/>
              <a:gdLst/>
              <a:ahLst/>
              <a:cxnLst/>
              <a:rect l="l" t="t" r="r" b="b"/>
              <a:pathLst>
                <a:path w="656" h="656" extrusionOk="0">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5" name="Google Shape;12605;p82"/>
          <p:cNvGrpSpPr/>
          <p:nvPr/>
        </p:nvGrpSpPr>
        <p:grpSpPr>
          <a:xfrm>
            <a:off x="3725461" y="2444712"/>
            <a:ext cx="334279" cy="334661"/>
            <a:chOff x="3725461" y="2444712"/>
            <a:chExt cx="334279" cy="334661"/>
          </a:xfrm>
        </p:grpSpPr>
        <p:sp>
          <p:nvSpPr>
            <p:cNvPr id="12606" name="Google Shape;12606;p82"/>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82"/>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82"/>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82"/>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82"/>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82"/>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82"/>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3" name="Google Shape;12613;p82"/>
          <p:cNvGrpSpPr/>
          <p:nvPr/>
        </p:nvGrpSpPr>
        <p:grpSpPr>
          <a:xfrm>
            <a:off x="6577238" y="2457221"/>
            <a:ext cx="332019" cy="310788"/>
            <a:chOff x="6577238" y="2457221"/>
            <a:chExt cx="332019" cy="310788"/>
          </a:xfrm>
        </p:grpSpPr>
        <p:sp>
          <p:nvSpPr>
            <p:cNvPr id="12614" name="Google Shape;12614;p82"/>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82"/>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82"/>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82"/>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82"/>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82"/>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0" name="Google Shape;12620;p82"/>
          <p:cNvGrpSpPr/>
          <p:nvPr/>
        </p:nvGrpSpPr>
        <p:grpSpPr>
          <a:xfrm>
            <a:off x="2818561" y="2439778"/>
            <a:ext cx="247892" cy="346024"/>
            <a:chOff x="2818561" y="2439778"/>
            <a:chExt cx="247892" cy="346024"/>
          </a:xfrm>
        </p:grpSpPr>
        <p:sp>
          <p:nvSpPr>
            <p:cNvPr id="12621" name="Google Shape;12621;p82"/>
            <p:cNvSpPr/>
            <p:nvPr/>
          </p:nvSpPr>
          <p:spPr>
            <a:xfrm>
              <a:off x="2818561" y="2439778"/>
              <a:ext cx="247892" cy="346024"/>
            </a:xfrm>
            <a:custGeom>
              <a:avLst/>
              <a:gdLst/>
              <a:ahLst/>
              <a:cxnLst/>
              <a:rect l="l" t="t" r="r" b="b"/>
              <a:pathLst>
                <a:path w="7788" h="10871" extrusionOk="0">
                  <a:moveTo>
                    <a:pt x="5882" y="9716"/>
                  </a:moveTo>
                  <a:lnTo>
                    <a:pt x="5882" y="9966"/>
                  </a:lnTo>
                  <a:lnTo>
                    <a:pt x="5894" y="9966"/>
                  </a:lnTo>
                  <a:cubicBezTo>
                    <a:pt x="5894" y="10276"/>
                    <a:pt x="5644" y="10550"/>
                    <a:pt x="5323" y="10550"/>
                  </a:cubicBezTo>
                  <a:lnTo>
                    <a:pt x="894" y="10550"/>
                  </a:lnTo>
                  <a:cubicBezTo>
                    <a:pt x="584" y="10550"/>
                    <a:pt x="310" y="10299"/>
                    <a:pt x="310" y="9966"/>
                  </a:cubicBezTo>
                  <a:lnTo>
                    <a:pt x="310" y="9716"/>
                  </a:lnTo>
                  <a:close/>
                  <a:moveTo>
                    <a:pt x="894" y="1"/>
                  </a:moveTo>
                  <a:cubicBezTo>
                    <a:pt x="405" y="1"/>
                    <a:pt x="1" y="394"/>
                    <a:pt x="1" y="894"/>
                  </a:cubicBezTo>
                  <a:lnTo>
                    <a:pt x="1" y="7835"/>
                  </a:lnTo>
                  <a:cubicBezTo>
                    <a:pt x="1" y="7930"/>
                    <a:pt x="72" y="8002"/>
                    <a:pt x="167" y="8002"/>
                  </a:cubicBezTo>
                  <a:cubicBezTo>
                    <a:pt x="263" y="8002"/>
                    <a:pt x="334" y="7930"/>
                    <a:pt x="334" y="7835"/>
                  </a:cubicBezTo>
                  <a:lnTo>
                    <a:pt x="334" y="1346"/>
                  </a:lnTo>
                  <a:lnTo>
                    <a:pt x="3382" y="1346"/>
                  </a:lnTo>
                  <a:cubicBezTo>
                    <a:pt x="3477" y="1346"/>
                    <a:pt x="3549" y="1275"/>
                    <a:pt x="3549" y="1179"/>
                  </a:cubicBezTo>
                  <a:cubicBezTo>
                    <a:pt x="3549" y="1096"/>
                    <a:pt x="3477" y="1025"/>
                    <a:pt x="3382" y="1025"/>
                  </a:cubicBezTo>
                  <a:lnTo>
                    <a:pt x="334" y="1025"/>
                  </a:lnTo>
                  <a:lnTo>
                    <a:pt x="334" y="882"/>
                  </a:lnTo>
                  <a:cubicBezTo>
                    <a:pt x="334" y="572"/>
                    <a:pt x="584" y="310"/>
                    <a:pt x="906" y="310"/>
                  </a:cubicBezTo>
                  <a:lnTo>
                    <a:pt x="5335" y="310"/>
                  </a:lnTo>
                  <a:cubicBezTo>
                    <a:pt x="5644" y="310"/>
                    <a:pt x="5918" y="560"/>
                    <a:pt x="5918" y="882"/>
                  </a:cubicBezTo>
                  <a:lnTo>
                    <a:pt x="5918" y="1025"/>
                  </a:lnTo>
                  <a:lnTo>
                    <a:pt x="4073" y="1025"/>
                  </a:lnTo>
                  <a:cubicBezTo>
                    <a:pt x="3977" y="1025"/>
                    <a:pt x="3906" y="1096"/>
                    <a:pt x="3906" y="1179"/>
                  </a:cubicBezTo>
                  <a:cubicBezTo>
                    <a:pt x="3906" y="1275"/>
                    <a:pt x="3977" y="1346"/>
                    <a:pt x="4073" y="1346"/>
                  </a:cubicBezTo>
                  <a:lnTo>
                    <a:pt x="5894" y="1346"/>
                  </a:lnTo>
                  <a:lnTo>
                    <a:pt x="5894" y="3287"/>
                  </a:lnTo>
                  <a:cubicBezTo>
                    <a:pt x="5751" y="3251"/>
                    <a:pt x="5597" y="3239"/>
                    <a:pt x="5454" y="3239"/>
                  </a:cubicBezTo>
                  <a:cubicBezTo>
                    <a:pt x="4811" y="3239"/>
                    <a:pt x="4215" y="3501"/>
                    <a:pt x="3799" y="3930"/>
                  </a:cubicBezTo>
                  <a:lnTo>
                    <a:pt x="989" y="3930"/>
                  </a:lnTo>
                  <a:cubicBezTo>
                    <a:pt x="894" y="3930"/>
                    <a:pt x="822" y="4001"/>
                    <a:pt x="822" y="4084"/>
                  </a:cubicBezTo>
                  <a:cubicBezTo>
                    <a:pt x="822" y="4180"/>
                    <a:pt x="894" y="4251"/>
                    <a:pt x="989" y="4251"/>
                  </a:cubicBezTo>
                  <a:lnTo>
                    <a:pt x="3537" y="4251"/>
                  </a:lnTo>
                  <a:cubicBezTo>
                    <a:pt x="3477" y="4346"/>
                    <a:pt x="3418" y="4430"/>
                    <a:pt x="3370" y="4537"/>
                  </a:cubicBezTo>
                  <a:lnTo>
                    <a:pt x="1787" y="4537"/>
                  </a:lnTo>
                  <a:cubicBezTo>
                    <a:pt x="1703" y="4537"/>
                    <a:pt x="1620" y="4608"/>
                    <a:pt x="1620" y="4704"/>
                  </a:cubicBezTo>
                  <a:cubicBezTo>
                    <a:pt x="1620" y="4787"/>
                    <a:pt x="1703" y="4858"/>
                    <a:pt x="1787" y="4858"/>
                  </a:cubicBezTo>
                  <a:lnTo>
                    <a:pt x="3239" y="4858"/>
                  </a:lnTo>
                  <a:cubicBezTo>
                    <a:pt x="3156" y="5085"/>
                    <a:pt x="3132" y="5323"/>
                    <a:pt x="3132" y="5573"/>
                  </a:cubicBezTo>
                  <a:lnTo>
                    <a:pt x="3132" y="5739"/>
                  </a:lnTo>
                  <a:lnTo>
                    <a:pt x="1418" y="5739"/>
                  </a:lnTo>
                  <a:cubicBezTo>
                    <a:pt x="1322" y="5739"/>
                    <a:pt x="1251" y="5811"/>
                    <a:pt x="1251" y="5906"/>
                  </a:cubicBezTo>
                  <a:cubicBezTo>
                    <a:pt x="1251" y="5989"/>
                    <a:pt x="1322" y="6073"/>
                    <a:pt x="1418" y="6073"/>
                  </a:cubicBezTo>
                  <a:lnTo>
                    <a:pt x="3180" y="6073"/>
                  </a:lnTo>
                  <a:cubicBezTo>
                    <a:pt x="3192" y="6132"/>
                    <a:pt x="3203" y="6168"/>
                    <a:pt x="3215" y="6216"/>
                  </a:cubicBezTo>
                  <a:lnTo>
                    <a:pt x="2382" y="6216"/>
                  </a:lnTo>
                  <a:cubicBezTo>
                    <a:pt x="2299" y="6216"/>
                    <a:pt x="2215" y="6287"/>
                    <a:pt x="2215" y="6382"/>
                  </a:cubicBezTo>
                  <a:cubicBezTo>
                    <a:pt x="2215" y="6466"/>
                    <a:pt x="2299" y="6549"/>
                    <a:pt x="2382" y="6549"/>
                  </a:cubicBezTo>
                  <a:lnTo>
                    <a:pt x="3334" y="6549"/>
                  </a:lnTo>
                  <a:cubicBezTo>
                    <a:pt x="3704" y="7347"/>
                    <a:pt x="4513" y="7894"/>
                    <a:pt x="5454" y="7894"/>
                  </a:cubicBezTo>
                  <a:cubicBezTo>
                    <a:pt x="5597" y="7894"/>
                    <a:pt x="5751" y="7883"/>
                    <a:pt x="5894" y="7859"/>
                  </a:cubicBezTo>
                  <a:lnTo>
                    <a:pt x="5894" y="9407"/>
                  </a:lnTo>
                  <a:lnTo>
                    <a:pt x="334" y="9407"/>
                  </a:lnTo>
                  <a:lnTo>
                    <a:pt x="334" y="8514"/>
                  </a:lnTo>
                  <a:cubicBezTo>
                    <a:pt x="334" y="8418"/>
                    <a:pt x="263" y="8347"/>
                    <a:pt x="167" y="8347"/>
                  </a:cubicBezTo>
                  <a:cubicBezTo>
                    <a:pt x="72" y="8347"/>
                    <a:pt x="1" y="8418"/>
                    <a:pt x="1" y="8514"/>
                  </a:cubicBezTo>
                  <a:lnTo>
                    <a:pt x="1" y="9978"/>
                  </a:lnTo>
                  <a:cubicBezTo>
                    <a:pt x="1" y="10478"/>
                    <a:pt x="405" y="10871"/>
                    <a:pt x="894" y="10871"/>
                  </a:cubicBezTo>
                  <a:lnTo>
                    <a:pt x="5323" y="10871"/>
                  </a:lnTo>
                  <a:cubicBezTo>
                    <a:pt x="5811" y="10871"/>
                    <a:pt x="6216" y="10478"/>
                    <a:pt x="6216" y="9978"/>
                  </a:cubicBezTo>
                  <a:lnTo>
                    <a:pt x="6216" y="9561"/>
                  </a:lnTo>
                  <a:lnTo>
                    <a:pt x="6216" y="7763"/>
                  </a:lnTo>
                  <a:cubicBezTo>
                    <a:pt x="7121" y="7454"/>
                    <a:pt x="7775" y="6573"/>
                    <a:pt x="7775" y="5561"/>
                  </a:cubicBezTo>
                  <a:cubicBezTo>
                    <a:pt x="7787" y="5204"/>
                    <a:pt x="7716" y="4858"/>
                    <a:pt x="7549" y="4537"/>
                  </a:cubicBezTo>
                  <a:cubicBezTo>
                    <a:pt x="7515" y="4485"/>
                    <a:pt x="7462" y="4446"/>
                    <a:pt x="7399" y="4446"/>
                  </a:cubicBezTo>
                  <a:cubicBezTo>
                    <a:pt x="7375" y="4446"/>
                    <a:pt x="7350" y="4452"/>
                    <a:pt x="7323" y="4465"/>
                  </a:cubicBezTo>
                  <a:cubicBezTo>
                    <a:pt x="7252" y="4501"/>
                    <a:pt x="7204" y="4596"/>
                    <a:pt x="7252" y="4680"/>
                  </a:cubicBezTo>
                  <a:cubicBezTo>
                    <a:pt x="7383" y="4954"/>
                    <a:pt x="7442" y="5251"/>
                    <a:pt x="7442" y="5561"/>
                  </a:cubicBezTo>
                  <a:cubicBezTo>
                    <a:pt x="7442" y="6656"/>
                    <a:pt x="6549" y="7573"/>
                    <a:pt x="5430" y="7573"/>
                  </a:cubicBezTo>
                  <a:cubicBezTo>
                    <a:pt x="4335" y="7573"/>
                    <a:pt x="3430" y="6680"/>
                    <a:pt x="3430" y="5561"/>
                  </a:cubicBezTo>
                  <a:cubicBezTo>
                    <a:pt x="3430" y="4442"/>
                    <a:pt x="4323" y="3549"/>
                    <a:pt x="5430" y="3549"/>
                  </a:cubicBezTo>
                  <a:cubicBezTo>
                    <a:pt x="5990" y="3549"/>
                    <a:pt x="6525" y="3787"/>
                    <a:pt x="6906" y="4192"/>
                  </a:cubicBezTo>
                  <a:cubicBezTo>
                    <a:pt x="6939" y="4224"/>
                    <a:pt x="6986" y="4243"/>
                    <a:pt x="7032" y="4243"/>
                  </a:cubicBezTo>
                  <a:cubicBezTo>
                    <a:pt x="7069" y="4243"/>
                    <a:pt x="7106" y="4230"/>
                    <a:pt x="7133" y="4204"/>
                  </a:cubicBezTo>
                  <a:cubicBezTo>
                    <a:pt x="7192" y="4144"/>
                    <a:pt x="7204" y="4049"/>
                    <a:pt x="7144" y="3989"/>
                  </a:cubicBezTo>
                  <a:cubicBezTo>
                    <a:pt x="6882" y="3703"/>
                    <a:pt x="6561" y="3489"/>
                    <a:pt x="6216" y="3370"/>
                  </a:cubicBezTo>
                  <a:lnTo>
                    <a:pt x="6216" y="1191"/>
                  </a:lnTo>
                  <a:lnTo>
                    <a:pt x="6216" y="894"/>
                  </a:lnTo>
                  <a:cubicBezTo>
                    <a:pt x="6216" y="394"/>
                    <a:pt x="5811" y="1"/>
                    <a:pt x="5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82"/>
            <p:cNvSpPr/>
            <p:nvPr/>
          </p:nvSpPr>
          <p:spPr>
            <a:xfrm>
              <a:off x="2939833" y="2603066"/>
              <a:ext cx="11395" cy="18652"/>
            </a:xfrm>
            <a:custGeom>
              <a:avLst/>
              <a:gdLst/>
              <a:ahLst/>
              <a:cxnLst/>
              <a:rect l="l" t="t" r="r" b="b"/>
              <a:pathLst>
                <a:path w="358" h="586" extrusionOk="0">
                  <a:moveTo>
                    <a:pt x="203" y="1"/>
                  </a:moveTo>
                  <a:cubicBezTo>
                    <a:pt x="118" y="1"/>
                    <a:pt x="47" y="57"/>
                    <a:pt x="36" y="133"/>
                  </a:cubicBezTo>
                  <a:cubicBezTo>
                    <a:pt x="24" y="228"/>
                    <a:pt x="1" y="324"/>
                    <a:pt x="1" y="419"/>
                  </a:cubicBezTo>
                  <a:cubicBezTo>
                    <a:pt x="1" y="502"/>
                    <a:pt x="72" y="586"/>
                    <a:pt x="167" y="586"/>
                  </a:cubicBezTo>
                  <a:cubicBezTo>
                    <a:pt x="263" y="586"/>
                    <a:pt x="334" y="502"/>
                    <a:pt x="334" y="419"/>
                  </a:cubicBezTo>
                  <a:cubicBezTo>
                    <a:pt x="334" y="336"/>
                    <a:pt x="334" y="252"/>
                    <a:pt x="346" y="181"/>
                  </a:cubicBezTo>
                  <a:cubicBezTo>
                    <a:pt x="358" y="109"/>
                    <a:pt x="322" y="14"/>
                    <a:pt x="227" y="2"/>
                  </a:cubicBezTo>
                  <a:cubicBezTo>
                    <a:pt x="219" y="1"/>
                    <a:pt x="211" y="1"/>
                    <a:pt x="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82"/>
            <p:cNvSpPr/>
            <p:nvPr/>
          </p:nvSpPr>
          <p:spPr>
            <a:xfrm>
              <a:off x="2963706" y="2653103"/>
              <a:ext cx="19735" cy="14101"/>
            </a:xfrm>
            <a:custGeom>
              <a:avLst/>
              <a:gdLst/>
              <a:ahLst/>
              <a:cxnLst/>
              <a:rect l="l" t="t" r="r" b="b"/>
              <a:pathLst>
                <a:path w="620" h="443" extrusionOk="0">
                  <a:moveTo>
                    <a:pt x="178" y="1"/>
                  </a:moveTo>
                  <a:cubicBezTo>
                    <a:pt x="124" y="1"/>
                    <a:pt x="71" y="27"/>
                    <a:pt x="48" y="73"/>
                  </a:cubicBezTo>
                  <a:cubicBezTo>
                    <a:pt x="1" y="157"/>
                    <a:pt x="25" y="252"/>
                    <a:pt x="108" y="299"/>
                  </a:cubicBezTo>
                  <a:cubicBezTo>
                    <a:pt x="191" y="347"/>
                    <a:pt x="287" y="395"/>
                    <a:pt x="370" y="419"/>
                  </a:cubicBezTo>
                  <a:cubicBezTo>
                    <a:pt x="382" y="419"/>
                    <a:pt x="406" y="442"/>
                    <a:pt x="417" y="442"/>
                  </a:cubicBezTo>
                  <a:cubicBezTo>
                    <a:pt x="489" y="442"/>
                    <a:pt x="548" y="395"/>
                    <a:pt x="560" y="323"/>
                  </a:cubicBezTo>
                  <a:cubicBezTo>
                    <a:pt x="620" y="228"/>
                    <a:pt x="584" y="121"/>
                    <a:pt x="489" y="109"/>
                  </a:cubicBezTo>
                  <a:lnTo>
                    <a:pt x="263" y="26"/>
                  </a:lnTo>
                  <a:cubicBezTo>
                    <a:pt x="237" y="9"/>
                    <a:pt x="208"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82"/>
            <p:cNvSpPr/>
            <p:nvPr/>
          </p:nvSpPr>
          <p:spPr>
            <a:xfrm>
              <a:off x="2948555" y="2577443"/>
              <a:ext cx="17093" cy="16615"/>
            </a:xfrm>
            <a:custGeom>
              <a:avLst/>
              <a:gdLst/>
              <a:ahLst/>
              <a:cxnLst/>
              <a:rect l="l" t="t" r="r" b="b"/>
              <a:pathLst>
                <a:path w="537" h="522" extrusionOk="0">
                  <a:moveTo>
                    <a:pt x="364" y="1"/>
                  </a:moveTo>
                  <a:cubicBezTo>
                    <a:pt x="322" y="1"/>
                    <a:pt x="280" y="15"/>
                    <a:pt x="251" y="45"/>
                  </a:cubicBezTo>
                  <a:cubicBezTo>
                    <a:pt x="179" y="117"/>
                    <a:pt x="120" y="200"/>
                    <a:pt x="60" y="271"/>
                  </a:cubicBezTo>
                  <a:cubicBezTo>
                    <a:pt x="1" y="343"/>
                    <a:pt x="24" y="450"/>
                    <a:pt x="84" y="498"/>
                  </a:cubicBezTo>
                  <a:cubicBezTo>
                    <a:pt x="120" y="510"/>
                    <a:pt x="143" y="521"/>
                    <a:pt x="179" y="521"/>
                  </a:cubicBezTo>
                  <a:cubicBezTo>
                    <a:pt x="227" y="521"/>
                    <a:pt x="286" y="498"/>
                    <a:pt x="310" y="462"/>
                  </a:cubicBezTo>
                  <a:cubicBezTo>
                    <a:pt x="358" y="402"/>
                    <a:pt x="417" y="343"/>
                    <a:pt x="465" y="283"/>
                  </a:cubicBezTo>
                  <a:cubicBezTo>
                    <a:pt x="536" y="224"/>
                    <a:pt x="536" y="117"/>
                    <a:pt x="477" y="45"/>
                  </a:cubicBezTo>
                  <a:cubicBezTo>
                    <a:pt x="447" y="15"/>
                    <a:pt x="405" y="1"/>
                    <a:pt x="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82"/>
            <p:cNvSpPr/>
            <p:nvPr/>
          </p:nvSpPr>
          <p:spPr>
            <a:xfrm>
              <a:off x="2943621" y="2631299"/>
              <a:ext cx="16329" cy="17697"/>
            </a:xfrm>
            <a:custGeom>
              <a:avLst/>
              <a:gdLst/>
              <a:ahLst/>
              <a:cxnLst/>
              <a:rect l="l" t="t" r="r" b="b"/>
              <a:pathLst>
                <a:path w="513" h="556" extrusionOk="0">
                  <a:moveTo>
                    <a:pt x="196" y="1"/>
                  </a:moveTo>
                  <a:cubicBezTo>
                    <a:pt x="172" y="1"/>
                    <a:pt x="146" y="7"/>
                    <a:pt x="120" y="20"/>
                  </a:cubicBezTo>
                  <a:cubicBezTo>
                    <a:pt x="48" y="68"/>
                    <a:pt x="1" y="151"/>
                    <a:pt x="48" y="246"/>
                  </a:cubicBezTo>
                  <a:cubicBezTo>
                    <a:pt x="96" y="330"/>
                    <a:pt x="144" y="425"/>
                    <a:pt x="203" y="496"/>
                  </a:cubicBezTo>
                  <a:cubicBezTo>
                    <a:pt x="227" y="544"/>
                    <a:pt x="275" y="556"/>
                    <a:pt x="334" y="556"/>
                  </a:cubicBezTo>
                  <a:cubicBezTo>
                    <a:pt x="358" y="556"/>
                    <a:pt x="394" y="544"/>
                    <a:pt x="417" y="532"/>
                  </a:cubicBezTo>
                  <a:cubicBezTo>
                    <a:pt x="501" y="484"/>
                    <a:pt x="513" y="377"/>
                    <a:pt x="465" y="306"/>
                  </a:cubicBezTo>
                  <a:cubicBezTo>
                    <a:pt x="417" y="246"/>
                    <a:pt x="382" y="175"/>
                    <a:pt x="346" y="92"/>
                  </a:cubicBezTo>
                  <a:cubicBezTo>
                    <a:pt x="312" y="40"/>
                    <a:pt x="259" y="1"/>
                    <a:pt x="1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82"/>
            <p:cNvSpPr/>
            <p:nvPr/>
          </p:nvSpPr>
          <p:spPr>
            <a:xfrm>
              <a:off x="3019408" y="2638907"/>
              <a:ext cx="16711" cy="16170"/>
            </a:xfrm>
            <a:custGeom>
              <a:avLst/>
              <a:gdLst/>
              <a:ahLst/>
              <a:cxnLst/>
              <a:rect l="l" t="t" r="r" b="b"/>
              <a:pathLst>
                <a:path w="525" h="508" extrusionOk="0">
                  <a:moveTo>
                    <a:pt x="346" y="1"/>
                  </a:moveTo>
                  <a:cubicBezTo>
                    <a:pt x="290" y="1"/>
                    <a:pt x="238" y="29"/>
                    <a:pt x="215" y="67"/>
                  </a:cubicBezTo>
                  <a:cubicBezTo>
                    <a:pt x="168" y="126"/>
                    <a:pt x="108" y="186"/>
                    <a:pt x="61" y="245"/>
                  </a:cubicBezTo>
                  <a:cubicBezTo>
                    <a:pt x="1" y="305"/>
                    <a:pt x="1" y="412"/>
                    <a:pt x="61" y="472"/>
                  </a:cubicBezTo>
                  <a:cubicBezTo>
                    <a:pt x="96" y="495"/>
                    <a:pt x="144" y="507"/>
                    <a:pt x="180" y="507"/>
                  </a:cubicBezTo>
                  <a:cubicBezTo>
                    <a:pt x="227" y="507"/>
                    <a:pt x="251" y="495"/>
                    <a:pt x="299" y="472"/>
                  </a:cubicBezTo>
                  <a:cubicBezTo>
                    <a:pt x="370" y="388"/>
                    <a:pt x="430" y="317"/>
                    <a:pt x="489" y="245"/>
                  </a:cubicBezTo>
                  <a:cubicBezTo>
                    <a:pt x="525" y="186"/>
                    <a:pt x="513" y="79"/>
                    <a:pt x="442" y="31"/>
                  </a:cubicBezTo>
                  <a:cubicBezTo>
                    <a:pt x="411" y="10"/>
                    <a:pt x="378" y="1"/>
                    <a:pt x="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82"/>
            <p:cNvSpPr/>
            <p:nvPr/>
          </p:nvSpPr>
          <p:spPr>
            <a:xfrm>
              <a:off x="3033063" y="2611087"/>
              <a:ext cx="12159" cy="18971"/>
            </a:xfrm>
            <a:custGeom>
              <a:avLst/>
              <a:gdLst/>
              <a:ahLst/>
              <a:cxnLst/>
              <a:rect l="l" t="t" r="r" b="b"/>
              <a:pathLst>
                <a:path w="382" h="596" extrusionOk="0">
                  <a:moveTo>
                    <a:pt x="203" y="0"/>
                  </a:moveTo>
                  <a:cubicBezTo>
                    <a:pt x="108" y="0"/>
                    <a:pt x="36" y="72"/>
                    <a:pt x="36" y="167"/>
                  </a:cubicBezTo>
                  <a:cubicBezTo>
                    <a:pt x="36" y="238"/>
                    <a:pt x="36" y="334"/>
                    <a:pt x="24" y="405"/>
                  </a:cubicBezTo>
                  <a:cubicBezTo>
                    <a:pt x="1" y="488"/>
                    <a:pt x="60" y="584"/>
                    <a:pt x="155" y="596"/>
                  </a:cubicBezTo>
                  <a:lnTo>
                    <a:pt x="179" y="596"/>
                  </a:lnTo>
                  <a:cubicBezTo>
                    <a:pt x="263" y="596"/>
                    <a:pt x="334" y="536"/>
                    <a:pt x="346" y="465"/>
                  </a:cubicBezTo>
                  <a:cubicBezTo>
                    <a:pt x="370" y="369"/>
                    <a:pt x="382" y="274"/>
                    <a:pt x="382" y="167"/>
                  </a:cubicBezTo>
                  <a:cubicBezTo>
                    <a:pt x="346" y="72"/>
                    <a:pt x="286"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82"/>
            <p:cNvSpPr/>
            <p:nvPr/>
          </p:nvSpPr>
          <p:spPr>
            <a:xfrm>
              <a:off x="3024342" y="2583363"/>
              <a:ext cx="15947" cy="17888"/>
            </a:xfrm>
            <a:custGeom>
              <a:avLst/>
              <a:gdLst/>
              <a:ahLst/>
              <a:cxnLst/>
              <a:rect l="l" t="t" r="r" b="b"/>
              <a:pathLst>
                <a:path w="501" h="562" extrusionOk="0">
                  <a:moveTo>
                    <a:pt x="187" y="1"/>
                  </a:moveTo>
                  <a:cubicBezTo>
                    <a:pt x="154" y="1"/>
                    <a:pt x="119" y="13"/>
                    <a:pt x="84" y="38"/>
                  </a:cubicBezTo>
                  <a:cubicBezTo>
                    <a:pt x="13" y="97"/>
                    <a:pt x="1" y="193"/>
                    <a:pt x="60" y="264"/>
                  </a:cubicBezTo>
                  <a:cubicBezTo>
                    <a:pt x="96" y="324"/>
                    <a:pt x="144" y="395"/>
                    <a:pt x="179" y="466"/>
                  </a:cubicBezTo>
                  <a:cubicBezTo>
                    <a:pt x="203" y="526"/>
                    <a:pt x="263" y="562"/>
                    <a:pt x="322" y="562"/>
                  </a:cubicBezTo>
                  <a:cubicBezTo>
                    <a:pt x="358" y="562"/>
                    <a:pt x="370" y="562"/>
                    <a:pt x="394" y="550"/>
                  </a:cubicBezTo>
                  <a:cubicBezTo>
                    <a:pt x="477" y="502"/>
                    <a:pt x="501" y="407"/>
                    <a:pt x="465" y="324"/>
                  </a:cubicBezTo>
                  <a:cubicBezTo>
                    <a:pt x="417" y="228"/>
                    <a:pt x="370" y="145"/>
                    <a:pt x="310" y="74"/>
                  </a:cubicBezTo>
                  <a:cubicBezTo>
                    <a:pt x="276" y="25"/>
                    <a:pt x="233" y="1"/>
                    <a:pt x="1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82"/>
            <p:cNvSpPr/>
            <p:nvPr/>
          </p:nvSpPr>
          <p:spPr>
            <a:xfrm>
              <a:off x="2992894" y="2655808"/>
              <a:ext cx="19735" cy="12159"/>
            </a:xfrm>
            <a:custGeom>
              <a:avLst/>
              <a:gdLst/>
              <a:ahLst/>
              <a:cxnLst/>
              <a:rect l="l" t="t" r="r" b="b"/>
              <a:pathLst>
                <a:path w="620" h="382" extrusionOk="0">
                  <a:moveTo>
                    <a:pt x="437" y="0"/>
                  </a:moveTo>
                  <a:cubicBezTo>
                    <a:pt x="419" y="0"/>
                    <a:pt x="400" y="4"/>
                    <a:pt x="382" y="12"/>
                  </a:cubicBezTo>
                  <a:cubicBezTo>
                    <a:pt x="298" y="36"/>
                    <a:pt x="227" y="60"/>
                    <a:pt x="155" y="72"/>
                  </a:cubicBezTo>
                  <a:cubicBezTo>
                    <a:pt x="60" y="84"/>
                    <a:pt x="1" y="155"/>
                    <a:pt x="24" y="250"/>
                  </a:cubicBezTo>
                  <a:cubicBezTo>
                    <a:pt x="36" y="322"/>
                    <a:pt x="96" y="381"/>
                    <a:pt x="179" y="381"/>
                  </a:cubicBezTo>
                  <a:lnTo>
                    <a:pt x="203" y="381"/>
                  </a:lnTo>
                  <a:cubicBezTo>
                    <a:pt x="298" y="369"/>
                    <a:pt x="393" y="357"/>
                    <a:pt x="477" y="322"/>
                  </a:cubicBezTo>
                  <a:cubicBezTo>
                    <a:pt x="572" y="298"/>
                    <a:pt x="620" y="203"/>
                    <a:pt x="584" y="119"/>
                  </a:cubicBezTo>
                  <a:cubicBezTo>
                    <a:pt x="556" y="45"/>
                    <a:pt x="500" y="0"/>
                    <a:pt x="4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82"/>
            <p:cNvSpPr/>
            <p:nvPr/>
          </p:nvSpPr>
          <p:spPr>
            <a:xfrm>
              <a:off x="3000469" y="2566366"/>
              <a:ext cx="20117" cy="13655"/>
            </a:xfrm>
            <a:custGeom>
              <a:avLst/>
              <a:gdLst/>
              <a:ahLst/>
              <a:cxnLst/>
              <a:rect l="l" t="t" r="r" b="b"/>
              <a:pathLst>
                <a:path w="632" h="429" extrusionOk="0">
                  <a:moveTo>
                    <a:pt x="181" y="0"/>
                  </a:moveTo>
                  <a:cubicBezTo>
                    <a:pt x="116" y="0"/>
                    <a:pt x="55" y="43"/>
                    <a:pt x="36" y="107"/>
                  </a:cubicBezTo>
                  <a:cubicBezTo>
                    <a:pt x="1" y="203"/>
                    <a:pt x="48" y="286"/>
                    <a:pt x="144" y="322"/>
                  </a:cubicBezTo>
                  <a:lnTo>
                    <a:pt x="358" y="405"/>
                  </a:lnTo>
                  <a:cubicBezTo>
                    <a:pt x="394" y="429"/>
                    <a:pt x="405" y="429"/>
                    <a:pt x="441" y="429"/>
                  </a:cubicBezTo>
                  <a:cubicBezTo>
                    <a:pt x="501" y="429"/>
                    <a:pt x="560" y="393"/>
                    <a:pt x="584" y="334"/>
                  </a:cubicBezTo>
                  <a:cubicBezTo>
                    <a:pt x="632" y="274"/>
                    <a:pt x="596" y="167"/>
                    <a:pt x="513" y="131"/>
                  </a:cubicBezTo>
                  <a:cubicBezTo>
                    <a:pt x="417" y="84"/>
                    <a:pt x="334" y="36"/>
                    <a:pt x="239" y="12"/>
                  </a:cubicBez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82"/>
            <p:cNvSpPr/>
            <p:nvPr/>
          </p:nvSpPr>
          <p:spPr>
            <a:xfrm>
              <a:off x="2972045" y="2565188"/>
              <a:ext cx="18971" cy="12191"/>
            </a:xfrm>
            <a:custGeom>
              <a:avLst/>
              <a:gdLst/>
              <a:ahLst/>
              <a:cxnLst/>
              <a:rect l="l" t="t" r="r" b="b"/>
              <a:pathLst>
                <a:path w="596" h="383" extrusionOk="0">
                  <a:moveTo>
                    <a:pt x="441" y="0"/>
                  </a:moveTo>
                  <a:cubicBezTo>
                    <a:pt x="434" y="0"/>
                    <a:pt x="426" y="1"/>
                    <a:pt x="417" y="2"/>
                  </a:cubicBezTo>
                  <a:cubicBezTo>
                    <a:pt x="310" y="13"/>
                    <a:pt x="227" y="25"/>
                    <a:pt x="144" y="61"/>
                  </a:cubicBezTo>
                  <a:cubicBezTo>
                    <a:pt x="48" y="85"/>
                    <a:pt x="1" y="180"/>
                    <a:pt x="36" y="264"/>
                  </a:cubicBezTo>
                  <a:cubicBezTo>
                    <a:pt x="60" y="347"/>
                    <a:pt x="120" y="383"/>
                    <a:pt x="179" y="383"/>
                  </a:cubicBezTo>
                  <a:cubicBezTo>
                    <a:pt x="203" y="383"/>
                    <a:pt x="215" y="383"/>
                    <a:pt x="227" y="371"/>
                  </a:cubicBezTo>
                  <a:cubicBezTo>
                    <a:pt x="298" y="347"/>
                    <a:pt x="370" y="323"/>
                    <a:pt x="453" y="311"/>
                  </a:cubicBezTo>
                  <a:cubicBezTo>
                    <a:pt x="536" y="299"/>
                    <a:pt x="596" y="228"/>
                    <a:pt x="596" y="133"/>
                  </a:cubicBezTo>
                  <a:cubicBezTo>
                    <a:pt x="585" y="56"/>
                    <a:pt x="524" y="0"/>
                    <a:pt x="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82"/>
            <p:cNvSpPr/>
            <p:nvPr/>
          </p:nvSpPr>
          <p:spPr>
            <a:xfrm>
              <a:off x="2976597" y="2586451"/>
              <a:ext cx="32244" cy="61814"/>
            </a:xfrm>
            <a:custGeom>
              <a:avLst/>
              <a:gdLst/>
              <a:ahLst/>
              <a:cxnLst/>
              <a:rect l="l" t="t" r="r" b="b"/>
              <a:pathLst>
                <a:path w="1013" h="1942" extrusionOk="0">
                  <a:moveTo>
                    <a:pt x="501" y="0"/>
                  </a:moveTo>
                  <a:cubicBezTo>
                    <a:pt x="417" y="0"/>
                    <a:pt x="334" y="72"/>
                    <a:pt x="334" y="167"/>
                  </a:cubicBezTo>
                  <a:lnTo>
                    <a:pt x="334" y="310"/>
                  </a:lnTo>
                  <a:cubicBezTo>
                    <a:pt x="143" y="346"/>
                    <a:pt x="1" y="524"/>
                    <a:pt x="1" y="715"/>
                  </a:cubicBezTo>
                  <a:cubicBezTo>
                    <a:pt x="1" y="941"/>
                    <a:pt x="179" y="1131"/>
                    <a:pt x="417" y="1131"/>
                  </a:cubicBezTo>
                  <a:lnTo>
                    <a:pt x="608" y="1131"/>
                  </a:lnTo>
                  <a:cubicBezTo>
                    <a:pt x="655" y="1131"/>
                    <a:pt x="691" y="1179"/>
                    <a:pt x="691" y="1227"/>
                  </a:cubicBezTo>
                  <a:cubicBezTo>
                    <a:pt x="691" y="1262"/>
                    <a:pt x="655" y="1310"/>
                    <a:pt x="608" y="1310"/>
                  </a:cubicBezTo>
                  <a:lnTo>
                    <a:pt x="322" y="1310"/>
                  </a:lnTo>
                  <a:cubicBezTo>
                    <a:pt x="310" y="1239"/>
                    <a:pt x="251" y="1179"/>
                    <a:pt x="155" y="1179"/>
                  </a:cubicBezTo>
                  <a:cubicBezTo>
                    <a:pt x="72" y="1179"/>
                    <a:pt x="1" y="1250"/>
                    <a:pt x="1" y="1346"/>
                  </a:cubicBezTo>
                  <a:cubicBezTo>
                    <a:pt x="1" y="1501"/>
                    <a:pt x="132" y="1643"/>
                    <a:pt x="298" y="1643"/>
                  </a:cubicBezTo>
                  <a:lnTo>
                    <a:pt x="334" y="1643"/>
                  </a:lnTo>
                  <a:lnTo>
                    <a:pt x="334" y="1774"/>
                  </a:lnTo>
                  <a:cubicBezTo>
                    <a:pt x="334" y="1858"/>
                    <a:pt x="405" y="1941"/>
                    <a:pt x="501" y="1941"/>
                  </a:cubicBezTo>
                  <a:cubicBezTo>
                    <a:pt x="596" y="1941"/>
                    <a:pt x="667" y="1858"/>
                    <a:pt x="667" y="1774"/>
                  </a:cubicBezTo>
                  <a:lnTo>
                    <a:pt x="667" y="1620"/>
                  </a:lnTo>
                  <a:cubicBezTo>
                    <a:pt x="858" y="1596"/>
                    <a:pt x="1001" y="1417"/>
                    <a:pt x="1001" y="1227"/>
                  </a:cubicBezTo>
                  <a:cubicBezTo>
                    <a:pt x="1001" y="1000"/>
                    <a:pt x="834" y="810"/>
                    <a:pt x="596" y="810"/>
                  </a:cubicBezTo>
                  <a:lnTo>
                    <a:pt x="393" y="810"/>
                  </a:lnTo>
                  <a:cubicBezTo>
                    <a:pt x="358" y="810"/>
                    <a:pt x="310" y="762"/>
                    <a:pt x="310" y="715"/>
                  </a:cubicBezTo>
                  <a:cubicBezTo>
                    <a:pt x="310" y="667"/>
                    <a:pt x="358" y="631"/>
                    <a:pt x="393" y="631"/>
                  </a:cubicBezTo>
                  <a:lnTo>
                    <a:pt x="679" y="631"/>
                  </a:lnTo>
                  <a:cubicBezTo>
                    <a:pt x="691" y="703"/>
                    <a:pt x="751" y="762"/>
                    <a:pt x="846" y="762"/>
                  </a:cubicBezTo>
                  <a:cubicBezTo>
                    <a:pt x="929" y="762"/>
                    <a:pt x="1013" y="679"/>
                    <a:pt x="1013" y="596"/>
                  </a:cubicBezTo>
                  <a:cubicBezTo>
                    <a:pt x="1013" y="429"/>
                    <a:pt x="870" y="298"/>
                    <a:pt x="715" y="298"/>
                  </a:cubicBezTo>
                  <a:lnTo>
                    <a:pt x="667" y="298"/>
                  </a:lnTo>
                  <a:lnTo>
                    <a:pt x="667" y="167"/>
                  </a:lnTo>
                  <a:cubicBezTo>
                    <a:pt x="667" y="72"/>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3" name="Google Shape;12633;p82"/>
          <p:cNvGrpSpPr/>
          <p:nvPr/>
        </p:nvGrpSpPr>
        <p:grpSpPr>
          <a:xfrm>
            <a:off x="3207778" y="2474632"/>
            <a:ext cx="419933" cy="275170"/>
            <a:chOff x="3207778" y="2474632"/>
            <a:chExt cx="419933" cy="275170"/>
          </a:xfrm>
        </p:grpSpPr>
        <p:sp>
          <p:nvSpPr>
            <p:cNvPr id="12634" name="Google Shape;12634;p82"/>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82"/>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82"/>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82"/>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82"/>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82"/>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82"/>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82"/>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82"/>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82"/>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82"/>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82"/>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82"/>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82"/>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8" name="Google Shape;12648;p82"/>
          <p:cNvGrpSpPr/>
          <p:nvPr/>
        </p:nvGrpSpPr>
        <p:grpSpPr>
          <a:xfrm>
            <a:off x="6099375" y="2456075"/>
            <a:ext cx="337684" cy="314194"/>
            <a:chOff x="6099375" y="2456075"/>
            <a:chExt cx="337684" cy="314194"/>
          </a:xfrm>
        </p:grpSpPr>
        <p:sp>
          <p:nvSpPr>
            <p:cNvPr id="12649" name="Google Shape;12649;p82"/>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82"/>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1" name="Google Shape;12651;p82"/>
          <p:cNvGrpSpPr/>
          <p:nvPr/>
        </p:nvGrpSpPr>
        <p:grpSpPr>
          <a:xfrm>
            <a:off x="2312623" y="2468584"/>
            <a:ext cx="312698" cy="286534"/>
            <a:chOff x="2312623" y="2468584"/>
            <a:chExt cx="312698" cy="286534"/>
          </a:xfrm>
        </p:grpSpPr>
        <p:sp>
          <p:nvSpPr>
            <p:cNvPr id="12652" name="Google Shape;12652;p82"/>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82"/>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82"/>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5" name="Google Shape;12655;p82"/>
          <p:cNvGrpSpPr/>
          <p:nvPr/>
        </p:nvGrpSpPr>
        <p:grpSpPr>
          <a:xfrm>
            <a:off x="5618805" y="2440924"/>
            <a:ext cx="345292" cy="342618"/>
            <a:chOff x="5618805" y="2440924"/>
            <a:chExt cx="345292" cy="342618"/>
          </a:xfrm>
        </p:grpSpPr>
        <p:sp>
          <p:nvSpPr>
            <p:cNvPr id="12656" name="Google Shape;12656;p82"/>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82"/>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82"/>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82"/>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82"/>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1" name="Google Shape;12661;p82"/>
          <p:cNvGrpSpPr/>
          <p:nvPr/>
        </p:nvGrpSpPr>
        <p:grpSpPr>
          <a:xfrm>
            <a:off x="4653179" y="2446590"/>
            <a:ext cx="377886" cy="331255"/>
            <a:chOff x="4653179" y="2446590"/>
            <a:chExt cx="377886" cy="331255"/>
          </a:xfrm>
        </p:grpSpPr>
        <p:sp>
          <p:nvSpPr>
            <p:cNvPr id="12662" name="Google Shape;12662;p82"/>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82"/>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82"/>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82"/>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6" name="Google Shape;12666;p82"/>
          <p:cNvGrpSpPr/>
          <p:nvPr/>
        </p:nvGrpSpPr>
        <p:grpSpPr>
          <a:xfrm>
            <a:off x="5184517" y="2459481"/>
            <a:ext cx="252062" cy="305122"/>
            <a:chOff x="5184517" y="2459481"/>
            <a:chExt cx="252062" cy="305122"/>
          </a:xfrm>
        </p:grpSpPr>
        <p:sp>
          <p:nvSpPr>
            <p:cNvPr id="12667" name="Google Shape;12667;p82"/>
            <p:cNvSpPr/>
            <p:nvPr/>
          </p:nvSpPr>
          <p:spPr>
            <a:xfrm>
              <a:off x="5383486" y="2674747"/>
              <a:ext cx="13273" cy="13305"/>
            </a:xfrm>
            <a:custGeom>
              <a:avLst/>
              <a:gdLst/>
              <a:ahLst/>
              <a:cxnLst/>
              <a:rect l="l" t="t" r="r" b="b"/>
              <a:pathLst>
                <a:path w="417" h="418" extrusionOk="0">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82"/>
            <p:cNvSpPr/>
            <p:nvPr/>
          </p:nvSpPr>
          <p:spPr>
            <a:xfrm>
              <a:off x="5350128" y="2724402"/>
              <a:ext cx="11395" cy="11395"/>
            </a:xfrm>
            <a:custGeom>
              <a:avLst/>
              <a:gdLst/>
              <a:ahLst/>
              <a:cxnLst/>
              <a:rect l="l" t="t" r="r" b="b"/>
              <a:pathLst>
                <a:path w="358" h="358" extrusionOk="0">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82"/>
            <p:cNvSpPr/>
            <p:nvPr/>
          </p:nvSpPr>
          <p:spPr>
            <a:xfrm>
              <a:off x="5254638" y="2666376"/>
              <a:ext cx="11395" cy="11427"/>
            </a:xfrm>
            <a:custGeom>
              <a:avLst/>
              <a:gdLst/>
              <a:ahLst/>
              <a:cxnLst/>
              <a:rect l="l" t="t" r="r" b="b"/>
              <a:pathLst>
                <a:path w="358" h="359" extrusionOk="0">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82"/>
            <p:cNvSpPr/>
            <p:nvPr/>
          </p:nvSpPr>
          <p:spPr>
            <a:xfrm>
              <a:off x="5273959" y="2724402"/>
              <a:ext cx="11395" cy="11395"/>
            </a:xfrm>
            <a:custGeom>
              <a:avLst/>
              <a:gdLst/>
              <a:ahLst/>
              <a:cxnLst/>
              <a:rect l="l" t="t" r="r" b="b"/>
              <a:pathLst>
                <a:path w="358" h="358" extrusionOk="0">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82"/>
            <p:cNvSpPr/>
            <p:nvPr/>
          </p:nvSpPr>
          <p:spPr>
            <a:xfrm>
              <a:off x="5308049" y="2678917"/>
              <a:ext cx="14451" cy="14037"/>
            </a:xfrm>
            <a:custGeom>
              <a:avLst/>
              <a:gdLst/>
              <a:ahLst/>
              <a:cxnLst/>
              <a:rect l="l" t="t" r="r" b="b"/>
              <a:pathLst>
                <a:path w="454" h="441" extrusionOk="0">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82"/>
            <p:cNvSpPr/>
            <p:nvPr/>
          </p:nvSpPr>
          <p:spPr>
            <a:xfrm>
              <a:off x="5184517" y="2459481"/>
              <a:ext cx="252062" cy="305122"/>
            </a:xfrm>
            <a:custGeom>
              <a:avLst/>
              <a:gdLst/>
              <a:ahLst/>
              <a:cxnLst/>
              <a:rect l="l" t="t" r="r" b="b"/>
              <a:pathLst>
                <a:path w="7919" h="9586" extrusionOk="0">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3" name="Google Shape;12673;p82"/>
          <p:cNvSpPr/>
          <p:nvPr/>
        </p:nvSpPr>
        <p:spPr>
          <a:xfrm>
            <a:off x="1801020" y="1970604"/>
            <a:ext cx="354363" cy="354395"/>
          </a:xfrm>
          <a:custGeom>
            <a:avLst/>
            <a:gdLst/>
            <a:ahLst/>
            <a:cxnLst/>
            <a:rect l="l" t="t" r="r" b="b"/>
            <a:pathLst>
              <a:path w="11133" h="11134" extrusionOk="0">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4" name="Google Shape;12674;p82"/>
          <p:cNvGrpSpPr/>
          <p:nvPr/>
        </p:nvGrpSpPr>
        <p:grpSpPr>
          <a:xfrm>
            <a:off x="6155459" y="1969108"/>
            <a:ext cx="249770" cy="363849"/>
            <a:chOff x="6155459" y="1969108"/>
            <a:chExt cx="249770" cy="363849"/>
          </a:xfrm>
        </p:grpSpPr>
        <p:sp>
          <p:nvSpPr>
            <p:cNvPr id="12675" name="Google Shape;12675;p82"/>
            <p:cNvSpPr/>
            <p:nvPr/>
          </p:nvSpPr>
          <p:spPr>
            <a:xfrm>
              <a:off x="6195628" y="1969108"/>
              <a:ext cx="169813" cy="227012"/>
            </a:xfrm>
            <a:custGeom>
              <a:avLst/>
              <a:gdLst/>
              <a:ahLst/>
              <a:cxnLst/>
              <a:rect l="l" t="t" r="r" b="b"/>
              <a:pathLst>
                <a:path w="5335" h="7132" extrusionOk="0">
                  <a:moveTo>
                    <a:pt x="4120" y="333"/>
                  </a:moveTo>
                  <a:lnTo>
                    <a:pt x="4120" y="1750"/>
                  </a:lnTo>
                  <a:cubicBezTo>
                    <a:pt x="4120" y="1869"/>
                    <a:pt x="4084" y="1965"/>
                    <a:pt x="4036" y="2072"/>
                  </a:cubicBezTo>
                  <a:lnTo>
                    <a:pt x="3953" y="2238"/>
                  </a:lnTo>
                  <a:cubicBezTo>
                    <a:pt x="3941" y="2262"/>
                    <a:pt x="3941" y="2286"/>
                    <a:pt x="3941" y="2310"/>
                  </a:cubicBezTo>
                  <a:lnTo>
                    <a:pt x="3941" y="2667"/>
                  </a:lnTo>
                  <a:cubicBezTo>
                    <a:pt x="3941" y="3024"/>
                    <a:pt x="3786" y="3358"/>
                    <a:pt x="3536" y="3584"/>
                  </a:cubicBezTo>
                  <a:cubicBezTo>
                    <a:pt x="3292" y="3807"/>
                    <a:pt x="3011" y="3935"/>
                    <a:pt x="2699" y="3935"/>
                  </a:cubicBezTo>
                  <a:cubicBezTo>
                    <a:pt x="2661" y="3935"/>
                    <a:pt x="2623" y="3933"/>
                    <a:pt x="2584" y="3929"/>
                  </a:cubicBezTo>
                  <a:cubicBezTo>
                    <a:pt x="1917" y="3893"/>
                    <a:pt x="1405" y="3310"/>
                    <a:pt x="1405" y="2619"/>
                  </a:cubicBezTo>
                  <a:lnTo>
                    <a:pt x="1405" y="2310"/>
                  </a:lnTo>
                  <a:cubicBezTo>
                    <a:pt x="1405" y="2286"/>
                    <a:pt x="1405" y="2262"/>
                    <a:pt x="1393" y="2238"/>
                  </a:cubicBezTo>
                  <a:lnTo>
                    <a:pt x="1298" y="2072"/>
                  </a:lnTo>
                  <a:cubicBezTo>
                    <a:pt x="1262" y="1965"/>
                    <a:pt x="1227" y="1869"/>
                    <a:pt x="1227" y="1750"/>
                  </a:cubicBezTo>
                  <a:lnTo>
                    <a:pt x="1227" y="1238"/>
                  </a:lnTo>
                  <a:cubicBezTo>
                    <a:pt x="1227" y="738"/>
                    <a:pt x="1631" y="333"/>
                    <a:pt x="2131" y="333"/>
                  </a:cubicBezTo>
                  <a:close/>
                  <a:moveTo>
                    <a:pt x="3227" y="4155"/>
                  </a:moveTo>
                  <a:lnTo>
                    <a:pt x="3227" y="4346"/>
                  </a:lnTo>
                  <a:cubicBezTo>
                    <a:pt x="3227" y="4405"/>
                    <a:pt x="3239" y="4465"/>
                    <a:pt x="3251" y="4513"/>
                  </a:cubicBezTo>
                  <a:lnTo>
                    <a:pt x="2667" y="4965"/>
                  </a:lnTo>
                  <a:lnTo>
                    <a:pt x="2096" y="4524"/>
                  </a:lnTo>
                  <a:cubicBezTo>
                    <a:pt x="2108" y="4489"/>
                    <a:pt x="2120" y="4429"/>
                    <a:pt x="2120" y="4370"/>
                  </a:cubicBezTo>
                  <a:lnTo>
                    <a:pt x="2120" y="4155"/>
                  </a:lnTo>
                  <a:cubicBezTo>
                    <a:pt x="2251" y="4215"/>
                    <a:pt x="2405" y="4251"/>
                    <a:pt x="2572" y="4251"/>
                  </a:cubicBezTo>
                  <a:lnTo>
                    <a:pt x="2667" y="4251"/>
                  </a:lnTo>
                  <a:cubicBezTo>
                    <a:pt x="2870" y="4251"/>
                    <a:pt x="3048" y="4215"/>
                    <a:pt x="3227" y="4155"/>
                  </a:cubicBezTo>
                  <a:close/>
                  <a:moveTo>
                    <a:pt x="2131" y="0"/>
                  </a:moveTo>
                  <a:cubicBezTo>
                    <a:pt x="1453" y="0"/>
                    <a:pt x="905" y="560"/>
                    <a:pt x="905" y="1238"/>
                  </a:cubicBezTo>
                  <a:lnTo>
                    <a:pt x="905" y="1750"/>
                  </a:lnTo>
                  <a:cubicBezTo>
                    <a:pt x="905" y="1905"/>
                    <a:pt x="941" y="2072"/>
                    <a:pt x="1024" y="2215"/>
                  </a:cubicBezTo>
                  <a:lnTo>
                    <a:pt x="1084" y="2358"/>
                  </a:lnTo>
                  <a:lnTo>
                    <a:pt x="1084" y="2619"/>
                  </a:lnTo>
                  <a:cubicBezTo>
                    <a:pt x="1084" y="3191"/>
                    <a:pt x="1358" y="3703"/>
                    <a:pt x="1798" y="3989"/>
                  </a:cubicBezTo>
                  <a:lnTo>
                    <a:pt x="1798" y="4358"/>
                  </a:lnTo>
                  <a:cubicBezTo>
                    <a:pt x="1798" y="4453"/>
                    <a:pt x="1739" y="4524"/>
                    <a:pt x="1655" y="4536"/>
                  </a:cubicBezTo>
                  <a:lnTo>
                    <a:pt x="631" y="4858"/>
                  </a:lnTo>
                  <a:cubicBezTo>
                    <a:pt x="262" y="4977"/>
                    <a:pt x="0" y="5298"/>
                    <a:pt x="0" y="5703"/>
                  </a:cubicBezTo>
                  <a:lnTo>
                    <a:pt x="0" y="6965"/>
                  </a:lnTo>
                  <a:cubicBezTo>
                    <a:pt x="0" y="7060"/>
                    <a:pt x="84" y="7132"/>
                    <a:pt x="167" y="7132"/>
                  </a:cubicBezTo>
                  <a:cubicBezTo>
                    <a:pt x="262" y="7132"/>
                    <a:pt x="334" y="7060"/>
                    <a:pt x="334" y="6965"/>
                  </a:cubicBezTo>
                  <a:lnTo>
                    <a:pt x="334" y="5703"/>
                  </a:lnTo>
                  <a:cubicBezTo>
                    <a:pt x="334" y="5465"/>
                    <a:pt x="500" y="5239"/>
                    <a:pt x="715" y="5179"/>
                  </a:cubicBezTo>
                  <a:lnTo>
                    <a:pt x="1750" y="4870"/>
                  </a:lnTo>
                  <a:cubicBezTo>
                    <a:pt x="1810" y="4858"/>
                    <a:pt x="1846" y="4822"/>
                    <a:pt x="1893" y="4798"/>
                  </a:cubicBezTo>
                  <a:lnTo>
                    <a:pt x="2465" y="5227"/>
                  </a:lnTo>
                  <a:cubicBezTo>
                    <a:pt x="2524" y="5275"/>
                    <a:pt x="2596" y="5298"/>
                    <a:pt x="2667" y="5298"/>
                  </a:cubicBezTo>
                  <a:cubicBezTo>
                    <a:pt x="2739" y="5298"/>
                    <a:pt x="2822" y="5275"/>
                    <a:pt x="2882" y="5227"/>
                  </a:cubicBezTo>
                  <a:lnTo>
                    <a:pt x="3441" y="4798"/>
                  </a:lnTo>
                  <a:cubicBezTo>
                    <a:pt x="3489" y="4822"/>
                    <a:pt x="3536" y="4858"/>
                    <a:pt x="3596" y="4870"/>
                  </a:cubicBezTo>
                  <a:lnTo>
                    <a:pt x="4620" y="5179"/>
                  </a:lnTo>
                  <a:cubicBezTo>
                    <a:pt x="4858" y="5251"/>
                    <a:pt x="5001" y="5465"/>
                    <a:pt x="5001" y="5703"/>
                  </a:cubicBezTo>
                  <a:lnTo>
                    <a:pt x="5001" y="6965"/>
                  </a:lnTo>
                  <a:cubicBezTo>
                    <a:pt x="5001" y="7060"/>
                    <a:pt x="5084" y="7132"/>
                    <a:pt x="5168" y="7132"/>
                  </a:cubicBezTo>
                  <a:cubicBezTo>
                    <a:pt x="5263" y="7132"/>
                    <a:pt x="5334" y="7060"/>
                    <a:pt x="5334" y="6965"/>
                  </a:cubicBezTo>
                  <a:lnTo>
                    <a:pt x="5334" y="5703"/>
                  </a:lnTo>
                  <a:cubicBezTo>
                    <a:pt x="5334" y="5322"/>
                    <a:pt x="5084" y="4977"/>
                    <a:pt x="4715" y="4870"/>
                  </a:cubicBezTo>
                  <a:lnTo>
                    <a:pt x="3679" y="4560"/>
                  </a:lnTo>
                  <a:cubicBezTo>
                    <a:pt x="3608" y="4524"/>
                    <a:pt x="3548" y="4453"/>
                    <a:pt x="3548" y="4382"/>
                  </a:cubicBezTo>
                  <a:lnTo>
                    <a:pt x="3548" y="4012"/>
                  </a:lnTo>
                  <a:cubicBezTo>
                    <a:pt x="3620" y="3965"/>
                    <a:pt x="3703" y="3905"/>
                    <a:pt x="3763" y="3846"/>
                  </a:cubicBezTo>
                  <a:cubicBezTo>
                    <a:pt x="4084" y="3548"/>
                    <a:pt x="4263" y="3120"/>
                    <a:pt x="4263" y="2679"/>
                  </a:cubicBezTo>
                  <a:lnTo>
                    <a:pt x="4263" y="2369"/>
                  </a:lnTo>
                  <a:lnTo>
                    <a:pt x="4322" y="2238"/>
                  </a:lnTo>
                  <a:cubicBezTo>
                    <a:pt x="4394" y="2084"/>
                    <a:pt x="4441" y="1917"/>
                    <a:pt x="4441" y="1762"/>
                  </a:cubicBezTo>
                  <a:lnTo>
                    <a:pt x="4441" y="167"/>
                  </a:lnTo>
                  <a:cubicBezTo>
                    <a:pt x="4441" y="83"/>
                    <a:pt x="4370" y="0"/>
                    <a:pt x="4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82"/>
            <p:cNvSpPr/>
            <p:nvPr/>
          </p:nvSpPr>
          <p:spPr>
            <a:xfrm>
              <a:off x="6275585" y="2146083"/>
              <a:ext cx="10249" cy="50037"/>
            </a:xfrm>
            <a:custGeom>
              <a:avLst/>
              <a:gdLst/>
              <a:ahLst/>
              <a:cxnLst/>
              <a:rect l="l" t="t" r="r" b="b"/>
              <a:pathLst>
                <a:path w="322" h="1572" extrusionOk="0">
                  <a:moveTo>
                    <a:pt x="155" y="0"/>
                  </a:moveTo>
                  <a:cubicBezTo>
                    <a:pt x="72" y="0"/>
                    <a:pt x="0" y="72"/>
                    <a:pt x="0" y="155"/>
                  </a:cubicBezTo>
                  <a:lnTo>
                    <a:pt x="0" y="1405"/>
                  </a:lnTo>
                  <a:cubicBezTo>
                    <a:pt x="0" y="1500"/>
                    <a:pt x="72" y="1572"/>
                    <a:pt x="155" y="1572"/>
                  </a:cubicBezTo>
                  <a:cubicBezTo>
                    <a:pt x="251" y="1572"/>
                    <a:pt x="322" y="1500"/>
                    <a:pt x="322" y="1405"/>
                  </a:cubicBezTo>
                  <a:lnTo>
                    <a:pt x="322" y="155"/>
                  </a:lnTo>
                  <a:cubicBezTo>
                    <a:pt x="322" y="72"/>
                    <a:pt x="251"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82"/>
            <p:cNvSpPr/>
            <p:nvPr/>
          </p:nvSpPr>
          <p:spPr>
            <a:xfrm>
              <a:off x="6223671" y="2157446"/>
              <a:ext cx="10631" cy="38673"/>
            </a:xfrm>
            <a:custGeom>
              <a:avLst/>
              <a:gdLst/>
              <a:ahLst/>
              <a:cxnLst/>
              <a:rect l="l" t="t" r="r" b="b"/>
              <a:pathLst>
                <a:path w="334" h="1215" extrusionOk="0">
                  <a:moveTo>
                    <a:pt x="167" y="0"/>
                  </a:moveTo>
                  <a:cubicBezTo>
                    <a:pt x="84" y="0"/>
                    <a:pt x="0" y="72"/>
                    <a:pt x="0" y="155"/>
                  </a:cubicBezTo>
                  <a:lnTo>
                    <a:pt x="0" y="1048"/>
                  </a:lnTo>
                  <a:cubicBezTo>
                    <a:pt x="0" y="1143"/>
                    <a:pt x="84" y="1215"/>
                    <a:pt x="167" y="1215"/>
                  </a:cubicBezTo>
                  <a:cubicBezTo>
                    <a:pt x="250" y="1215"/>
                    <a:pt x="334" y="1143"/>
                    <a:pt x="334" y="1048"/>
                  </a:cubicBezTo>
                  <a:lnTo>
                    <a:pt x="334" y="155"/>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82"/>
            <p:cNvSpPr/>
            <p:nvPr/>
          </p:nvSpPr>
          <p:spPr>
            <a:xfrm>
              <a:off x="6326736" y="2157446"/>
              <a:ext cx="10281" cy="38673"/>
            </a:xfrm>
            <a:custGeom>
              <a:avLst/>
              <a:gdLst/>
              <a:ahLst/>
              <a:cxnLst/>
              <a:rect l="l" t="t" r="r" b="b"/>
              <a:pathLst>
                <a:path w="323" h="1215" extrusionOk="0">
                  <a:moveTo>
                    <a:pt x="156" y="0"/>
                  </a:moveTo>
                  <a:cubicBezTo>
                    <a:pt x="72" y="0"/>
                    <a:pt x="1" y="72"/>
                    <a:pt x="1" y="155"/>
                  </a:cubicBezTo>
                  <a:lnTo>
                    <a:pt x="1" y="1048"/>
                  </a:lnTo>
                  <a:cubicBezTo>
                    <a:pt x="1" y="1143"/>
                    <a:pt x="72" y="1215"/>
                    <a:pt x="156" y="1215"/>
                  </a:cubicBezTo>
                  <a:cubicBezTo>
                    <a:pt x="251" y="1215"/>
                    <a:pt x="322" y="1143"/>
                    <a:pt x="322" y="1048"/>
                  </a:cubicBezTo>
                  <a:lnTo>
                    <a:pt x="322" y="155"/>
                  </a:lnTo>
                  <a:cubicBezTo>
                    <a:pt x="322" y="72"/>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82"/>
            <p:cNvSpPr/>
            <p:nvPr/>
          </p:nvSpPr>
          <p:spPr>
            <a:xfrm>
              <a:off x="6264222" y="2299949"/>
              <a:ext cx="33008" cy="33008"/>
            </a:xfrm>
            <a:custGeom>
              <a:avLst/>
              <a:gdLst/>
              <a:ahLst/>
              <a:cxnLst/>
              <a:rect l="l" t="t" r="r" b="b"/>
              <a:pathLst>
                <a:path w="1037" h="1037" extrusionOk="0">
                  <a:moveTo>
                    <a:pt x="512" y="322"/>
                  </a:moveTo>
                  <a:cubicBezTo>
                    <a:pt x="619" y="322"/>
                    <a:pt x="715" y="417"/>
                    <a:pt x="715" y="524"/>
                  </a:cubicBezTo>
                  <a:cubicBezTo>
                    <a:pt x="715" y="619"/>
                    <a:pt x="619" y="715"/>
                    <a:pt x="512" y="715"/>
                  </a:cubicBezTo>
                  <a:cubicBezTo>
                    <a:pt x="417" y="715"/>
                    <a:pt x="322" y="619"/>
                    <a:pt x="322" y="524"/>
                  </a:cubicBezTo>
                  <a:cubicBezTo>
                    <a:pt x="322" y="417"/>
                    <a:pt x="417" y="322"/>
                    <a:pt x="512" y="322"/>
                  </a:cubicBezTo>
                  <a:close/>
                  <a:moveTo>
                    <a:pt x="512" y="0"/>
                  </a:moveTo>
                  <a:cubicBezTo>
                    <a:pt x="238" y="0"/>
                    <a:pt x="0" y="238"/>
                    <a:pt x="0" y="524"/>
                  </a:cubicBezTo>
                  <a:cubicBezTo>
                    <a:pt x="0" y="798"/>
                    <a:pt x="238" y="1036"/>
                    <a:pt x="512" y="1036"/>
                  </a:cubicBezTo>
                  <a:cubicBezTo>
                    <a:pt x="798" y="1036"/>
                    <a:pt x="1036" y="798"/>
                    <a:pt x="1036" y="524"/>
                  </a:cubicBezTo>
                  <a:cubicBezTo>
                    <a:pt x="1036" y="238"/>
                    <a:pt x="798" y="0"/>
                    <a:pt x="5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82"/>
            <p:cNvSpPr/>
            <p:nvPr/>
          </p:nvSpPr>
          <p:spPr>
            <a:xfrm>
              <a:off x="6155459" y="2299949"/>
              <a:ext cx="33358" cy="33008"/>
            </a:xfrm>
            <a:custGeom>
              <a:avLst/>
              <a:gdLst/>
              <a:ahLst/>
              <a:cxnLst/>
              <a:rect l="l" t="t" r="r" b="b"/>
              <a:pathLst>
                <a:path w="1048" h="1037" extrusionOk="0">
                  <a:moveTo>
                    <a:pt x="524" y="322"/>
                  </a:moveTo>
                  <a:cubicBezTo>
                    <a:pt x="631" y="322"/>
                    <a:pt x="715" y="417"/>
                    <a:pt x="715" y="524"/>
                  </a:cubicBezTo>
                  <a:cubicBezTo>
                    <a:pt x="715" y="619"/>
                    <a:pt x="631" y="715"/>
                    <a:pt x="524" y="715"/>
                  </a:cubicBezTo>
                  <a:cubicBezTo>
                    <a:pt x="417" y="715"/>
                    <a:pt x="334" y="619"/>
                    <a:pt x="334" y="524"/>
                  </a:cubicBezTo>
                  <a:cubicBezTo>
                    <a:pt x="334" y="417"/>
                    <a:pt x="417" y="322"/>
                    <a:pt x="524" y="322"/>
                  </a:cubicBezTo>
                  <a:close/>
                  <a:moveTo>
                    <a:pt x="524" y="0"/>
                  </a:moveTo>
                  <a:cubicBezTo>
                    <a:pt x="238" y="0"/>
                    <a:pt x="0" y="238"/>
                    <a:pt x="0" y="524"/>
                  </a:cubicBezTo>
                  <a:cubicBezTo>
                    <a:pt x="0" y="798"/>
                    <a:pt x="238" y="1036"/>
                    <a:pt x="524" y="1036"/>
                  </a:cubicBezTo>
                  <a:cubicBezTo>
                    <a:pt x="810" y="1036"/>
                    <a:pt x="1048" y="798"/>
                    <a:pt x="1048" y="524"/>
                  </a:cubicBezTo>
                  <a:cubicBezTo>
                    <a:pt x="1048" y="238"/>
                    <a:pt x="810"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82"/>
            <p:cNvSpPr/>
            <p:nvPr/>
          </p:nvSpPr>
          <p:spPr>
            <a:xfrm>
              <a:off x="6372221"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7" y="715"/>
                    <a:pt x="322" y="619"/>
                    <a:pt x="322" y="524"/>
                  </a:cubicBezTo>
                  <a:cubicBezTo>
                    <a:pt x="322" y="417"/>
                    <a:pt x="417" y="322"/>
                    <a:pt x="513" y="322"/>
                  </a:cubicBezTo>
                  <a:close/>
                  <a:moveTo>
                    <a:pt x="513" y="0"/>
                  </a:moveTo>
                  <a:cubicBezTo>
                    <a:pt x="239" y="0"/>
                    <a:pt x="1" y="238"/>
                    <a:pt x="1" y="524"/>
                  </a:cubicBezTo>
                  <a:cubicBezTo>
                    <a:pt x="1" y="798"/>
                    <a:pt x="239" y="1036"/>
                    <a:pt x="513" y="1036"/>
                  </a:cubicBezTo>
                  <a:cubicBezTo>
                    <a:pt x="798" y="1036"/>
                    <a:pt x="1036" y="798"/>
                    <a:pt x="1036" y="524"/>
                  </a:cubicBezTo>
                  <a:cubicBezTo>
                    <a:pt x="1036" y="238"/>
                    <a:pt x="810"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82"/>
            <p:cNvSpPr/>
            <p:nvPr/>
          </p:nvSpPr>
          <p:spPr>
            <a:xfrm>
              <a:off x="6185379" y="2208597"/>
              <a:ext cx="189134" cy="84763"/>
            </a:xfrm>
            <a:custGeom>
              <a:avLst/>
              <a:gdLst/>
              <a:ahLst/>
              <a:cxnLst/>
              <a:rect l="l" t="t" r="r" b="b"/>
              <a:pathLst>
                <a:path w="5942" h="2663" extrusionOk="0">
                  <a:moveTo>
                    <a:pt x="2977" y="1"/>
                  </a:moveTo>
                  <a:cubicBezTo>
                    <a:pt x="2894" y="1"/>
                    <a:pt x="2811" y="72"/>
                    <a:pt x="2811" y="156"/>
                  </a:cubicBezTo>
                  <a:lnTo>
                    <a:pt x="2811" y="715"/>
                  </a:lnTo>
                  <a:lnTo>
                    <a:pt x="1644" y="715"/>
                  </a:lnTo>
                  <a:cubicBezTo>
                    <a:pt x="1418" y="715"/>
                    <a:pt x="1191" y="810"/>
                    <a:pt x="1060" y="1013"/>
                  </a:cubicBezTo>
                  <a:lnTo>
                    <a:pt x="60" y="2394"/>
                  </a:lnTo>
                  <a:cubicBezTo>
                    <a:pt x="1" y="2465"/>
                    <a:pt x="25" y="2573"/>
                    <a:pt x="108" y="2632"/>
                  </a:cubicBezTo>
                  <a:cubicBezTo>
                    <a:pt x="133" y="2653"/>
                    <a:pt x="162" y="2662"/>
                    <a:pt x="193" y="2662"/>
                  </a:cubicBezTo>
                  <a:cubicBezTo>
                    <a:pt x="249" y="2662"/>
                    <a:pt x="307" y="2631"/>
                    <a:pt x="346" y="2584"/>
                  </a:cubicBezTo>
                  <a:lnTo>
                    <a:pt x="1334" y="1203"/>
                  </a:lnTo>
                  <a:cubicBezTo>
                    <a:pt x="1418" y="1096"/>
                    <a:pt x="1513" y="1049"/>
                    <a:pt x="1632" y="1049"/>
                  </a:cubicBezTo>
                  <a:lnTo>
                    <a:pt x="2811" y="1049"/>
                  </a:lnTo>
                  <a:lnTo>
                    <a:pt x="2811" y="2323"/>
                  </a:lnTo>
                  <a:cubicBezTo>
                    <a:pt x="2811" y="2406"/>
                    <a:pt x="2894" y="2477"/>
                    <a:pt x="2977" y="2477"/>
                  </a:cubicBezTo>
                  <a:cubicBezTo>
                    <a:pt x="3061" y="2477"/>
                    <a:pt x="3144" y="2406"/>
                    <a:pt x="3144" y="2323"/>
                  </a:cubicBezTo>
                  <a:lnTo>
                    <a:pt x="3144" y="1049"/>
                  </a:lnTo>
                  <a:lnTo>
                    <a:pt x="4323" y="1049"/>
                  </a:lnTo>
                  <a:cubicBezTo>
                    <a:pt x="4430" y="1049"/>
                    <a:pt x="4549" y="1108"/>
                    <a:pt x="4620" y="1203"/>
                  </a:cubicBezTo>
                  <a:lnTo>
                    <a:pt x="5609" y="2584"/>
                  </a:lnTo>
                  <a:cubicBezTo>
                    <a:pt x="5644" y="2632"/>
                    <a:pt x="5704" y="2656"/>
                    <a:pt x="5752" y="2656"/>
                  </a:cubicBezTo>
                  <a:cubicBezTo>
                    <a:pt x="5775" y="2656"/>
                    <a:pt x="5823" y="2644"/>
                    <a:pt x="5847" y="2632"/>
                  </a:cubicBezTo>
                  <a:cubicBezTo>
                    <a:pt x="5930" y="2573"/>
                    <a:pt x="5942" y="2465"/>
                    <a:pt x="5882" y="2394"/>
                  </a:cubicBezTo>
                  <a:lnTo>
                    <a:pt x="4882" y="1013"/>
                  </a:lnTo>
                  <a:cubicBezTo>
                    <a:pt x="4751" y="834"/>
                    <a:pt x="4537" y="715"/>
                    <a:pt x="4299" y="715"/>
                  </a:cubicBezTo>
                  <a:lnTo>
                    <a:pt x="3144" y="715"/>
                  </a:lnTo>
                  <a:lnTo>
                    <a:pt x="3144" y="156"/>
                  </a:lnTo>
                  <a:cubicBezTo>
                    <a:pt x="3144" y="72"/>
                    <a:pt x="3073" y="1"/>
                    <a:pt x="29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82"/>
            <p:cNvSpPr/>
            <p:nvPr/>
          </p:nvSpPr>
          <p:spPr>
            <a:xfrm>
              <a:off x="6246397" y="2010773"/>
              <a:ext cx="69007" cy="25814"/>
            </a:xfrm>
            <a:custGeom>
              <a:avLst/>
              <a:gdLst/>
              <a:ahLst/>
              <a:cxnLst/>
              <a:rect l="l" t="t" r="r" b="b"/>
              <a:pathLst>
                <a:path w="2168" h="811" extrusionOk="0">
                  <a:moveTo>
                    <a:pt x="951" y="1"/>
                  </a:moveTo>
                  <a:cubicBezTo>
                    <a:pt x="505" y="1"/>
                    <a:pt x="146" y="113"/>
                    <a:pt x="120" y="120"/>
                  </a:cubicBezTo>
                  <a:cubicBezTo>
                    <a:pt x="48" y="156"/>
                    <a:pt x="1" y="215"/>
                    <a:pt x="1" y="287"/>
                  </a:cubicBezTo>
                  <a:lnTo>
                    <a:pt x="1" y="644"/>
                  </a:lnTo>
                  <a:cubicBezTo>
                    <a:pt x="1" y="739"/>
                    <a:pt x="84" y="810"/>
                    <a:pt x="167" y="810"/>
                  </a:cubicBezTo>
                  <a:cubicBezTo>
                    <a:pt x="263" y="810"/>
                    <a:pt x="334" y="739"/>
                    <a:pt x="334" y="644"/>
                  </a:cubicBezTo>
                  <a:lnTo>
                    <a:pt x="334" y="406"/>
                  </a:lnTo>
                  <a:cubicBezTo>
                    <a:pt x="467" y="372"/>
                    <a:pt x="695" y="329"/>
                    <a:pt x="951" y="329"/>
                  </a:cubicBezTo>
                  <a:cubicBezTo>
                    <a:pt x="1246" y="329"/>
                    <a:pt x="1578" y="387"/>
                    <a:pt x="1846" y="584"/>
                  </a:cubicBezTo>
                  <a:cubicBezTo>
                    <a:pt x="1882" y="610"/>
                    <a:pt x="1920" y="622"/>
                    <a:pt x="1957" y="622"/>
                  </a:cubicBezTo>
                  <a:cubicBezTo>
                    <a:pt x="2005" y="622"/>
                    <a:pt x="2050" y="601"/>
                    <a:pt x="2084" y="560"/>
                  </a:cubicBezTo>
                  <a:cubicBezTo>
                    <a:pt x="2168" y="501"/>
                    <a:pt x="2132" y="394"/>
                    <a:pt x="2072" y="334"/>
                  </a:cubicBezTo>
                  <a:cubicBezTo>
                    <a:pt x="1727" y="74"/>
                    <a:pt x="1311" y="1"/>
                    <a:pt x="9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4" name="Google Shape;12684;p82"/>
          <p:cNvGrpSpPr/>
          <p:nvPr/>
        </p:nvGrpSpPr>
        <p:grpSpPr>
          <a:xfrm>
            <a:off x="2280029" y="1970604"/>
            <a:ext cx="353631" cy="354395"/>
            <a:chOff x="2280029" y="1970604"/>
            <a:chExt cx="353631" cy="354395"/>
          </a:xfrm>
        </p:grpSpPr>
        <p:sp>
          <p:nvSpPr>
            <p:cNvPr id="12685" name="Google Shape;12685;p82"/>
            <p:cNvSpPr/>
            <p:nvPr/>
          </p:nvSpPr>
          <p:spPr>
            <a:xfrm>
              <a:off x="2309981" y="2069086"/>
              <a:ext cx="323679" cy="255913"/>
            </a:xfrm>
            <a:custGeom>
              <a:avLst/>
              <a:gdLst/>
              <a:ahLst/>
              <a:cxnLst/>
              <a:rect l="l" t="t" r="r" b="b"/>
              <a:pathLst>
                <a:path w="10169" h="8040" extrusionOk="0">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82"/>
            <p:cNvSpPr/>
            <p:nvPr/>
          </p:nvSpPr>
          <p:spPr>
            <a:xfrm>
              <a:off x="2280029" y="1970604"/>
              <a:ext cx="322565" cy="255468"/>
            </a:xfrm>
            <a:custGeom>
              <a:avLst/>
              <a:gdLst/>
              <a:ahLst/>
              <a:cxnLst/>
              <a:rect l="l" t="t" r="r" b="b"/>
              <a:pathLst>
                <a:path w="10134" h="8026" extrusionOk="0">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82"/>
            <p:cNvSpPr/>
            <p:nvPr/>
          </p:nvSpPr>
          <p:spPr>
            <a:xfrm>
              <a:off x="2411169" y="2064598"/>
              <a:ext cx="17093" cy="26928"/>
            </a:xfrm>
            <a:custGeom>
              <a:avLst/>
              <a:gdLst/>
              <a:ahLst/>
              <a:cxnLst/>
              <a:rect l="l" t="t" r="r" b="b"/>
              <a:pathLst>
                <a:path w="537" h="846" extrusionOk="0">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82"/>
            <p:cNvSpPr/>
            <p:nvPr/>
          </p:nvSpPr>
          <p:spPr>
            <a:xfrm>
              <a:off x="2323254" y="2017458"/>
              <a:ext cx="267213" cy="264316"/>
            </a:xfrm>
            <a:custGeom>
              <a:avLst/>
              <a:gdLst/>
              <a:ahLst/>
              <a:cxnLst/>
              <a:rect l="l" t="t" r="r" b="b"/>
              <a:pathLst>
                <a:path w="8395" h="8304" extrusionOk="0">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9" name="Google Shape;12689;p82"/>
          <p:cNvGrpSpPr/>
          <p:nvPr/>
        </p:nvGrpSpPr>
        <p:grpSpPr>
          <a:xfrm>
            <a:off x="8065100" y="2000174"/>
            <a:ext cx="255086" cy="301685"/>
            <a:chOff x="8065100" y="2000174"/>
            <a:chExt cx="255086" cy="301685"/>
          </a:xfrm>
        </p:grpSpPr>
        <p:sp>
          <p:nvSpPr>
            <p:cNvPr id="12690" name="Google Shape;12690;p82"/>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82"/>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82"/>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82"/>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4" name="Google Shape;12694;p82"/>
          <p:cNvGrpSpPr/>
          <p:nvPr/>
        </p:nvGrpSpPr>
        <p:grpSpPr>
          <a:xfrm>
            <a:off x="6633705" y="1969108"/>
            <a:ext cx="249420" cy="363849"/>
            <a:chOff x="6633705" y="1969108"/>
            <a:chExt cx="249420" cy="363849"/>
          </a:xfrm>
        </p:grpSpPr>
        <p:sp>
          <p:nvSpPr>
            <p:cNvPr id="12695" name="Google Shape;12695;p82"/>
            <p:cNvSpPr/>
            <p:nvPr/>
          </p:nvSpPr>
          <p:spPr>
            <a:xfrm>
              <a:off x="6678426" y="1969108"/>
              <a:ext cx="159214" cy="238407"/>
            </a:xfrm>
            <a:custGeom>
              <a:avLst/>
              <a:gdLst/>
              <a:ahLst/>
              <a:cxnLst/>
              <a:rect l="l" t="t" r="r" b="b"/>
              <a:pathLst>
                <a:path w="5002" h="7490" extrusionOk="0">
                  <a:moveTo>
                    <a:pt x="2525" y="333"/>
                  </a:moveTo>
                  <a:cubicBezTo>
                    <a:pt x="2906" y="333"/>
                    <a:pt x="3239" y="572"/>
                    <a:pt x="3251" y="857"/>
                  </a:cubicBezTo>
                  <a:cubicBezTo>
                    <a:pt x="3025" y="762"/>
                    <a:pt x="2775" y="714"/>
                    <a:pt x="2525" y="714"/>
                  </a:cubicBezTo>
                  <a:cubicBezTo>
                    <a:pt x="2263" y="714"/>
                    <a:pt x="2013" y="762"/>
                    <a:pt x="1787" y="857"/>
                  </a:cubicBezTo>
                  <a:cubicBezTo>
                    <a:pt x="1811" y="560"/>
                    <a:pt x="2120" y="333"/>
                    <a:pt x="2525" y="333"/>
                  </a:cubicBezTo>
                  <a:close/>
                  <a:moveTo>
                    <a:pt x="2525" y="1036"/>
                  </a:moveTo>
                  <a:cubicBezTo>
                    <a:pt x="3418" y="1036"/>
                    <a:pt x="4144" y="1762"/>
                    <a:pt x="4144" y="2655"/>
                  </a:cubicBezTo>
                  <a:cubicBezTo>
                    <a:pt x="4144" y="2786"/>
                    <a:pt x="4132" y="2905"/>
                    <a:pt x="4097" y="3036"/>
                  </a:cubicBezTo>
                  <a:cubicBezTo>
                    <a:pt x="4073" y="2905"/>
                    <a:pt x="3989" y="2786"/>
                    <a:pt x="3870" y="2679"/>
                  </a:cubicBezTo>
                  <a:cubicBezTo>
                    <a:pt x="3216" y="2107"/>
                    <a:pt x="2049" y="1953"/>
                    <a:pt x="2001" y="1941"/>
                  </a:cubicBezTo>
                  <a:cubicBezTo>
                    <a:pt x="1994" y="1940"/>
                    <a:pt x="1987" y="1939"/>
                    <a:pt x="1980" y="1939"/>
                  </a:cubicBezTo>
                  <a:cubicBezTo>
                    <a:pt x="1894" y="1939"/>
                    <a:pt x="1822" y="2006"/>
                    <a:pt x="1811" y="2084"/>
                  </a:cubicBezTo>
                  <a:cubicBezTo>
                    <a:pt x="1787" y="2179"/>
                    <a:pt x="1870" y="2262"/>
                    <a:pt x="1953" y="2286"/>
                  </a:cubicBezTo>
                  <a:cubicBezTo>
                    <a:pt x="1965" y="2286"/>
                    <a:pt x="3073" y="2429"/>
                    <a:pt x="3656" y="2941"/>
                  </a:cubicBezTo>
                  <a:cubicBezTo>
                    <a:pt x="3727" y="3012"/>
                    <a:pt x="3787" y="3120"/>
                    <a:pt x="3787" y="3215"/>
                  </a:cubicBezTo>
                  <a:lnTo>
                    <a:pt x="3787" y="3370"/>
                  </a:lnTo>
                  <a:cubicBezTo>
                    <a:pt x="3787" y="4084"/>
                    <a:pt x="3216" y="4644"/>
                    <a:pt x="2525" y="4644"/>
                  </a:cubicBezTo>
                  <a:cubicBezTo>
                    <a:pt x="1822" y="4644"/>
                    <a:pt x="1251" y="4084"/>
                    <a:pt x="1251" y="3381"/>
                  </a:cubicBezTo>
                  <a:cubicBezTo>
                    <a:pt x="1251" y="3334"/>
                    <a:pt x="1287" y="3274"/>
                    <a:pt x="1311" y="3250"/>
                  </a:cubicBezTo>
                  <a:cubicBezTo>
                    <a:pt x="1453" y="3143"/>
                    <a:pt x="1644" y="2977"/>
                    <a:pt x="1763" y="2727"/>
                  </a:cubicBezTo>
                  <a:cubicBezTo>
                    <a:pt x="1811" y="2643"/>
                    <a:pt x="1775" y="2548"/>
                    <a:pt x="1692" y="2500"/>
                  </a:cubicBezTo>
                  <a:cubicBezTo>
                    <a:pt x="1664" y="2490"/>
                    <a:pt x="1637" y="2485"/>
                    <a:pt x="1612" y="2485"/>
                  </a:cubicBezTo>
                  <a:cubicBezTo>
                    <a:pt x="1551" y="2485"/>
                    <a:pt x="1499" y="2516"/>
                    <a:pt x="1465" y="2584"/>
                  </a:cubicBezTo>
                  <a:cubicBezTo>
                    <a:pt x="1370" y="2762"/>
                    <a:pt x="1227" y="2893"/>
                    <a:pt x="1120" y="2965"/>
                  </a:cubicBezTo>
                  <a:cubicBezTo>
                    <a:pt x="1060" y="3012"/>
                    <a:pt x="1001" y="3072"/>
                    <a:pt x="977" y="3143"/>
                  </a:cubicBezTo>
                  <a:cubicBezTo>
                    <a:pt x="930" y="2977"/>
                    <a:pt x="894" y="2822"/>
                    <a:pt x="894" y="2655"/>
                  </a:cubicBezTo>
                  <a:cubicBezTo>
                    <a:pt x="894" y="1762"/>
                    <a:pt x="1632" y="1036"/>
                    <a:pt x="2525" y="1036"/>
                  </a:cubicBezTo>
                  <a:close/>
                  <a:moveTo>
                    <a:pt x="3061" y="4882"/>
                  </a:moveTo>
                  <a:lnTo>
                    <a:pt x="3061" y="5120"/>
                  </a:lnTo>
                  <a:cubicBezTo>
                    <a:pt x="3061" y="5167"/>
                    <a:pt x="3061" y="5215"/>
                    <a:pt x="3073" y="5263"/>
                  </a:cubicBezTo>
                  <a:lnTo>
                    <a:pt x="2525" y="5679"/>
                  </a:lnTo>
                  <a:lnTo>
                    <a:pt x="1942" y="5263"/>
                  </a:lnTo>
                  <a:cubicBezTo>
                    <a:pt x="1953" y="5215"/>
                    <a:pt x="1953" y="5167"/>
                    <a:pt x="1953" y="5120"/>
                  </a:cubicBezTo>
                  <a:lnTo>
                    <a:pt x="1953" y="4882"/>
                  </a:lnTo>
                  <a:cubicBezTo>
                    <a:pt x="2132" y="4941"/>
                    <a:pt x="2311" y="4989"/>
                    <a:pt x="2501" y="4989"/>
                  </a:cubicBezTo>
                  <a:cubicBezTo>
                    <a:pt x="2704" y="4989"/>
                    <a:pt x="2882" y="4965"/>
                    <a:pt x="3061" y="4882"/>
                  </a:cubicBezTo>
                  <a:close/>
                  <a:moveTo>
                    <a:pt x="2525" y="5679"/>
                  </a:moveTo>
                  <a:cubicBezTo>
                    <a:pt x="2525" y="5685"/>
                    <a:pt x="2519" y="5688"/>
                    <a:pt x="2516" y="5688"/>
                  </a:cubicBezTo>
                  <a:cubicBezTo>
                    <a:pt x="2513" y="5688"/>
                    <a:pt x="2513" y="5685"/>
                    <a:pt x="2525" y="5679"/>
                  </a:cubicBezTo>
                  <a:close/>
                  <a:moveTo>
                    <a:pt x="2501" y="0"/>
                  </a:moveTo>
                  <a:cubicBezTo>
                    <a:pt x="1930" y="0"/>
                    <a:pt x="1453" y="405"/>
                    <a:pt x="1453" y="881"/>
                  </a:cubicBezTo>
                  <a:cubicBezTo>
                    <a:pt x="1453" y="929"/>
                    <a:pt x="1453" y="976"/>
                    <a:pt x="1465" y="1012"/>
                  </a:cubicBezTo>
                  <a:cubicBezTo>
                    <a:pt x="918" y="1357"/>
                    <a:pt x="560" y="1965"/>
                    <a:pt x="560" y="2667"/>
                  </a:cubicBezTo>
                  <a:cubicBezTo>
                    <a:pt x="560" y="3120"/>
                    <a:pt x="715" y="3560"/>
                    <a:pt x="1001" y="3917"/>
                  </a:cubicBezTo>
                  <a:cubicBezTo>
                    <a:pt x="1120" y="4251"/>
                    <a:pt x="1346" y="4524"/>
                    <a:pt x="1632" y="4727"/>
                  </a:cubicBezTo>
                  <a:lnTo>
                    <a:pt x="1632" y="5120"/>
                  </a:lnTo>
                  <a:cubicBezTo>
                    <a:pt x="1632" y="5203"/>
                    <a:pt x="1584" y="5275"/>
                    <a:pt x="1513" y="5298"/>
                  </a:cubicBezTo>
                  <a:lnTo>
                    <a:pt x="418" y="5775"/>
                  </a:lnTo>
                  <a:cubicBezTo>
                    <a:pt x="168" y="5894"/>
                    <a:pt x="1" y="6156"/>
                    <a:pt x="1" y="6418"/>
                  </a:cubicBezTo>
                  <a:lnTo>
                    <a:pt x="1" y="7322"/>
                  </a:lnTo>
                  <a:cubicBezTo>
                    <a:pt x="1" y="7418"/>
                    <a:pt x="84" y="7489"/>
                    <a:pt x="168" y="7489"/>
                  </a:cubicBezTo>
                  <a:cubicBezTo>
                    <a:pt x="263" y="7489"/>
                    <a:pt x="334" y="7418"/>
                    <a:pt x="334" y="7322"/>
                  </a:cubicBezTo>
                  <a:lnTo>
                    <a:pt x="334" y="6418"/>
                  </a:lnTo>
                  <a:cubicBezTo>
                    <a:pt x="334" y="6275"/>
                    <a:pt x="418" y="6132"/>
                    <a:pt x="560" y="6072"/>
                  </a:cubicBezTo>
                  <a:lnTo>
                    <a:pt x="1644" y="5596"/>
                  </a:lnTo>
                  <a:cubicBezTo>
                    <a:pt x="1692" y="5584"/>
                    <a:pt x="1715" y="5560"/>
                    <a:pt x="1751" y="5536"/>
                  </a:cubicBezTo>
                  <a:lnTo>
                    <a:pt x="2299" y="5941"/>
                  </a:lnTo>
                  <a:cubicBezTo>
                    <a:pt x="2358" y="5989"/>
                    <a:pt x="2430" y="6013"/>
                    <a:pt x="2501" y="6013"/>
                  </a:cubicBezTo>
                  <a:cubicBezTo>
                    <a:pt x="2584" y="6013"/>
                    <a:pt x="2656" y="5989"/>
                    <a:pt x="2715" y="5941"/>
                  </a:cubicBezTo>
                  <a:lnTo>
                    <a:pt x="3263" y="5536"/>
                  </a:lnTo>
                  <a:cubicBezTo>
                    <a:pt x="3299" y="5572"/>
                    <a:pt x="3335" y="5584"/>
                    <a:pt x="3370" y="5596"/>
                  </a:cubicBezTo>
                  <a:lnTo>
                    <a:pt x="4454" y="6072"/>
                  </a:lnTo>
                  <a:cubicBezTo>
                    <a:pt x="4585" y="6132"/>
                    <a:pt x="4680" y="6275"/>
                    <a:pt x="4680" y="6418"/>
                  </a:cubicBezTo>
                  <a:lnTo>
                    <a:pt x="4680" y="7322"/>
                  </a:lnTo>
                  <a:cubicBezTo>
                    <a:pt x="4680" y="7418"/>
                    <a:pt x="4751" y="7489"/>
                    <a:pt x="4847" y="7489"/>
                  </a:cubicBezTo>
                  <a:cubicBezTo>
                    <a:pt x="4930" y="7489"/>
                    <a:pt x="5001" y="7418"/>
                    <a:pt x="5001" y="7322"/>
                  </a:cubicBezTo>
                  <a:lnTo>
                    <a:pt x="5001" y="6418"/>
                  </a:lnTo>
                  <a:cubicBezTo>
                    <a:pt x="5001" y="6156"/>
                    <a:pt x="4847" y="5894"/>
                    <a:pt x="4585" y="5775"/>
                  </a:cubicBezTo>
                  <a:lnTo>
                    <a:pt x="3501" y="5298"/>
                  </a:lnTo>
                  <a:cubicBezTo>
                    <a:pt x="3430" y="5275"/>
                    <a:pt x="3382" y="5203"/>
                    <a:pt x="3382" y="5120"/>
                  </a:cubicBezTo>
                  <a:lnTo>
                    <a:pt x="3382" y="4727"/>
                  </a:lnTo>
                  <a:cubicBezTo>
                    <a:pt x="3668" y="4524"/>
                    <a:pt x="3894" y="4251"/>
                    <a:pt x="4013" y="3917"/>
                  </a:cubicBezTo>
                  <a:cubicBezTo>
                    <a:pt x="4287" y="3560"/>
                    <a:pt x="4454" y="3131"/>
                    <a:pt x="4454" y="2667"/>
                  </a:cubicBezTo>
                  <a:cubicBezTo>
                    <a:pt x="4454" y="1965"/>
                    <a:pt x="4097" y="1357"/>
                    <a:pt x="3549" y="1012"/>
                  </a:cubicBezTo>
                  <a:cubicBezTo>
                    <a:pt x="3561" y="976"/>
                    <a:pt x="3561" y="929"/>
                    <a:pt x="3561" y="881"/>
                  </a:cubicBezTo>
                  <a:cubicBezTo>
                    <a:pt x="3561" y="393"/>
                    <a:pt x="3085" y="0"/>
                    <a:pt x="2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82"/>
            <p:cNvSpPr/>
            <p:nvPr/>
          </p:nvSpPr>
          <p:spPr>
            <a:xfrm>
              <a:off x="6753481" y="2168809"/>
              <a:ext cx="10249" cy="38705"/>
            </a:xfrm>
            <a:custGeom>
              <a:avLst/>
              <a:gdLst/>
              <a:ahLst/>
              <a:cxnLst/>
              <a:rect l="l" t="t" r="r" b="b"/>
              <a:pathLst>
                <a:path w="322" h="1216" extrusionOk="0">
                  <a:moveTo>
                    <a:pt x="167" y="1"/>
                  </a:moveTo>
                  <a:cubicBezTo>
                    <a:pt x="72" y="1"/>
                    <a:pt x="0" y="72"/>
                    <a:pt x="0" y="155"/>
                  </a:cubicBezTo>
                  <a:lnTo>
                    <a:pt x="0" y="1048"/>
                  </a:lnTo>
                  <a:cubicBezTo>
                    <a:pt x="0" y="1144"/>
                    <a:pt x="72" y="1215"/>
                    <a:pt x="167" y="1215"/>
                  </a:cubicBezTo>
                  <a:cubicBezTo>
                    <a:pt x="250" y="1215"/>
                    <a:pt x="322" y="1144"/>
                    <a:pt x="322" y="1048"/>
                  </a:cubicBezTo>
                  <a:lnTo>
                    <a:pt x="322" y="155"/>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82"/>
            <p:cNvSpPr/>
            <p:nvPr/>
          </p:nvSpPr>
          <p:spPr>
            <a:xfrm>
              <a:off x="6707614" y="2180173"/>
              <a:ext cx="10631" cy="27342"/>
            </a:xfrm>
            <a:custGeom>
              <a:avLst/>
              <a:gdLst/>
              <a:ahLst/>
              <a:cxnLst/>
              <a:rect l="l" t="t" r="r" b="b"/>
              <a:pathLst>
                <a:path w="334" h="859" extrusionOk="0">
                  <a:moveTo>
                    <a:pt x="155" y="1"/>
                  </a:moveTo>
                  <a:cubicBezTo>
                    <a:pt x="72" y="1"/>
                    <a:pt x="1" y="72"/>
                    <a:pt x="1" y="156"/>
                  </a:cubicBezTo>
                  <a:lnTo>
                    <a:pt x="1" y="691"/>
                  </a:lnTo>
                  <a:cubicBezTo>
                    <a:pt x="1" y="787"/>
                    <a:pt x="72" y="858"/>
                    <a:pt x="155" y="858"/>
                  </a:cubicBezTo>
                  <a:cubicBezTo>
                    <a:pt x="251" y="858"/>
                    <a:pt x="322" y="787"/>
                    <a:pt x="322" y="691"/>
                  </a:cubicBezTo>
                  <a:lnTo>
                    <a:pt x="322" y="156"/>
                  </a:lnTo>
                  <a:cubicBezTo>
                    <a:pt x="334" y="72"/>
                    <a:pt x="263"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82"/>
            <p:cNvSpPr/>
            <p:nvPr/>
          </p:nvSpPr>
          <p:spPr>
            <a:xfrm>
              <a:off x="6798966" y="2180173"/>
              <a:ext cx="10249" cy="27342"/>
            </a:xfrm>
            <a:custGeom>
              <a:avLst/>
              <a:gdLst/>
              <a:ahLst/>
              <a:cxnLst/>
              <a:rect l="l" t="t" r="r" b="b"/>
              <a:pathLst>
                <a:path w="322" h="859" extrusionOk="0">
                  <a:moveTo>
                    <a:pt x="167" y="1"/>
                  </a:moveTo>
                  <a:cubicBezTo>
                    <a:pt x="71" y="1"/>
                    <a:pt x="0" y="72"/>
                    <a:pt x="0" y="156"/>
                  </a:cubicBezTo>
                  <a:lnTo>
                    <a:pt x="0" y="691"/>
                  </a:lnTo>
                  <a:cubicBezTo>
                    <a:pt x="0" y="787"/>
                    <a:pt x="71" y="858"/>
                    <a:pt x="167" y="858"/>
                  </a:cubicBezTo>
                  <a:cubicBezTo>
                    <a:pt x="250" y="858"/>
                    <a:pt x="321" y="787"/>
                    <a:pt x="321" y="691"/>
                  </a:cubicBezTo>
                  <a:lnTo>
                    <a:pt x="321" y="156"/>
                  </a:lnTo>
                  <a:cubicBezTo>
                    <a:pt x="321"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82"/>
            <p:cNvSpPr/>
            <p:nvPr/>
          </p:nvSpPr>
          <p:spPr>
            <a:xfrm>
              <a:off x="6742118" y="2299949"/>
              <a:ext cx="32976" cy="33008"/>
            </a:xfrm>
            <a:custGeom>
              <a:avLst/>
              <a:gdLst/>
              <a:ahLst/>
              <a:cxnLst/>
              <a:rect l="l" t="t" r="r" b="b"/>
              <a:pathLst>
                <a:path w="1036" h="1037" extrusionOk="0">
                  <a:moveTo>
                    <a:pt x="524" y="322"/>
                  </a:moveTo>
                  <a:cubicBezTo>
                    <a:pt x="619" y="322"/>
                    <a:pt x="714" y="417"/>
                    <a:pt x="714" y="524"/>
                  </a:cubicBezTo>
                  <a:cubicBezTo>
                    <a:pt x="714"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798"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82"/>
            <p:cNvSpPr/>
            <p:nvPr/>
          </p:nvSpPr>
          <p:spPr>
            <a:xfrm>
              <a:off x="6633705" y="2299949"/>
              <a:ext cx="33008" cy="33008"/>
            </a:xfrm>
            <a:custGeom>
              <a:avLst/>
              <a:gdLst/>
              <a:ahLst/>
              <a:cxnLst/>
              <a:rect l="l" t="t" r="r" b="b"/>
              <a:pathLst>
                <a:path w="1037" h="1037" extrusionOk="0">
                  <a:moveTo>
                    <a:pt x="513" y="322"/>
                  </a:moveTo>
                  <a:cubicBezTo>
                    <a:pt x="620" y="322"/>
                    <a:pt x="715" y="417"/>
                    <a:pt x="715" y="524"/>
                  </a:cubicBezTo>
                  <a:cubicBezTo>
                    <a:pt x="715" y="619"/>
                    <a:pt x="620" y="715"/>
                    <a:pt x="513" y="715"/>
                  </a:cubicBezTo>
                  <a:cubicBezTo>
                    <a:pt x="418" y="715"/>
                    <a:pt x="322" y="619"/>
                    <a:pt x="322" y="524"/>
                  </a:cubicBezTo>
                  <a:cubicBezTo>
                    <a:pt x="322" y="417"/>
                    <a:pt x="418" y="322"/>
                    <a:pt x="513" y="322"/>
                  </a:cubicBezTo>
                  <a:close/>
                  <a:moveTo>
                    <a:pt x="513" y="0"/>
                  </a:moveTo>
                  <a:cubicBezTo>
                    <a:pt x="239" y="0"/>
                    <a:pt x="1" y="238"/>
                    <a:pt x="1" y="524"/>
                  </a:cubicBezTo>
                  <a:cubicBezTo>
                    <a:pt x="1" y="798"/>
                    <a:pt x="239" y="1036"/>
                    <a:pt x="513" y="1036"/>
                  </a:cubicBezTo>
                  <a:cubicBezTo>
                    <a:pt x="799" y="1036"/>
                    <a:pt x="1037" y="798"/>
                    <a:pt x="1037" y="524"/>
                  </a:cubicBezTo>
                  <a:cubicBezTo>
                    <a:pt x="1037" y="238"/>
                    <a:pt x="799"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82"/>
            <p:cNvSpPr/>
            <p:nvPr/>
          </p:nvSpPr>
          <p:spPr>
            <a:xfrm>
              <a:off x="6850117" y="2299949"/>
              <a:ext cx="33008" cy="33008"/>
            </a:xfrm>
            <a:custGeom>
              <a:avLst/>
              <a:gdLst/>
              <a:ahLst/>
              <a:cxnLst/>
              <a:rect l="l" t="t" r="r" b="b"/>
              <a:pathLst>
                <a:path w="1037" h="1037" extrusionOk="0">
                  <a:moveTo>
                    <a:pt x="524" y="322"/>
                  </a:moveTo>
                  <a:cubicBezTo>
                    <a:pt x="619" y="322"/>
                    <a:pt x="715" y="417"/>
                    <a:pt x="715" y="524"/>
                  </a:cubicBezTo>
                  <a:cubicBezTo>
                    <a:pt x="715" y="619"/>
                    <a:pt x="619" y="715"/>
                    <a:pt x="524" y="715"/>
                  </a:cubicBezTo>
                  <a:cubicBezTo>
                    <a:pt x="417" y="715"/>
                    <a:pt x="322" y="619"/>
                    <a:pt x="322" y="524"/>
                  </a:cubicBezTo>
                  <a:cubicBezTo>
                    <a:pt x="322" y="417"/>
                    <a:pt x="417" y="322"/>
                    <a:pt x="524" y="322"/>
                  </a:cubicBezTo>
                  <a:close/>
                  <a:moveTo>
                    <a:pt x="524" y="0"/>
                  </a:moveTo>
                  <a:cubicBezTo>
                    <a:pt x="238" y="0"/>
                    <a:pt x="0" y="238"/>
                    <a:pt x="0" y="524"/>
                  </a:cubicBezTo>
                  <a:cubicBezTo>
                    <a:pt x="0" y="798"/>
                    <a:pt x="238" y="1036"/>
                    <a:pt x="524" y="1036"/>
                  </a:cubicBezTo>
                  <a:cubicBezTo>
                    <a:pt x="798" y="1036"/>
                    <a:pt x="1036" y="798"/>
                    <a:pt x="1036" y="524"/>
                  </a:cubicBezTo>
                  <a:cubicBezTo>
                    <a:pt x="1036"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82"/>
            <p:cNvSpPr/>
            <p:nvPr/>
          </p:nvSpPr>
          <p:spPr>
            <a:xfrm>
              <a:off x="6664039" y="2219610"/>
              <a:ext cx="188370" cy="73750"/>
            </a:xfrm>
            <a:custGeom>
              <a:avLst/>
              <a:gdLst/>
              <a:ahLst/>
              <a:cxnLst/>
              <a:rect l="l" t="t" r="r" b="b"/>
              <a:pathLst>
                <a:path w="5918" h="2317" extrusionOk="0">
                  <a:moveTo>
                    <a:pt x="2977" y="0"/>
                  </a:moveTo>
                  <a:cubicBezTo>
                    <a:pt x="2882" y="0"/>
                    <a:pt x="2810" y="83"/>
                    <a:pt x="2810" y="167"/>
                  </a:cubicBezTo>
                  <a:lnTo>
                    <a:pt x="2810" y="369"/>
                  </a:lnTo>
                  <a:lnTo>
                    <a:pt x="1632" y="369"/>
                  </a:lnTo>
                  <a:cubicBezTo>
                    <a:pt x="1405" y="369"/>
                    <a:pt x="1191" y="464"/>
                    <a:pt x="1048" y="667"/>
                  </a:cubicBezTo>
                  <a:lnTo>
                    <a:pt x="60" y="2048"/>
                  </a:lnTo>
                  <a:cubicBezTo>
                    <a:pt x="0" y="2119"/>
                    <a:pt x="24" y="2227"/>
                    <a:pt x="96" y="2286"/>
                  </a:cubicBezTo>
                  <a:cubicBezTo>
                    <a:pt x="125" y="2307"/>
                    <a:pt x="156" y="2316"/>
                    <a:pt x="186" y="2316"/>
                  </a:cubicBezTo>
                  <a:cubicBezTo>
                    <a:pt x="241" y="2316"/>
                    <a:pt x="295" y="2285"/>
                    <a:pt x="334" y="2238"/>
                  </a:cubicBezTo>
                  <a:lnTo>
                    <a:pt x="1334" y="857"/>
                  </a:lnTo>
                  <a:cubicBezTo>
                    <a:pt x="1405" y="750"/>
                    <a:pt x="1512" y="703"/>
                    <a:pt x="1632" y="703"/>
                  </a:cubicBezTo>
                  <a:lnTo>
                    <a:pt x="2810" y="703"/>
                  </a:lnTo>
                  <a:lnTo>
                    <a:pt x="2810" y="1977"/>
                  </a:lnTo>
                  <a:cubicBezTo>
                    <a:pt x="2810" y="2060"/>
                    <a:pt x="2882" y="2131"/>
                    <a:pt x="2977" y="2131"/>
                  </a:cubicBezTo>
                  <a:cubicBezTo>
                    <a:pt x="3060" y="2131"/>
                    <a:pt x="3132" y="2060"/>
                    <a:pt x="3132" y="1977"/>
                  </a:cubicBezTo>
                  <a:lnTo>
                    <a:pt x="3132" y="703"/>
                  </a:lnTo>
                  <a:lnTo>
                    <a:pt x="4310" y="703"/>
                  </a:lnTo>
                  <a:cubicBezTo>
                    <a:pt x="4430" y="703"/>
                    <a:pt x="4549" y="762"/>
                    <a:pt x="4608" y="857"/>
                  </a:cubicBezTo>
                  <a:lnTo>
                    <a:pt x="5608" y="2238"/>
                  </a:lnTo>
                  <a:cubicBezTo>
                    <a:pt x="5632" y="2286"/>
                    <a:pt x="5692" y="2310"/>
                    <a:pt x="5739" y="2310"/>
                  </a:cubicBezTo>
                  <a:cubicBezTo>
                    <a:pt x="5775" y="2310"/>
                    <a:pt x="5811" y="2298"/>
                    <a:pt x="5846" y="2286"/>
                  </a:cubicBezTo>
                  <a:cubicBezTo>
                    <a:pt x="5906" y="2227"/>
                    <a:pt x="5918" y="2119"/>
                    <a:pt x="5870" y="2048"/>
                  </a:cubicBezTo>
                  <a:lnTo>
                    <a:pt x="4882" y="667"/>
                  </a:lnTo>
                  <a:cubicBezTo>
                    <a:pt x="4739" y="488"/>
                    <a:pt x="4537" y="369"/>
                    <a:pt x="4299" y="369"/>
                  </a:cubicBezTo>
                  <a:lnTo>
                    <a:pt x="3132" y="369"/>
                  </a:lnTo>
                  <a:lnTo>
                    <a:pt x="3132" y="167"/>
                  </a:lnTo>
                  <a:cubicBezTo>
                    <a:pt x="3132" y="83"/>
                    <a:pt x="3060" y="0"/>
                    <a:pt x="2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3" name="Google Shape;12703;p82"/>
          <p:cNvGrpSpPr/>
          <p:nvPr/>
        </p:nvGrpSpPr>
        <p:grpSpPr>
          <a:xfrm>
            <a:off x="5211031" y="1969108"/>
            <a:ext cx="226661" cy="363467"/>
            <a:chOff x="5211031" y="1969108"/>
            <a:chExt cx="226661" cy="363467"/>
          </a:xfrm>
        </p:grpSpPr>
        <p:sp>
          <p:nvSpPr>
            <p:cNvPr id="12704" name="Google Shape;12704;p82"/>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82"/>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6" name="Google Shape;12706;p82"/>
          <p:cNvGrpSpPr/>
          <p:nvPr/>
        </p:nvGrpSpPr>
        <p:grpSpPr>
          <a:xfrm>
            <a:off x="3712952" y="1970604"/>
            <a:ext cx="354363" cy="354395"/>
            <a:chOff x="3712952" y="1970604"/>
            <a:chExt cx="354363" cy="354395"/>
          </a:xfrm>
        </p:grpSpPr>
        <p:sp>
          <p:nvSpPr>
            <p:cNvPr id="12707" name="Google Shape;12707;p82"/>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82"/>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82"/>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82"/>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82"/>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82"/>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82"/>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82"/>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82"/>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6" name="Google Shape;12716;p82"/>
          <p:cNvGrpSpPr/>
          <p:nvPr/>
        </p:nvGrpSpPr>
        <p:grpSpPr>
          <a:xfrm>
            <a:off x="3235438" y="1970604"/>
            <a:ext cx="354363" cy="354745"/>
            <a:chOff x="3235438" y="1970604"/>
            <a:chExt cx="354363" cy="354745"/>
          </a:xfrm>
        </p:grpSpPr>
        <p:sp>
          <p:nvSpPr>
            <p:cNvPr id="12717" name="Google Shape;12717;p82"/>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82"/>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82"/>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82"/>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82"/>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82"/>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82"/>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82"/>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82"/>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82"/>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82"/>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82"/>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82"/>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0" name="Google Shape;12730;p82"/>
          <p:cNvGrpSpPr/>
          <p:nvPr/>
        </p:nvGrpSpPr>
        <p:grpSpPr>
          <a:xfrm>
            <a:off x="1329585" y="1989925"/>
            <a:ext cx="341472" cy="335074"/>
            <a:chOff x="1329585" y="1989925"/>
            <a:chExt cx="341472" cy="335074"/>
          </a:xfrm>
        </p:grpSpPr>
        <p:sp>
          <p:nvSpPr>
            <p:cNvPr id="12731" name="Google Shape;12731;p82"/>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82"/>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82"/>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4" name="Google Shape;12734;p82"/>
          <p:cNvGrpSpPr/>
          <p:nvPr/>
        </p:nvGrpSpPr>
        <p:grpSpPr>
          <a:xfrm>
            <a:off x="5591871" y="1989906"/>
            <a:ext cx="416649" cy="325597"/>
            <a:chOff x="5626763" y="2013829"/>
            <a:chExt cx="351722" cy="274788"/>
          </a:xfrm>
        </p:grpSpPr>
        <p:sp>
          <p:nvSpPr>
            <p:cNvPr id="12735" name="Google Shape;12735;p82"/>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82"/>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82"/>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82"/>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82"/>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82"/>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82"/>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82"/>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82"/>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82"/>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5" name="Google Shape;12745;p82"/>
          <p:cNvGrpSpPr/>
          <p:nvPr/>
        </p:nvGrpSpPr>
        <p:grpSpPr>
          <a:xfrm>
            <a:off x="7576605" y="1983877"/>
            <a:ext cx="276698" cy="333133"/>
            <a:chOff x="7576605" y="1983877"/>
            <a:chExt cx="276698" cy="333133"/>
          </a:xfrm>
        </p:grpSpPr>
        <p:sp>
          <p:nvSpPr>
            <p:cNvPr id="12746" name="Google Shape;12746;p82"/>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82"/>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8" name="Google Shape;12748;p82"/>
          <p:cNvGrpSpPr/>
          <p:nvPr/>
        </p:nvGrpSpPr>
        <p:grpSpPr>
          <a:xfrm>
            <a:off x="853568" y="1975538"/>
            <a:ext cx="337334" cy="353599"/>
            <a:chOff x="853568" y="1975538"/>
            <a:chExt cx="337334" cy="353599"/>
          </a:xfrm>
        </p:grpSpPr>
        <p:sp>
          <p:nvSpPr>
            <p:cNvPr id="12749" name="Google Shape;12749;p82"/>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82"/>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82"/>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82"/>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3" name="Google Shape;12753;p82"/>
          <p:cNvGrpSpPr/>
          <p:nvPr/>
        </p:nvGrpSpPr>
        <p:grpSpPr>
          <a:xfrm>
            <a:off x="2770052" y="2009628"/>
            <a:ext cx="327085" cy="277080"/>
            <a:chOff x="2770052" y="2009628"/>
            <a:chExt cx="327085" cy="277080"/>
          </a:xfrm>
        </p:grpSpPr>
        <p:sp>
          <p:nvSpPr>
            <p:cNvPr id="12754" name="Google Shape;12754;p82"/>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82"/>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6" name="Google Shape;12756;p82"/>
          <p:cNvSpPr/>
          <p:nvPr/>
        </p:nvSpPr>
        <p:spPr>
          <a:xfrm>
            <a:off x="7060068" y="1989129"/>
            <a:ext cx="354363" cy="324093"/>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57" name="Google Shape;12757;p82"/>
          <p:cNvGrpSpPr/>
          <p:nvPr/>
        </p:nvGrpSpPr>
        <p:grpSpPr>
          <a:xfrm>
            <a:off x="4195399" y="1970604"/>
            <a:ext cx="344878" cy="343573"/>
            <a:chOff x="4195399" y="1970604"/>
            <a:chExt cx="344878" cy="343573"/>
          </a:xfrm>
        </p:grpSpPr>
        <p:sp>
          <p:nvSpPr>
            <p:cNvPr id="12758" name="Google Shape;12758;p82"/>
            <p:cNvSpPr/>
            <p:nvPr/>
          </p:nvSpPr>
          <p:spPr>
            <a:xfrm>
              <a:off x="4195399" y="1970604"/>
              <a:ext cx="344878" cy="343573"/>
            </a:xfrm>
            <a:custGeom>
              <a:avLst/>
              <a:gdLst/>
              <a:ahLst/>
              <a:cxnLst/>
              <a:rect l="l" t="t" r="r" b="b"/>
              <a:pathLst>
                <a:path w="10835" h="10794" extrusionOk="0">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82"/>
            <p:cNvSpPr/>
            <p:nvPr/>
          </p:nvSpPr>
          <p:spPr>
            <a:xfrm>
              <a:off x="4311356" y="1993458"/>
              <a:ext cx="206959" cy="197378"/>
            </a:xfrm>
            <a:custGeom>
              <a:avLst/>
              <a:gdLst/>
              <a:ahLst/>
              <a:cxnLst/>
              <a:rect l="l" t="t" r="r" b="b"/>
              <a:pathLst>
                <a:path w="6502" h="6201" extrusionOk="0">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82"/>
            <p:cNvSpPr/>
            <p:nvPr/>
          </p:nvSpPr>
          <p:spPr>
            <a:xfrm>
              <a:off x="4372374" y="2030476"/>
              <a:ext cx="94026" cy="114493"/>
            </a:xfrm>
            <a:custGeom>
              <a:avLst/>
              <a:gdLst/>
              <a:ahLst/>
              <a:cxnLst/>
              <a:rect l="l" t="t" r="r" b="b"/>
              <a:pathLst>
                <a:path w="2954" h="3597" extrusionOk="0">
                  <a:moveTo>
                    <a:pt x="1477" y="310"/>
                  </a:moveTo>
                  <a:cubicBezTo>
                    <a:pt x="1834" y="310"/>
                    <a:pt x="2120" y="584"/>
                    <a:pt x="2120" y="953"/>
                  </a:cubicBezTo>
                  <a:cubicBezTo>
                    <a:pt x="2120" y="1311"/>
                    <a:pt x="1834" y="1584"/>
                    <a:pt x="1477" y="1584"/>
                  </a:cubicBezTo>
                  <a:cubicBezTo>
                    <a:pt x="1119" y="1584"/>
                    <a:pt x="834" y="1311"/>
                    <a:pt x="834" y="953"/>
                  </a:cubicBezTo>
                  <a:cubicBezTo>
                    <a:pt x="834" y="596"/>
                    <a:pt x="1119" y="310"/>
                    <a:pt x="1477" y="310"/>
                  </a:cubicBezTo>
                  <a:close/>
                  <a:moveTo>
                    <a:pt x="1905" y="1918"/>
                  </a:moveTo>
                  <a:cubicBezTo>
                    <a:pt x="2298" y="1918"/>
                    <a:pt x="2608" y="2227"/>
                    <a:pt x="2608" y="2620"/>
                  </a:cubicBezTo>
                  <a:lnTo>
                    <a:pt x="2608" y="3287"/>
                  </a:lnTo>
                  <a:lnTo>
                    <a:pt x="2298" y="3287"/>
                  </a:lnTo>
                  <a:lnTo>
                    <a:pt x="2298" y="2585"/>
                  </a:lnTo>
                  <a:cubicBezTo>
                    <a:pt x="2298" y="2501"/>
                    <a:pt x="2227" y="2418"/>
                    <a:pt x="2132" y="2418"/>
                  </a:cubicBezTo>
                  <a:cubicBezTo>
                    <a:pt x="2048" y="2418"/>
                    <a:pt x="1965" y="2501"/>
                    <a:pt x="1965" y="2585"/>
                  </a:cubicBezTo>
                  <a:lnTo>
                    <a:pt x="1965" y="3287"/>
                  </a:lnTo>
                  <a:lnTo>
                    <a:pt x="977" y="3287"/>
                  </a:lnTo>
                  <a:lnTo>
                    <a:pt x="977" y="2585"/>
                  </a:lnTo>
                  <a:cubicBezTo>
                    <a:pt x="977" y="2501"/>
                    <a:pt x="893" y="2418"/>
                    <a:pt x="810" y="2418"/>
                  </a:cubicBezTo>
                  <a:cubicBezTo>
                    <a:pt x="715" y="2418"/>
                    <a:pt x="643" y="2501"/>
                    <a:pt x="643" y="2585"/>
                  </a:cubicBezTo>
                  <a:lnTo>
                    <a:pt x="643" y="3287"/>
                  </a:lnTo>
                  <a:lnTo>
                    <a:pt x="298" y="3287"/>
                  </a:lnTo>
                  <a:lnTo>
                    <a:pt x="298" y="2620"/>
                  </a:lnTo>
                  <a:cubicBezTo>
                    <a:pt x="298" y="2227"/>
                    <a:pt x="619" y="1918"/>
                    <a:pt x="1000" y="1918"/>
                  </a:cubicBezTo>
                  <a:close/>
                  <a:moveTo>
                    <a:pt x="1477" y="1"/>
                  </a:moveTo>
                  <a:cubicBezTo>
                    <a:pt x="941" y="1"/>
                    <a:pt x="512" y="430"/>
                    <a:pt x="512" y="965"/>
                  </a:cubicBezTo>
                  <a:cubicBezTo>
                    <a:pt x="512" y="1227"/>
                    <a:pt x="619" y="1465"/>
                    <a:pt x="798" y="1632"/>
                  </a:cubicBezTo>
                  <a:cubicBezTo>
                    <a:pt x="346" y="1739"/>
                    <a:pt x="0" y="2144"/>
                    <a:pt x="0" y="2632"/>
                  </a:cubicBezTo>
                  <a:lnTo>
                    <a:pt x="0" y="3299"/>
                  </a:lnTo>
                  <a:cubicBezTo>
                    <a:pt x="0" y="3466"/>
                    <a:pt x="143" y="3597"/>
                    <a:pt x="298" y="3597"/>
                  </a:cubicBezTo>
                  <a:lnTo>
                    <a:pt x="2643" y="3597"/>
                  </a:lnTo>
                  <a:cubicBezTo>
                    <a:pt x="2798" y="3597"/>
                    <a:pt x="2941" y="3466"/>
                    <a:pt x="2941" y="3299"/>
                  </a:cubicBezTo>
                  <a:lnTo>
                    <a:pt x="2941" y="2632"/>
                  </a:lnTo>
                  <a:cubicBezTo>
                    <a:pt x="2953" y="2144"/>
                    <a:pt x="2620" y="1739"/>
                    <a:pt x="2167" y="1632"/>
                  </a:cubicBezTo>
                  <a:cubicBezTo>
                    <a:pt x="2322" y="1453"/>
                    <a:pt x="2441" y="1215"/>
                    <a:pt x="2441" y="965"/>
                  </a:cubicBezTo>
                  <a:cubicBezTo>
                    <a:pt x="2441" y="430"/>
                    <a:pt x="2012" y="1"/>
                    <a:pt x="1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82"/>
            <p:cNvSpPr/>
            <p:nvPr/>
          </p:nvSpPr>
          <p:spPr>
            <a:xfrm>
              <a:off x="4426167" y="2098561"/>
              <a:ext cx="114111" cy="113474"/>
            </a:xfrm>
            <a:custGeom>
              <a:avLst/>
              <a:gdLst/>
              <a:ahLst/>
              <a:cxnLst/>
              <a:rect l="l" t="t" r="r" b="b"/>
              <a:pathLst>
                <a:path w="3585" h="3565" extrusionOk="0">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2" name="Google Shape;12762;p82"/>
          <p:cNvGrpSpPr/>
          <p:nvPr/>
        </p:nvGrpSpPr>
        <p:grpSpPr>
          <a:xfrm>
            <a:off x="4674791" y="1977447"/>
            <a:ext cx="344528" cy="344114"/>
            <a:chOff x="4674791" y="1977447"/>
            <a:chExt cx="344528" cy="344114"/>
          </a:xfrm>
        </p:grpSpPr>
        <p:sp>
          <p:nvSpPr>
            <p:cNvPr id="12763" name="Google Shape;12763;p82"/>
            <p:cNvSpPr/>
            <p:nvPr/>
          </p:nvSpPr>
          <p:spPr>
            <a:xfrm>
              <a:off x="4696022" y="1996768"/>
              <a:ext cx="29570" cy="29220"/>
            </a:xfrm>
            <a:custGeom>
              <a:avLst/>
              <a:gdLst/>
              <a:ahLst/>
              <a:cxnLst/>
              <a:rect l="l" t="t" r="r" b="b"/>
              <a:pathLst>
                <a:path w="929" h="918" extrusionOk="0">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82"/>
            <p:cNvSpPr/>
            <p:nvPr/>
          </p:nvSpPr>
          <p:spPr>
            <a:xfrm>
              <a:off x="4733899" y="1996768"/>
              <a:ext cx="29602" cy="29220"/>
            </a:xfrm>
            <a:custGeom>
              <a:avLst/>
              <a:gdLst/>
              <a:ahLst/>
              <a:cxnLst/>
              <a:rect l="l" t="t" r="r" b="b"/>
              <a:pathLst>
                <a:path w="930" h="918" extrusionOk="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82"/>
            <p:cNvSpPr/>
            <p:nvPr/>
          </p:nvSpPr>
          <p:spPr>
            <a:xfrm>
              <a:off x="4771809" y="1996768"/>
              <a:ext cx="29602" cy="29220"/>
            </a:xfrm>
            <a:custGeom>
              <a:avLst/>
              <a:gdLst/>
              <a:ahLst/>
              <a:cxnLst/>
              <a:rect l="l" t="t" r="r" b="b"/>
              <a:pathLst>
                <a:path w="930" h="918" extrusionOk="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82"/>
            <p:cNvSpPr/>
            <p:nvPr/>
          </p:nvSpPr>
          <p:spPr>
            <a:xfrm>
              <a:off x="4674791" y="1977447"/>
              <a:ext cx="344528" cy="344114"/>
            </a:xfrm>
            <a:custGeom>
              <a:avLst/>
              <a:gdLst/>
              <a:ahLst/>
              <a:cxnLst/>
              <a:rect l="l" t="t" r="r" b="b"/>
              <a:pathLst>
                <a:path w="10824" h="10811" extrusionOk="0">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82"/>
            <p:cNvSpPr/>
            <p:nvPr/>
          </p:nvSpPr>
          <p:spPr>
            <a:xfrm>
              <a:off x="4696022" y="2073160"/>
              <a:ext cx="13655" cy="27469"/>
            </a:xfrm>
            <a:custGeom>
              <a:avLst/>
              <a:gdLst/>
              <a:ahLst/>
              <a:cxnLst/>
              <a:rect l="l" t="t" r="r" b="b"/>
              <a:pathLst>
                <a:path w="429" h="863" extrusionOk="0">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82"/>
            <p:cNvSpPr/>
            <p:nvPr/>
          </p:nvSpPr>
          <p:spPr>
            <a:xfrm>
              <a:off x="4711173" y="2279419"/>
              <a:ext cx="28456" cy="10695"/>
            </a:xfrm>
            <a:custGeom>
              <a:avLst/>
              <a:gdLst/>
              <a:ahLst/>
              <a:cxnLst/>
              <a:rect l="l" t="t" r="r" b="b"/>
              <a:pathLst>
                <a:path w="894" h="336" extrusionOk="0">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82"/>
            <p:cNvSpPr/>
            <p:nvPr/>
          </p:nvSpPr>
          <p:spPr>
            <a:xfrm>
              <a:off x="4714197" y="2064216"/>
              <a:ext cx="28456" cy="10631"/>
            </a:xfrm>
            <a:custGeom>
              <a:avLst/>
              <a:gdLst/>
              <a:ahLst/>
              <a:cxnLst/>
              <a:rect l="l" t="t" r="r" b="b"/>
              <a:pathLst>
                <a:path w="894" h="334" extrusionOk="0">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82"/>
            <p:cNvSpPr/>
            <p:nvPr/>
          </p:nvSpPr>
          <p:spPr>
            <a:xfrm>
              <a:off x="4747173" y="2279482"/>
              <a:ext cx="28456" cy="10631"/>
            </a:xfrm>
            <a:custGeom>
              <a:avLst/>
              <a:gdLst/>
              <a:ahLst/>
              <a:cxnLst/>
              <a:rect l="l" t="t" r="r" b="b"/>
              <a:pathLst>
                <a:path w="894" h="334" extrusionOk="0">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82"/>
            <p:cNvSpPr/>
            <p:nvPr/>
          </p:nvSpPr>
          <p:spPr>
            <a:xfrm>
              <a:off x="4750196" y="2064216"/>
              <a:ext cx="28456" cy="10631"/>
            </a:xfrm>
            <a:custGeom>
              <a:avLst/>
              <a:gdLst/>
              <a:ahLst/>
              <a:cxnLst/>
              <a:rect l="l" t="t" r="r" b="b"/>
              <a:pathLst>
                <a:path w="894" h="334" extrusionOk="0">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82"/>
            <p:cNvSpPr/>
            <p:nvPr/>
          </p:nvSpPr>
          <p:spPr>
            <a:xfrm>
              <a:off x="4696022" y="2107791"/>
              <a:ext cx="10631" cy="28838"/>
            </a:xfrm>
            <a:custGeom>
              <a:avLst/>
              <a:gdLst/>
              <a:ahLst/>
              <a:cxnLst/>
              <a:rect l="l" t="t" r="r" b="b"/>
              <a:pathLst>
                <a:path w="334" h="906" extrusionOk="0">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82"/>
            <p:cNvSpPr/>
            <p:nvPr/>
          </p:nvSpPr>
          <p:spPr>
            <a:xfrm>
              <a:off x="4695640" y="2251058"/>
              <a:ext cx="12541" cy="28074"/>
            </a:xfrm>
            <a:custGeom>
              <a:avLst/>
              <a:gdLst/>
              <a:ahLst/>
              <a:cxnLst/>
              <a:rect l="l" t="t" r="r" b="b"/>
              <a:pathLst>
                <a:path w="394" h="882" extrusionOk="0">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82"/>
            <p:cNvSpPr/>
            <p:nvPr/>
          </p:nvSpPr>
          <p:spPr>
            <a:xfrm>
              <a:off x="4782790" y="2279482"/>
              <a:ext cx="28456" cy="10631"/>
            </a:xfrm>
            <a:custGeom>
              <a:avLst/>
              <a:gdLst/>
              <a:ahLst/>
              <a:cxnLst/>
              <a:rect l="l" t="t" r="r" b="b"/>
              <a:pathLst>
                <a:path w="894" h="334" extrusionOk="0">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82"/>
            <p:cNvSpPr/>
            <p:nvPr/>
          </p:nvSpPr>
          <p:spPr>
            <a:xfrm>
              <a:off x="4696022" y="2143409"/>
              <a:ext cx="10631" cy="28456"/>
            </a:xfrm>
            <a:custGeom>
              <a:avLst/>
              <a:gdLst/>
              <a:ahLst/>
              <a:cxnLst/>
              <a:rect l="l" t="t" r="r" b="b"/>
              <a:pathLst>
                <a:path w="334" h="894" extrusionOk="0">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82"/>
            <p:cNvSpPr/>
            <p:nvPr/>
          </p:nvSpPr>
          <p:spPr>
            <a:xfrm>
              <a:off x="4696022" y="2215440"/>
              <a:ext cx="10631" cy="28074"/>
            </a:xfrm>
            <a:custGeom>
              <a:avLst/>
              <a:gdLst/>
              <a:ahLst/>
              <a:cxnLst/>
              <a:rect l="l" t="t" r="r" b="b"/>
              <a:pathLst>
                <a:path w="334" h="882" extrusionOk="0">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82"/>
            <p:cNvSpPr/>
            <p:nvPr/>
          </p:nvSpPr>
          <p:spPr>
            <a:xfrm>
              <a:off x="4696022" y="2179441"/>
              <a:ext cx="10631" cy="28424"/>
            </a:xfrm>
            <a:custGeom>
              <a:avLst/>
              <a:gdLst/>
              <a:ahLst/>
              <a:cxnLst/>
              <a:rect l="l" t="t" r="r" b="b"/>
              <a:pathLst>
                <a:path w="334" h="893" extrusionOk="0">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82"/>
            <p:cNvSpPr/>
            <p:nvPr/>
          </p:nvSpPr>
          <p:spPr>
            <a:xfrm>
              <a:off x="4854790" y="2146847"/>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82"/>
            <p:cNvSpPr/>
            <p:nvPr/>
          </p:nvSpPr>
          <p:spPr>
            <a:xfrm>
              <a:off x="4854790" y="2110847"/>
              <a:ext cx="10281" cy="28424"/>
            </a:xfrm>
            <a:custGeom>
              <a:avLst/>
              <a:gdLst/>
              <a:ahLst/>
              <a:cxnLst/>
              <a:rect l="l" t="t" r="r" b="b"/>
              <a:pathLst>
                <a:path w="323" h="893" extrusionOk="0">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82"/>
            <p:cNvSpPr/>
            <p:nvPr/>
          </p:nvSpPr>
          <p:spPr>
            <a:xfrm>
              <a:off x="4854790" y="2182846"/>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82"/>
            <p:cNvSpPr/>
            <p:nvPr/>
          </p:nvSpPr>
          <p:spPr>
            <a:xfrm>
              <a:off x="4852912" y="2075738"/>
              <a:ext cx="12159" cy="27915"/>
            </a:xfrm>
            <a:custGeom>
              <a:avLst/>
              <a:gdLst/>
              <a:ahLst/>
              <a:cxnLst/>
              <a:rect l="l" t="t" r="r" b="b"/>
              <a:pathLst>
                <a:path w="382" h="877" extrusionOk="0">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82"/>
            <p:cNvSpPr/>
            <p:nvPr/>
          </p:nvSpPr>
          <p:spPr>
            <a:xfrm>
              <a:off x="4854790" y="2218464"/>
              <a:ext cx="10281" cy="28456"/>
            </a:xfrm>
            <a:custGeom>
              <a:avLst/>
              <a:gdLst/>
              <a:ahLst/>
              <a:cxnLst/>
              <a:rect l="l" t="t" r="r" b="b"/>
              <a:pathLst>
                <a:path w="323" h="894" extrusionOk="0">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82"/>
            <p:cNvSpPr/>
            <p:nvPr/>
          </p:nvSpPr>
          <p:spPr>
            <a:xfrm>
              <a:off x="4821464" y="2064598"/>
              <a:ext cx="29188" cy="10249"/>
            </a:xfrm>
            <a:custGeom>
              <a:avLst/>
              <a:gdLst/>
              <a:ahLst/>
              <a:cxnLst/>
              <a:rect l="l" t="t" r="r" b="b"/>
              <a:pathLst>
                <a:path w="917" h="322" extrusionOk="0">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82"/>
            <p:cNvSpPr/>
            <p:nvPr/>
          </p:nvSpPr>
          <p:spPr>
            <a:xfrm>
              <a:off x="4785464" y="2064216"/>
              <a:ext cx="28456" cy="10631"/>
            </a:xfrm>
            <a:custGeom>
              <a:avLst/>
              <a:gdLst/>
              <a:ahLst/>
              <a:cxnLst/>
              <a:rect l="l" t="t" r="r" b="b"/>
              <a:pathLst>
                <a:path w="894" h="334" extrusionOk="0">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82"/>
            <p:cNvSpPr/>
            <p:nvPr/>
          </p:nvSpPr>
          <p:spPr>
            <a:xfrm>
              <a:off x="4818790" y="2279482"/>
              <a:ext cx="28456" cy="10631"/>
            </a:xfrm>
            <a:custGeom>
              <a:avLst/>
              <a:gdLst/>
              <a:ahLst/>
              <a:cxnLst/>
              <a:rect l="l" t="t" r="r" b="b"/>
              <a:pathLst>
                <a:path w="894" h="334" extrusionOk="0">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82"/>
            <p:cNvSpPr/>
            <p:nvPr/>
          </p:nvSpPr>
          <p:spPr>
            <a:xfrm>
              <a:off x="4851002" y="2253700"/>
              <a:ext cx="14069" cy="28074"/>
            </a:xfrm>
            <a:custGeom>
              <a:avLst/>
              <a:gdLst/>
              <a:ahLst/>
              <a:cxnLst/>
              <a:rect l="l" t="t" r="r" b="b"/>
              <a:pathLst>
                <a:path w="442" h="882" extrusionOk="0">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82"/>
            <p:cNvSpPr/>
            <p:nvPr/>
          </p:nvSpPr>
          <p:spPr>
            <a:xfrm>
              <a:off x="4883596" y="2064980"/>
              <a:ext cx="107299" cy="99310"/>
            </a:xfrm>
            <a:custGeom>
              <a:avLst/>
              <a:gdLst/>
              <a:ahLst/>
              <a:cxnLst/>
              <a:rect l="l" t="t" r="r" b="b"/>
              <a:pathLst>
                <a:path w="3371" h="3120" extrusionOk="0">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82"/>
            <p:cNvSpPr/>
            <p:nvPr/>
          </p:nvSpPr>
          <p:spPr>
            <a:xfrm>
              <a:off x="4882864" y="2190422"/>
              <a:ext cx="107267" cy="99692"/>
            </a:xfrm>
            <a:custGeom>
              <a:avLst/>
              <a:gdLst/>
              <a:ahLst/>
              <a:cxnLst/>
              <a:rect l="l" t="t" r="r" b="b"/>
              <a:pathLst>
                <a:path w="3370" h="3132" extrusionOk="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9" name="Google Shape;12789;p82"/>
          <p:cNvGrpSpPr/>
          <p:nvPr/>
        </p:nvGrpSpPr>
        <p:grpSpPr>
          <a:xfrm>
            <a:off x="6083810" y="1547297"/>
            <a:ext cx="382819" cy="310788"/>
            <a:chOff x="6083810" y="1547297"/>
            <a:chExt cx="382819" cy="310788"/>
          </a:xfrm>
        </p:grpSpPr>
        <p:sp>
          <p:nvSpPr>
            <p:cNvPr id="12790" name="Google Shape;12790;p82"/>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82"/>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82"/>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82"/>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82"/>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82"/>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82"/>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82"/>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82"/>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82"/>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82"/>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82"/>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82"/>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82"/>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82"/>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82"/>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82"/>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82"/>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8" name="Google Shape;12808;p82"/>
          <p:cNvGrpSpPr/>
          <p:nvPr/>
        </p:nvGrpSpPr>
        <p:grpSpPr>
          <a:xfrm>
            <a:off x="6558300" y="1538193"/>
            <a:ext cx="382788" cy="328613"/>
            <a:chOff x="6558300" y="1538193"/>
            <a:chExt cx="382788" cy="328613"/>
          </a:xfrm>
        </p:grpSpPr>
        <p:sp>
          <p:nvSpPr>
            <p:cNvPr id="12809" name="Google Shape;12809;p82"/>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82"/>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1" name="Google Shape;12811;p82"/>
          <p:cNvGrpSpPr/>
          <p:nvPr/>
        </p:nvGrpSpPr>
        <p:grpSpPr>
          <a:xfrm>
            <a:off x="5194002" y="1511297"/>
            <a:ext cx="259605" cy="346024"/>
            <a:chOff x="5194002" y="1511297"/>
            <a:chExt cx="259605" cy="346024"/>
          </a:xfrm>
        </p:grpSpPr>
        <p:sp>
          <p:nvSpPr>
            <p:cNvPr id="12812" name="Google Shape;12812;p82"/>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82"/>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82"/>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82"/>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6" name="Google Shape;12816;p82"/>
          <p:cNvGrpSpPr/>
          <p:nvPr/>
        </p:nvGrpSpPr>
        <p:grpSpPr>
          <a:xfrm>
            <a:off x="1394741" y="1512061"/>
            <a:ext cx="252444" cy="351722"/>
            <a:chOff x="1394741" y="1512061"/>
            <a:chExt cx="252444" cy="351722"/>
          </a:xfrm>
        </p:grpSpPr>
        <p:sp>
          <p:nvSpPr>
            <p:cNvPr id="12817" name="Google Shape;12817;p82"/>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82"/>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82"/>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82"/>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82"/>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82"/>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82"/>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82"/>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82"/>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82"/>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82"/>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82"/>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82"/>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82"/>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82"/>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82"/>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82"/>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4" name="Google Shape;12834;p82"/>
          <p:cNvGrpSpPr/>
          <p:nvPr/>
        </p:nvGrpSpPr>
        <p:grpSpPr>
          <a:xfrm>
            <a:off x="855096" y="1504485"/>
            <a:ext cx="380910" cy="339594"/>
            <a:chOff x="855096" y="1504485"/>
            <a:chExt cx="380910" cy="339594"/>
          </a:xfrm>
        </p:grpSpPr>
        <p:sp>
          <p:nvSpPr>
            <p:cNvPr id="12835" name="Google Shape;12835;p82"/>
            <p:cNvSpPr/>
            <p:nvPr/>
          </p:nvSpPr>
          <p:spPr>
            <a:xfrm>
              <a:off x="1092707" y="1504485"/>
              <a:ext cx="107299" cy="136837"/>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82"/>
            <p:cNvSpPr/>
            <p:nvPr/>
          </p:nvSpPr>
          <p:spPr>
            <a:xfrm>
              <a:off x="855096" y="1521896"/>
              <a:ext cx="214152" cy="322183"/>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82"/>
            <p:cNvSpPr/>
            <p:nvPr/>
          </p:nvSpPr>
          <p:spPr>
            <a:xfrm>
              <a:off x="896411" y="1808780"/>
              <a:ext cx="11395" cy="34918"/>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82"/>
            <p:cNvSpPr/>
            <p:nvPr/>
          </p:nvSpPr>
          <p:spPr>
            <a:xfrm>
              <a:off x="1015391" y="1808780"/>
              <a:ext cx="11395" cy="34918"/>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82"/>
            <p:cNvSpPr/>
            <p:nvPr/>
          </p:nvSpPr>
          <p:spPr>
            <a:xfrm>
              <a:off x="1057471" y="1522660"/>
              <a:ext cx="178534" cy="186110"/>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0" name="Google Shape;12840;p82"/>
          <p:cNvGrpSpPr/>
          <p:nvPr/>
        </p:nvGrpSpPr>
        <p:grpSpPr>
          <a:xfrm>
            <a:off x="1819576" y="1511679"/>
            <a:ext cx="352103" cy="352103"/>
            <a:chOff x="1819576" y="1511679"/>
            <a:chExt cx="352103" cy="352103"/>
          </a:xfrm>
        </p:grpSpPr>
        <p:sp>
          <p:nvSpPr>
            <p:cNvPr id="12841" name="Google Shape;12841;p82"/>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82"/>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82"/>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82"/>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8" name="Google Shape;12848;p82"/>
          <p:cNvGrpSpPr/>
          <p:nvPr/>
        </p:nvGrpSpPr>
        <p:grpSpPr>
          <a:xfrm>
            <a:off x="4670239" y="1541599"/>
            <a:ext cx="359679" cy="321833"/>
            <a:chOff x="4670239" y="1541599"/>
            <a:chExt cx="359679" cy="321833"/>
          </a:xfrm>
        </p:grpSpPr>
        <p:sp>
          <p:nvSpPr>
            <p:cNvPr id="12849" name="Google Shape;12849;p82"/>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82"/>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82"/>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82"/>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82"/>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4" name="Google Shape;12854;p82"/>
          <p:cNvGrpSpPr/>
          <p:nvPr/>
        </p:nvGrpSpPr>
        <p:grpSpPr>
          <a:xfrm>
            <a:off x="4212429" y="1502385"/>
            <a:ext cx="321037" cy="353822"/>
            <a:chOff x="4212429" y="1502385"/>
            <a:chExt cx="321037" cy="353822"/>
          </a:xfrm>
        </p:grpSpPr>
        <p:sp>
          <p:nvSpPr>
            <p:cNvPr id="12855" name="Google Shape;12855;p82"/>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82"/>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82"/>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82"/>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9" name="Google Shape;12859;p82"/>
          <p:cNvGrpSpPr/>
          <p:nvPr/>
        </p:nvGrpSpPr>
        <p:grpSpPr>
          <a:xfrm>
            <a:off x="2302788" y="1505981"/>
            <a:ext cx="336188" cy="335425"/>
            <a:chOff x="2302788" y="1505981"/>
            <a:chExt cx="336188" cy="335425"/>
          </a:xfrm>
        </p:grpSpPr>
        <p:sp>
          <p:nvSpPr>
            <p:cNvPr id="12860" name="Google Shape;12860;p82"/>
            <p:cNvSpPr/>
            <p:nvPr/>
          </p:nvSpPr>
          <p:spPr>
            <a:xfrm>
              <a:off x="2302788" y="1505981"/>
              <a:ext cx="336188" cy="335425"/>
            </a:xfrm>
            <a:custGeom>
              <a:avLst/>
              <a:gdLst/>
              <a:ahLst/>
              <a:cxnLst/>
              <a:rect l="l" t="t" r="r" b="b"/>
              <a:pathLst>
                <a:path w="10562" h="10538" extrusionOk="0">
                  <a:moveTo>
                    <a:pt x="5275" y="1"/>
                  </a:moveTo>
                  <a:cubicBezTo>
                    <a:pt x="3858" y="1"/>
                    <a:pt x="2536" y="548"/>
                    <a:pt x="1548" y="1548"/>
                  </a:cubicBezTo>
                  <a:cubicBezTo>
                    <a:pt x="548" y="2549"/>
                    <a:pt x="0" y="3870"/>
                    <a:pt x="0" y="5263"/>
                  </a:cubicBezTo>
                  <a:cubicBezTo>
                    <a:pt x="0" y="6668"/>
                    <a:pt x="548" y="8002"/>
                    <a:pt x="1548" y="8990"/>
                  </a:cubicBezTo>
                  <a:cubicBezTo>
                    <a:pt x="2548" y="9990"/>
                    <a:pt x="3870" y="10538"/>
                    <a:pt x="5275" y="10538"/>
                  </a:cubicBezTo>
                  <a:cubicBezTo>
                    <a:pt x="6680" y="10538"/>
                    <a:pt x="8013" y="9990"/>
                    <a:pt x="8989" y="8990"/>
                  </a:cubicBezTo>
                  <a:cubicBezTo>
                    <a:pt x="9990" y="7990"/>
                    <a:pt x="10537" y="6668"/>
                    <a:pt x="10537" y="5263"/>
                  </a:cubicBezTo>
                  <a:cubicBezTo>
                    <a:pt x="10561" y="5192"/>
                    <a:pt x="10549" y="5085"/>
                    <a:pt x="10549" y="5001"/>
                  </a:cubicBezTo>
                  <a:cubicBezTo>
                    <a:pt x="10549" y="4906"/>
                    <a:pt x="10478" y="4847"/>
                    <a:pt x="10394" y="4847"/>
                  </a:cubicBezTo>
                  <a:cubicBezTo>
                    <a:pt x="10299" y="4847"/>
                    <a:pt x="10240" y="4930"/>
                    <a:pt x="10240" y="5013"/>
                  </a:cubicBezTo>
                  <a:lnTo>
                    <a:pt x="10240" y="5287"/>
                  </a:lnTo>
                  <a:cubicBezTo>
                    <a:pt x="10240" y="6609"/>
                    <a:pt x="9716" y="7859"/>
                    <a:pt x="8787" y="8799"/>
                  </a:cubicBezTo>
                  <a:cubicBezTo>
                    <a:pt x="7846" y="9728"/>
                    <a:pt x="6596" y="10252"/>
                    <a:pt x="5275" y="10252"/>
                  </a:cubicBezTo>
                  <a:cubicBezTo>
                    <a:pt x="3941" y="10252"/>
                    <a:pt x="2691" y="9728"/>
                    <a:pt x="1762" y="8799"/>
                  </a:cubicBezTo>
                  <a:cubicBezTo>
                    <a:pt x="822" y="7859"/>
                    <a:pt x="298" y="6609"/>
                    <a:pt x="298" y="5287"/>
                  </a:cubicBezTo>
                  <a:cubicBezTo>
                    <a:pt x="298" y="3954"/>
                    <a:pt x="822" y="2703"/>
                    <a:pt x="1762" y="1775"/>
                  </a:cubicBezTo>
                  <a:cubicBezTo>
                    <a:pt x="2691" y="834"/>
                    <a:pt x="3941" y="310"/>
                    <a:pt x="5275" y="310"/>
                  </a:cubicBezTo>
                  <a:cubicBezTo>
                    <a:pt x="6442" y="310"/>
                    <a:pt x="7573" y="727"/>
                    <a:pt x="8466" y="1477"/>
                  </a:cubicBezTo>
                  <a:cubicBezTo>
                    <a:pt x="9347" y="2215"/>
                    <a:pt x="9942" y="3239"/>
                    <a:pt x="10156" y="4370"/>
                  </a:cubicBezTo>
                  <a:cubicBezTo>
                    <a:pt x="10167" y="4454"/>
                    <a:pt x="10223" y="4492"/>
                    <a:pt x="10301" y="4492"/>
                  </a:cubicBezTo>
                  <a:cubicBezTo>
                    <a:pt x="10312" y="4492"/>
                    <a:pt x="10323" y="4491"/>
                    <a:pt x="10335" y="4489"/>
                  </a:cubicBezTo>
                  <a:cubicBezTo>
                    <a:pt x="10418" y="4477"/>
                    <a:pt x="10466" y="4406"/>
                    <a:pt x="10454" y="4311"/>
                  </a:cubicBezTo>
                  <a:cubicBezTo>
                    <a:pt x="10228" y="3108"/>
                    <a:pt x="9597" y="2025"/>
                    <a:pt x="8668" y="1239"/>
                  </a:cubicBezTo>
                  <a:cubicBezTo>
                    <a:pt x="7716" y="429"/>
                    <a:pt x="6501" y="1"/>
                    <a:pt x="5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82"/>
            <p:cNvSpPr/>
            <p:nvPr/>
          </p:nvSpPr>
          <p:spPr>
            <a:xfrm>
              <a:off x="2327806" y="1530618"/>
              <a:ext cx="287266" cy="286916"/>
            </a:xfrm>
            <a:custGeom>
              <a:avLst/>
              <a:gdLst/>
              <a:ahLst/>
              <a:cxnLst/>
              <a:rect l="l" t="t" r="r" b="b"/>
              <a:pathLst>
                <a:path w="9025" h="9014" extrusionOk="0">
                  <a:moveTo>
                    <a:pt x="4513" y="1"/>
                  </a:moveTo>
                  <a:cubicBezTo>
                    <a:pt x="3870" y="1"/>
                    <a:pt x="3262" y="132"/>
                    <a:pt x="2679" y="382"/>
                  </a:cubicBezTo>
                  <a:cubicBezTo>
                    <a:pt x="2119" y="644"/>
                    <a:pt x="1619" y="1001"/>
                    <a:pt x="1215" y="1441"/>
                  </a:cubicBezTo>
                  <a:cubicBezTo>
                    <a:pt x="1155" y="1501"/>
                    <a:pt x="1155" y="1608"/>
                    <a:pt x="1226" y="1667"/>
                  </a:cubicBezTo>
                  <a:cubicBezTo>
                    <a:pt x="1255" y="1696"/>
                    <a:pt x="1294" y="1711"/>
                    <a:pt x="1334" y="1711"/>
                  </a:cubicBezTo>
                  <a:cubicBezTo>
                    <a:pt x="1377" y="1711"/>
                    <a:pt x="1422" y="1693"/>
                    <a:pt x="1453" y="1656"/>
                  </a:cubicBezTo>
                  <a:cubicBezTo>
                    <a:pt x="1834" y="1239"/>
                    <a:pt x="2298" y="894"/>
                    <a:pt x="2822" y="667"/>
                  </a:cubicBezTo>
                  <a:cubicBezTo>
                    <a:pt x="3358" y="429"/>
                    <a:pt x="3929" y="310"/>
                    <a:pt x="4524" y="310"/>
                  </a:cubicBezTo>
                  <a:cubicBezTo>
                    <a:pt x="6834" y="310"/>
                    <a:pt x="8727" y="2191"/>
                    <a:pt x="8727" y="4513"/>
                  </a:cubicBezTo>
                  <a:cubicBezTo>
                    <a:pt x="8727" y="6811"/>
                    <a:pt x="6846" y="8704"/>
                    <a:pt x="4524" y="8704"/>
                  </a:cubicBezTo>
                  <a:cubicBezTo>
                    <a:pt x="2227" y="8704"/>
                    <a:pt x="333" y="6835"/>
                    <a:pt x="333" y="4513"/>
                  </a:cubicBezTo>
                  <a:cubicBezTo>
                    <a:pt x="333" y="3692"/>
                    <a:pt x="572" y="2882"/>
                    <a:pt x="1036" y="2203"/>
                  </a:cubicBezTo>
                  <a:cubicBezTo>
                    <a:pt x="1048" y="2132"/>
                    <a:pt x="1036" y="2037"/>
                    <a:pt x="953" y="1977"/>
                  </a:cubicBezTo>
                  <a:cubicBezTo>
                    <a:pt x="927" y="1960"/>
                    <a:pt x="900" y="1952"/>
                    <a:pt x="874" y="1952"/>
                  </a:cubicBezTo>
                  <a:cubicBezTo>
                    <a:pt x="827" y="1952"/>
                    <a:pt x="781" y="1979"/>
                    <a:pt x="750" y="2025"/>
                  </a:cubicBezTo>
                  <a:cubicBezTo>
                    <a:pt x="262" y="2751"/>
                    <a:pt x="0" y="3620"/>
                    <a:pt x="0" y="4513"/>
                  </a:cubicBezTo>
                  <a:cubicBezTo>
                    <a:pt x="0" y="5716"/>
                    <a:pt x="464" y="6847"/>
                    <a:pt x="1334" y="7692"/>
                  </a:cubicBezTo>
                  <a:cubicBezTo>
                    <a:pt x="2191" y="8537"/>
                    <a:pt x="3310" y="9014"/>
                    <a:pt x="4513" y="9014"/>
                  </a:cubicBezTo>
                  <a:cubicBezTo>
                    <a:pt x="5715" y="9014"/>
                    <a:pt x="6846" y="8549"/>
                    <a:pt x="7692" y="7692"/>
                  </a:cubicBezTo>
                  <a:cubicBezTo>
                    <a:pt x="8549" y="6835"/>
                    <a:pt x="9025" y="5716"/>
                    <a:pt x="9025" y="4513"/>
                  </a:cubicBezTo>
                  <a:cubicBezTo>
                    <a:pt x="9025" y="3299"/>
                    <a:pt x="8561" y="2168"/>
                    <a:pt x="7692" y="1322"/>
                  </a:cubicBezTo>
                  <a:cubicBezTo>
                    <a:pt x="6846" y="477"/>
                    <a:pt x="5715" y="1"/>
                    <a:pt x="4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82"/>
            <p:cNvSpPr/>
            <p:nvPr/>
          </p:nvSpPr>
          <p:spPr>
            <a:xfrm>
              <a:off x="2352061" y="1669333"/>
              <a:ext cx="16679" cy="9485"/>
            </a:xfrm>
            <a:custGeom>
              <a:avLst/>
              <a:gdLst/>
              <a:ahLst/>
              <a:cxnLst/>
              <a:rect l="l" t="t" r="r" b="b"/>
              <a:pathLst>
                <a:path w="524" h="298" extrusionOk="0">
                  <a:moveTo>
                    <a:pt x="155" y="0"/>
                  </a:moveTo>
                  <a:cubicBezTo>
                    <a:pt x="60" y="0"/>
                    <a:pt x="0" y="60"/>
                    <a:pt x="0" y="155"/>
                  </a:cubicBezTo>
                  <a:cubicBezTo>
                    <a:pt x="0" y="238"/>
                    <a:pt x="72" y="298"/>
                    <a:pt x="155" y="298"/>
                  </a:cubicBezTo>
                  <a:lnTo>
                    <a:pt x="369" y="298"/>
                  </a:lnTo>
                  <a:cubicBezTo>
                    <a:pt x="464" y="298"/>
                    <a:pt x="524" y="226"/>
                    <a:pt x="524" y="155"/>
                  </a:cubicBezTo>
                  <a:cubicBezTo>
                    <a:pt x="524" y="60"/>
                    <a:pt x="453" y="0"/>
                    <a:pt x="3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82"/>
            <p:cNvSpPr/>
            <p:nvPr/>
          </p:nvSpPr>
          <p:spPr>
            <a:xfrm>
              <a:off x="2466871" y="1554490"/>
              <a:ext cx="123946" cy="124328"/>
            </a:xfrm>
            <a:custGeom>
              <a:avLst/>
              <a:gdLst/>
              <a:ahLst/>
              <a:cxnLst/>
              <a:rect l="l" t="t" r="r" b="b"/>
              <a:pathLst>
                <a:path w="3894" h="3906" extrusionOk="0">
                  <a:moveTo>
                    <a:pt x="144" y="1"/>
                  </a:moveTo>
                  <a:cubicBezTo>
                    <a:pt x="48" y="1"/>
                    <a:pt x="1" y="84"/>
                    <a:pt x="1" y="155"/>
                  </a:cubicBezTo>
                  <a:lnTo>
                    <a:pt x="1" y="3751"/>
                  </a:lnTo>
                  <a:cubicBezTo>
                    <a:pt x="1" y="3846"/>
                    <a:pt x="72" y="3906"/>
                    <a:pt x="144" y="3906"/>
                  </a:cubicBezTo>
                  <a:lnTo>
                    <a:pt x="3751" y="3906"/>
                  </a:lnTo>
                  <a:cubicBezTo>
                    <a:pt x="3834" y="3906"/>
                    <a:pt x="3894" y="3834"/>
                    <a:pt x="3894" y="3751"/>
                  </a:cubicBezTo>
                  <a:cubicBezTo>
                    <a:pt x="3894" y="3668"/>
                    <a:pt x="3823" y="3608"/>
                    <a:pt x="3751" y="3608"/>
                  </a:cubicBezTo>
                  <a:lnTo>
                    <a:pt x="310" y="3608"/>
                  </a:lnTo>
                  <a:lnTo>
                    <a:pt x="310" y="155"/>
                  </a:lnTo>
                  <a:lnTo>
                    <a:pt x="298" y="155"/>
                  </a:lnTo>
                  <a:cubicBezTo>
                    <a:pt x="298" y="72"/>
                    <a:pt x="215"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82"/>
            <p:cNvSpPr/>
            <p:nvPr/>
          </p:nvSpPr>
          <p:spPr>
            <a:xfrm>
              <a:off x="2466107" y="1776950"/>
              <a:ext cx="9517" cy="16711"/>
            </a:xfrm>
            <a:custGeom>
              <a:avLst/>
              <a:gdLst/>
              <a:ahLst/>
              <a:cxnLst/>
              <a:rect l="l" t="t" r="r" b="b"/>
              <a:pathLst>
                <a:path w="299" h="525" extrusionOk="0">
                  <a:moveTo>
                    <a:pt x="156" y="1"/>
                  </a:moveTo>
                  <a:cubicBezTo>
                    <a:pt x="60" y="1"/>
                    <a:pt x="1" y="72"/>
                    <a:pt x="1" y="144"/>
                  </a:cubicBezTo>
                  <a:lnTo>
                    <a:pt x="1" y="370"/>
                  </a:lnTo>
                  <a:cubicBezTo>
                    <a:pt x="1" y="465"/>
                    <a:pt x="84" y="525"/>
                    <a:pt x="156" y="525"/>
                  </a:cubicBezTo>
                  <a:cubicBezTo>
                    <a:pt x="239" y="525"/>
                    <a:pt x="299" y="441"/>
                    <a:pt x="299" y="370"/>
                  </a:cubicBezTo>
                  <a:lnTo>
                    <a:pt x="299" y="144"/>
                  </a:lnTo>
                  <a:cubicBezTo>
                    <a:pt x="299" y="60"/>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82"/>
            <p:cNvSpPr/>
            <p:nvPr/>
          </p:nvSpPr>
          <p:spPr>
            <a:xfrm>
              <a:off x="2384272" y="1587944"/>
              <a:ext cx="16329" cy="15087"/>
            </a:xfrm>
            <a:custGeom>
              <a:avLst/>
              <a:gdLst/>
              <a:ahLst/>
              <a:cxnLst/>
              <a:rect l="l" t="t" r="r" b="b"/>
              <a:pathLst>
                <a:path w="513" h="474" extrusionOk="0">
                  <a:moveTo>
                    <a:pt x="173" y="0"/>
                  </a:moveTo>
                  <a:cubicBezTo>
                    <a:pt x="131" y="0"/>
                    <a:pt x="89" y="15"/>
                    <a:pt x="60" y="45"/>
                  </a:cubicBezTo>
                  <a:cubicBezTo>
                    <a:pt x="0" y="105"/>
                    <a:pt x="0" y="212"/>
                    <a:pt x="60" y="271"/>
                  </a:cubicBezTo>
                  <a:lnTo>
                    <a:pt x="238" y="426"/>
                  </a:lnTo>
                  <a:cubicBezTo>
                    <a:pt x="274" y="462"/>
                    <a:pt x="310" y="474"/>
                    <a:pt x="345" y="474"/>
                  </a:cubicBezTo>
                  <a:cubicBezTo>
                    <a:pt x="393" y="474"/>
                    <a:pt x="417" y="462"/>
                    <a:pt x="453" y="426"/>
                  </a:cubicBezTo>
                  <a:cubicBezTo>
                    <a:pt x="512" y="367"/>
                    <a:pt x="512" y="271"/>
                    <a:pt x="453" y="212"/>
                  </a:cubicBezTo>
                  <a:lnTo>
                    <a:pt x="286" y="45"/>
                  </a:lnTo>
                  <a:cubicBezTo>
                    <a:pt x="256" y="15"/>
                    <a:pt x="214"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82"/>
            <p:cNvSpPr/>
            <p:nvPr/>
          </p:nvSpPr>
          <p:spPr>
            <a:xfrm>
              <a:off x="2541544" y="1745216"/>
              <a:ext cx="15565" cy="15087"/>
            </a:xfrm>
            <a:custGeom>
              <a:avLst/>
              <a:gdLst/>
              <a:ahLst/>
              <a:cxnLst/>
              <a:rect l="l" t="t" r="r" b="b"/>
              <a:pathLst>
                <a:path w="489" h="474" extrusionOk="0">
                  <a:moveTo>
                    <a:pt x="171" y="0"/>
                  </a:moveTo>
                  <a:cubicBezTo>
                    <a:pt x="131" y="0"/>
                    <a:pt x="89" y="15"/>
                    <a:pt x="60" y="45"/>
                  </a:cubicBezTo>
                  <a:cubicBezTo>
                    <a:pt x="0" y="105"/>
                    <a:pt x="0" y="212"/>
                    <a:pt x="60" y="259"/>
                  </a:cubicBezTo>
                  <a:lnTo>
                    <a:pt x="226" y="426"/>
                  </a:lnTo>
                  <a:cubicBezTo>
                    <a:pt x="250" y="462"/>
                    <a:pt x="298" y="474"/>
                    <a:pt x="334" y="474"/>
                  </a:cubicBezTo>
                  <a:cubicBezTo>
                    <a:pt x="369" y="474"/>
                    <a:pt x="405" y="462"/>
                    <a:pt x="429" y="426"/>
                  </a:cubicBezTo>
                  <a:cubicBezTo>
                    <a:pt x="488" y="367"/>
                    <a:pt x="488" y="259"/>
                    <a:pt x="429" y="212"/>
                  </a:cubicBezTo>
                  <a:lnTo>
                    <a:pt x="274" y="45"/>
                  </a:lnTo>
                  <a:cubicBezTo>
                    <a:pt x="250" y="15"/>
                    <a:pt x="212" y="0"/>
                    <a:pt x="1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82"/>
            <p:cNvSpPr/>
            <p:nvPr/>
          </p:nvSpPr>
          <p:spPr>
            <a:xfrm>
              <a:off x="2541544" y="1587944"/>
              <a:ext cx="16329" cy="15087"/>
            </a:xfrm>
            <a:custGeom>
              <a:avLst/>
              <a:gdLst/>
              <a:ahLst/>
              <a:cxnLst/>
              <a:rect l="l" t="t" r="r" b="b"/>
              <a:pathLst>
                <a:path w="513" h="474" extrusionOk="0">
                  <a:moveTo>
                    <a:pt x="340" y="0"/>
                  </a:moveTo>
                  <a:cubicBezTo>
                    <a:pt x="298" y="0"/>
                    <a:pt x="256" y="15"/>
                    <a:pt x="226" y="45"/>
                  </a:cubicBezTo>
                  <a:lnTo>
                    <a:pt x="60" y="212"/>
                  </a:lnTo>
                  <a:cubicBezTo>
                    <a:pt x="0" y="271"/>
                    <a:pt x="0" y="367"/>
                    <a:pt x="60" y="426"/>
                  </a:cubicBezTo>
                  <a:cubicBezTo>
                    <a:pt x="95" y="462"/>
                    <a:pt x="131" y="474"/>
                    <a:pt x="167" y="474"/>
                  </a:cubicBezTo>
                  <a:cubicBezTo>
                    <a:pt x="215" y="474"/>
                    <a:pt x="250" y="462"/>
                    <a:pt x="286" y="426"/>
                  </a:cubicBezTo>
                  <a:lnTo>
                    <a:pt x="453" y="271"/>
                  </a:lnTo>
                  <a:cubicBezTo>
                    <a:pt x="512" y="212"/>
                    <a:pt x="512" y="105"/>
                    <a:pt x="453" y="45"/>
                  </a:cubicBezTo>
                  <a:cubicBezTo>
                    <a:pt x="423" y="15"/>
                    <a:pt x="381" y="0"/>
                    <a:pt x="3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82"/>
            <p:cNvSpPr/>
            <p:nvPr/>
          </p:nvSpPr>
          <p:spPr>
            <a:xfrm>
              <a:off x="2384654" y="1744452"/>
              <a:ext cx="15947" cy="15469"/>
            </a:xfrm>
            <a:custGeom>
              <a:avLst/>
              <a:gdLst/>
              <a:ahLst/>
              <a:cxnLst/>
              <a:rect l="l" t="t" r="r" b="b"/>
              <a:pathLst>
                <a:path w="501" h="486" extrusionOk="0">
                  <a:moveTo>
                    <a:pt x="327" y="1"/>
                  </a:moveTo>
                  <a:cubicBezTo>
                    <a:pt x="286" y="1"/>
                    <a:pt x="244" y="16"/>
                    <a:pt x="214" y="45"/>
                  </a:cubicBezTo>
                  <a:lnTo>
                    <a:pt x="48" y="212"/>
                  </a:lnTo>
                  <a:cubicBezTo>
                    <a:pt x="0" y="272"/>
                    <a:pt x="0" y="379"/>
                    <a:pt x="60" y="438"/>
                  </a:cubicBezTo>
                  <a:cubicBezTo>
                    <a:pt x="95" y="462"/>
                    <a:pt x="143" y="486"/>
                    <a:pt x="167" y="486"/>
                  </a:cubicBezTo>
                  <a:cubicBezTo>
                    <a:pt x="202" y="486"/>
                    <a:pt x="238" y="462"/>
                    <a:pt x="274" y="438"/>
                  </a:cubicBezTo>
                  <a:lnTo>
                    <a:pt x="441" y="272"/>
                  </a:lnTo>
                  <a:cubicBezTo>
                    <a:pt x="500" y="212"/>
                    <a:pt x="500" y="105"/>
                    <a:pt x="441" y="45"/>
                  </a:cubicBezTo>
                  <a:cubicBezTo>
                    <a:pt x="411" y="16"/>
                    <a:pt x="369" y="1"/>
                    <a:pt x="3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82"/>
            <p:cNvSpPr/>
            <p:nvPr/>
          </p:nvSpPr>
          <p:spPr>
            <a:xfrm>
              <a:off x="2360018" y="1624548"/>
              <a:ext cx="18207" cy="12605"/>
            </a:xfrm>
            <a:custGeom>
              <a:avLst/>
              <a:gdLst/>
              <a:ahLst/>
              <a:cxnLst/>
              <a:rect l="l" t="t" r="r" b="b"/>
              <a:pathLst>
                <a:path w="572" h="396" extrusionOk="0">
                  <a:moveTo>
                    <a:pt x="179" y="0"/>
                  </a:moveTo>
                  <a:cubicBezTo>
                    <a:pt x="125" y="0"/>
                    <a:pt x="71" y="33"/>
                    <a:pt x="36" y="86"/>
                  </a:cubicBezTo>
                  <a:cubicBezTo>
                    <a:pt x="0" y="157"/>
                    <a:pt x="36" y="252"/>
                    <a:pt x="107" y="288"/>
                  </a:cubicBezTo>
                  <a:lnTo>
                    <a:pt x="322" y="383"/>
                  </a:lnTo>
                  <a:cubicBezTo>
                    <a:pt x="333" y="395"/>
                    <a:pt x="357" y="395"/>
                    <a:pt x="381" y="395"/>
                  </a:cubicBezTo>
                  <a:cubicBezTo>
                    <a:pt x="429" y="395"/>
                    <a:pt x="500" y="371"/>
                    <a:pt x="524" y="312"/>
                  </a:cubicBezTo>
                  <a:cubicBezTo>
                    <a:pt x="572" y="217"/>
                    <a:pt x="524" y="133"/>
                    <a:pt x="453" y="98"/>
                  </a:cubicBezTo>
                  <a:lnTo>
                    <a:pt x="238" y="14"/>
                  </a:lnTo>
                  <a:cubicBezTo>
                    <a:pt x="219" y="5"/>
                    <a:pt x="199"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82"/>
            <p:cNvSpPr/>
            <p:nvPr/>
          </p:nvSpPr>
          <p:spPr>
            <a:xfrm>
              <a:off x="2564271" y="1711126"/>
              <a:ext cx="17475" cy="12796"/>
            </a:xfrm>
            <a:custGeom>
              <a:avLst/>
              <a:gdLst/>
              <a:ahLst/>
              <a:cxnLst/>
              <a:rect l="l" t="t" r="r" b="b"/>
              <a:pathLst>
                <a:path w="549" h="402" extrusionOk="0">
                  <a:moveTo>
                    <a:pt x="184" y="0"/>
                  </a:moveTo>
                  <a:cubicBezTo>
                    <a:pt x="125" y="0"/>
                    <a:pt x="63" y="29"/>
                    <a:pt x="36" y="92"/>
                  </a:cubicBezTo>
                  <a:cubicBezTo>
                    <a:pt x="1" y="164"/>
                    <a:pt x="36" y="247"/>
                    <a:pt x="108" y="295"/>
                  </a:cubicBezTo>
                  <a:lnTo>
                    <a:pt x="310" y="390"/>
                  </a:lnTo>
                  <a:cubicBezTo>
                    <a:pt x="334" y="402"/>
                    <a:pt x="358" y="402"/>
                    <a:pt x="370" y="402"/>
                  </a:cubicBezTo>
                  <a:cubicBezTo>
                    <a:pt x="429" y="402"/>
                    <a:pt x="489" y="366"/>
                    <a:pt x="524" y="307"/>
                  </a:cubicBezTo>
                  <a:cubicBezTo>
                    <a:pt x="548" y="235"/>
                    <a:pt x="524" y="140"/>
                    <a:pt x="453" y="104"/>
                  </a:cubicBezTo>
                  <a:lnTo>
                    <a:pt x="239" y="9"/>
                  </a:lnTo>
                  <a:cubicBezTo>
                    <a:pt x="221" y="3"/>
                    <a:pt x="203"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82"/>
            <p:cNvSpPr/>
            <p:nvPr/>
          </p:nvSpPr>
          <p:spPr>
            <a:xfrm>
              <a:off x="2507805" y="1563912"/>
              <a:ext cx="14069" cy="16392"/>
            </a:xfrm>
            <a:custGeom>
              <a:avLst/>
              <a:gdLst/>
              <a:ahLst/>
              <a:cxnLst/>
              <a:rect l="l" t="t" r="r" b="b"/>
              <a:pathLst>
                <a:path w="442" h="515" extrusionOk="0">
                  <a:moveTo>
                    <a:pt x="273" y="0"/>
                  </a:moveTo>
                  <a:cubicBezTo>
                    <a:pt x="215" y="0"/>
                    <a:pt x="154" y="33"/>
                    <a:pt x="120" y="86"/>
                  </a:cubicBezTo>
                  <a:lnTo>
                    <a:pt x="36" y="288"/>
                  </a:lnTo>
                  <a:cubicBezTo>
                    <a:pt x="1" y="371"/>
                    <a:pt x="36" y="455"/>
                    <a:pt x="108" y="502"/>
                  </a:cubicBezTo>
                  <a:cubicBezTo>
                    <a:pt x="120" y="514"/>
                    <a:pt x="155" y="514"/>
                    <a:pt x="167" y="514"/>
                  </a:cubicBezTo>
                  <a:cubicBezTo>
                    <a:pt x="227" y="514"/>
                    <a:pt x="286" y="490"/>
                    <a:pt x="322" y="431"/>
                  </a:cubicBezTo>
                  <a:lnTo>
                    <a:pt x="405" y="217"/>
                  </a:lnTo>
                  <a:cubicBezTo>
                    <a:pt x="441" y="145"/>
                    <a:pt x="405" y="50"/>
                    <a:pt x="334" y="14"/>
                  </a:cubicBezTo>
                  <a:cubicBezTo>
                    <a:pt x="315" y="5"/>
                    <a:pt x="294" y="0"/>
                    <a:pt x="2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82"/>
            <p:cNvSpPr/>
            <p:nvPr/>
          </p:nvSpPr>
          <p:spPr>
            <a:xfrm>
              <a:off x="2420654" y="1767974"/>
              <a:ext cx="14419" cy="16583"/>
            </a:xfrm>
            <a:custGeom>
              <a:avLst/>
              <a:gdLst/>
              <a:ahLst/>
              <a:cxnLst/>
              <a:rect l="l" t="t" r="r" b="b"/>
              <a:pathLst>
                <a:path w="453" h="521" extrusionOk="0">
                  <a:moveTo>
                    <a:pt x="290" y="0"/>
                  </a:moveTo>
                  <a:cubicBezTo>
                    <a:pt x="231" y="0"/>
                    <a:pt x="170" y="29"/>
                    <a:pt x="143" y="92"/>
                  </a:cubicBezTo>
                  <a:lnTo>
                    <a:pt x="48" y="295"/>
                  </a:lnTo>
                  <a:cubicBezTo>
                    <a:pt x="0" y="366"/>
                    <a:pt x="48" y="473"/>
                    <a:pt x="119" y="509"/>
                  </a:cubicBezTo>
                  <a:cubicBezTo>
                    <a:pt x="143" y="521"/>
                    <a:pt x="167" y="521"/>
                    <a:pt x="179" y="521"/>
                  </a:cubicBezTo>
                  <a:cubicBezTo>
                    <a:pt x="238" y="521"/>
                    <a:pt x="298" y="485"/>
                    <a:pt x="333" y="426"/>
                  </a:cubicBezTo>
                  <a:lnTo>
                    <a:pt x="417" y="223"/>
                  </a:lnTo>
                  <a:cubicBezTo>
                    <a:pt x="453" y="152"/>
                    <a:pt x="417" y="56"/>
                    <a:pt x="345" y="9"/>
                  </a:cubicBezTo>
                  <a:cubicBezTo>
                    <a:pt x="328" y="3"/>
                    <a:pt x="309" y="0"/>
                    <a:pt x="2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82"/>
            <p:cNvSpPr/>
            <p:nvPr/>
          </p:nvSpPr>
          <p:spPr>
            <a:xfrm>
              <a:off x="2422532" y="1562448"/>
              <a:ext cx="14451" cy="17093"/>
            </a:xfrm>
            <a:custGeom>
              <a:avLst/>
              <a:gdLst/>
              <a:ahLst/>
              <a:cxnLst/>
              <a:rect l="l" t="t" r="r" b="b"/>
              <a:pathLst>
                <a:path w="454" h="537" extrusionOk="0">
                  <a:moveTo>
                    <a:pt x="184" y="0"/>
                  </a:moveTo>
                  <a:cubicBezTo>
                    <a:pt x="164" y="0"/>
                    <a:pt x="142" y="4"/>
                    <a:pt x="120" y="13"/>
                  </a:cubicBezTo>
                  <a:cubicBezTo>
                    <a:pt x="48" y="36"/>
                    <a:pt x="1" y="132"/>
                    <a:pt x="36" y="215"/>
                  </a:cubicBezTo>
                  <a:lnTo>
                    <a:pt x="120" y="429"/>
                  </a:lnTo>
                  <a:cubicBezTo>
                    <a:pt x="155" y="501"/>
                    <a:pt x="215" y="536"/>
                    <a:pt x="274" y="536"/>
                  </a:cubicBezTo>
                  <a:cubicBezTo>
                    <a:pt x="286" y="536"/>
                    <a:pt x="322" y="536"/>
                    <a:pt x="334" y="513"/>
                  </a:cubicBezTo>
                  <a:cubicBezTo>
                    <a:pt x="405" y="489"/>
                    <a:pt x="453" y="394"/>
                    <a:pt x="417" y="310"/>
                  </a:cubicBezTo>
                  <a:lnTo>
                    <a:pt x="334" y="96"/>
                  </a:lnTo>
                  <a:cubicBezTo>
                    <a:pt x="307" y="41"/>
                    <a:pt x="251"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82"/>
            <p:cNvSpPr/>
            <p:nvPr/>
          </p:nvSpPr>
          <p:spPr>
            <a:xfrm>
              <a:off x="2505545" y="1768770"/>
              <a:ext cx="14037" cy="16552"/>
            </a:xfrm>
            <a:custGeom>
              <a:avLst/>
              <a:gdLst/>
              <a:ahLst/>
              <a:cxnLst/>
              <a:rect l="l" t="t" r="r" b="b"/>
              <a:pathLst>
                <a:path w="441" h="520" extrusionOk="0">
                  <a:moveTo>
                    <a:pt x="195" y="0"/>
                  </a:moveTo>
                  <a:cubicBezTo>
                    <a:pt x="171" y="0"/>
                    <a:pt x="146" y="6"/>
                    <a:pt x="119" y="20"/>
                  </a:cubicBezTo>
                  <a:cubicBezTo>
                    <a:pt x="48" y="43"/>
                    <a:pt x="0" y="139"/>
                    <a:pt x="24" y="222"/>
                  </a:cubicBezTo>
                  <a:lnTo>
                    <a:pt x="119" y="436"/>
                  </a:lnTo>
                  <a:cubicBezTo>
                    <a:pt x="155" y="496"/>
                    <a:pt x="214" y="520"/>
                    <a:pt x="274" y="520"/>
                  </a:cubicBezTo>
                  <a:cubicBezTo>
                    <a:pt x="286" y="520"/>
                    <a:pt x="310" y="520"/>
                    <a:pt x="322" y="508"/>
                  </a:cubicBezTo>
                  <a:cubicBezTo>
                    <a:pt x="405" y="472"/>
                    <a:pt x="441" y="389"/>
                    <a:pt x="417" y="293"/>
                  </a:cubicBezTo>
                  <a:lnTo>
                    <a:pt x="322" y="91"/>
                  </a:lnTo>
                  <a:cubicBezTo>
                    <a:pt x="304" y="39"/>
                    <a:pt x="256" y="0"/>
                    <a:pt x="1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82"/>
            <p:cNvSpPr/>
            <p:nvPr/>
          </p:nvSpPr>
          <p:spPr>
            <a:xfrm>
              <a:off x="2565417" y="1625885"/>
              <a:ext cx="17825" cy="13146"/>
            </a:xfrm>
            <a:custGeom>
              <a:avLst/>
              <a:gdLst/>
              <a:ahLst/>
              <a:cxnLst/>
              <a:rect l="l" t="t" r="r" b="b"/>
              <a:pathLst>
                <a:path w="560" h="413" extrusionOk="0">
                  <a:moveTo>
                    <a:pt x="378" y="1"/>
                  </a:moveTo>
                  <a:cubicBezTo>
                    <a:pt x="360" y="1"/>
                    <a:pt x="341" y="3"/>
                    <a:pt x="322" y="8"/>
                  </a:cubicBezTo>
                  <a:lnTo>
                    <a:pt x="119" y="103"/>
                  </a:lnTo>
                  <a:cubicBezTo>
                    <a:pt x="36" y="127"/>
                    <a:pt x="0" y="222"/>
                    <a:pt x="24" y="306"/>
                  </a:cubicBezTo>
                  <a:cubicBezTo>
                    <a:pt x="60" y="365"/>
                    <a:pt x="96" y="413"/>
                    <a:pt x="179" y="413"/>
                  </a:cubicBezTo>
                  <a:cubicBezTo>
                    <a:pt x="191" y="413"/>
                    <a:pt x="215" y="413"/>
                    <a:pt x="227" y="401"/>
                  </a:cubicBezTo>
                  <a:lnTo>
                    <a:pt x="441" y="306"/>
                  </a:lnTo>
                  <a:cubicBezTo>
                    <a:pt x="512" y="282"/>
                    <a:pt x="560" y="187"/>
                    <a:pt x="524" y="103"/>
                  </a:cubicBezTo>
                  <a:cubicBezTo>
                    <a:pt x="505" y="37"/>
                    <a:pt x="449" y="1"/>
                    <a:pt x="3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82"/>
            <p:cNvSpPr/>
            <p:nvPr/>
          </p:nvSpPr>
          <p:spPr>
            <a:xfrm>
              <a:off x="2359254" y="1709312"/>
              <a:ext cx="17825" cy="12732"/>
            </a:xfrm>
            <a:custGeom>
              <a:avLst/>
              <a:gdLst/>
              <a:ahLst/>
              <a:cxnLst/>
              <a:rect l="l" t="t" r="r" b="b"/>
              <a:pathLst>
                <a:path w="560" h="400" extrusionOk="0">
                  <a:moveTo>
                    <a:pt x="372" y="0"/>
                  </a:moveTo>
                  <a:cubicBezTo>
                    <a:pt x="356" y="0"/>
                    <a:pt x="339" y="2"/>
                    <a:pt x="322" y="6"/>
                  </a:cubicBezTo>
                  <a:lnTo>
                    <a:pt x="119" y="102"/>
                  </a:lnTo>
                  <a:cubicBezTo>
                    <a:pt x="48" y="125"/>
                    <a:pt x="0" y="221"/>
                    <a:pt x="24" y="304"/>
                  </a:cubicBezTo>
                  <a:cubicBezTo>
                    <a:pt x="60" y="364"/>
                    <a:pt x="119" y="399"/>
                    <a:pt x="179" y="399"/>
                  </a:cubicBezTo>
                  <a:cubicBezTo>
                    <a:pt x="191" y="399"/>
                    <a:pt x="227" y="399"/>
                    <a:pt x="238" y="387"/>
                  </a:cubicBezTo>
                  <a:lnTo>
                    <a:pt x="441" y="292"/>
                  </a:lnTo>
                  <a:cubicBezTo>
                    <a:pt x="512" y="268"/>
                    <a:pt x="560" y="173"/>
                    <a:pt x="536" y="90"/>
                  </a:cubicBezTo>
                  <a:cubicBezTo>
                    <a:pt x="507" y="41"/>
                    <a:pt x="445" y="0"/>
                    <a:pt x="3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7" name="Google Shape;12877;p82"/>
          <p:cNvGrpSpPr/>
          <p:nvPr/>
        </p:nvGrpSpPr>
        <p:grpSpPr>
          <a:xfrm>
            <a:off x="2780301" y="1521896"/>
            <a:ext cx="333133" cy="321037"/>
            <a:chOff x="2780301" y="1521896"/>
            <a:chExt cx="333133" cy="321037"/>
          </a:xfrm>
        </p:grpSpPr>
        <p:sp>
          <p:nvSpPr>
            <p:cNvPr id="12878" name="Google Shape;12878;p82"/>
            <p:cNvSpPr/>
            <p:nvPr/>
          </p:nvSpPr>
          <p:spPr>
            <a:xfrm>
              <a:off x="3009573" y="1542745"/>
              <a:ext cx="72031" cy="9517"/>
            </a:xfrm>
            <a:custGeom>
              <a:avLst/>
              <a:gdLst/>
              <a:ahLst/>
              <a:cxnLst/>
              <a:rect l="l" t="t" r="r" b="b"/>
              <a:pathLst>
                <a:path w="2263" h="299" extrusionOk="0">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82"/>
            <p:cNvSpPr/>
            <p:nvPr/>
          </p:nvSpPr>
          <p:spPr>
            <a:xfrm>
              <a:off x="2967876" y="1542745"/>
              <a:ext cx="30366" cy="9517"/>
            </a:xfrm>
            <a:custGeom>
              <a:avLst/>
              <a:gdLst/>
              <a:ahLst/>
              <a:cxnLst/>
              <a:rect l="l" t="t" r="r" b="b"/>
              <a:pathLst>
                <a:path w="954" h="299" extrusionOk="0">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82"/>
            <p:cNvSpPr/>
            <p:nvPr/>
          </p:nvSpPr>
          <p:spPr>
            <a:xfrm>
              <a:off x="3061870" y="1563594"/>
              <a:ext cx="19735" cy="9517"/>
            </a:xfrm>
            <a:custGeom>
              <a:avLst/>
              <a:gdLst/>
              <a:ahLst/>
              <a:cxnLst/>
              <a:rect l="l" t="t" r="r" b="b"/>
              <a:pathLst>
                <a:path w="620" h="299" extrusionOk="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82"/>
            <p:cNvSpPr/>
            <p:nvPr/>
          </p:nvSpPr>
          <p:spPr>
            <a:xfrm>
              <a:off x="2967876" y="1563594"/>
              <a:ext cx="82663" cy="9517"/>
            </a:xfrm>
            <a:custGeom>
              <a:avLst/>
              <a:gdLst/>
              <a:ahLst/>
              <a:cxnLst/>
              <a:rect l="l" t="t" r="r" b="b"/>
              <a:pathLst>
                <a:path w="2597" h="299" extrusionOk="0">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82"/>
            <p:cNvSpPr/>
            <p:nvPr/>
          </p:nvSpPr>
          <p:spPr>
            <a:xfrm>
              <a:off x="2936809" y="1521896"/>
              <a:ext cx="176625" cy="96286"/>
            </a:xfrm>
            <a:custGeom>
              <a:avLst/>
              <a:gdLst/>
              <a:ahLst/>
              <a:cxnLst/>
              <a:rect l="l" t="t" r="r" b="b"/>
              <a:pathLst>
                <a:path w="5549" h="3025" extrusionOk="0">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82"/>
            <p:cNvSpPr/>
            <p:nvPr/>
          </p:nvSpPr>
          <p:spPr>
            <a:xfrm>
              <a:off x="2811367" y="1767115"/>
              <a:ext cx="72413" cy="9485"/>
            </a:xfrm>
            <a:custGeom>
              <a:avLst/>
              <a:gdLst/>
              <a:ahLst/>
              <a:cxnLst/>
              <a:rect l="l" t="t" r="r" b="b"/>
              <a:pathLst>
                <a:path w="2275" h="298" extrusionOk="0">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82"/>
            <p:cNvSpPr/>
            <p:nvPr/>
          </p:nvSpPr>
          <p:spPr>
            <a:xfrm>
              <a:off x="2894730" y="1767115"/>
              <a:ext cx="20117" cy="9485"/>
            </a:xfrm>
            <a:custGeom>
              <a:avLst/>
              <a:gdLst/>
              <a:ahLst/>
              <a:cxnLst/>
              <a:rect l="l" t="t" r="r" b="b"/>
              <a:pathLst>
                <a:path w="632" h="298" extrusionOk="0">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82"/>
            <p:cNvSpPr/>
            <p:nvPr/>
          </p:nvSpPr>
          <p:spPr>
            <a:xfrm>
              <a:off x="2811367" y="1787932"/>
              <a:ext cx="20117" cy="9517"/>
            </a:xfrm>
            <a:custGeom>
              <a:avLst/>
              <a:gdLst/>
              <a:ahLst/>
              <a:cxnLst/>
              <a:rect l="l" t="t" r="r" b="b"/>
              <a:pathLst>
                <a:path w="632" h="299" extrusionOk="0">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82"/>
            <p:cNvSpPr/>
            <p:nvPr/>
          </p:nvSpPr>
          <p:spPr>
            <a:xfrm>
              <a:off x="2842815" y="1787932"/>
              <a:ext cx="72031" cy="9517"/>
            </a:xfrm>
            <a:custGeom>
              <a:avLst/>
              <a:gdLst/>
              <a:ahLst/>
              <a:cxnLst/>
              <a:rect l="l" t="t" r="r" b="b"/>
              <a:pathLst>
                <a:path w="2263" h="299" extrusionOk="0">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82"/>
            <p:cNvSpPr/>
            <p:nvPr/>
          </p:nvSpPr>
          <p:spPr>
            <a:xfrm>
              <a:off x="2780301" y="1746266"/>
              <a:ext cx="166375" cy="96668"/>
            </a:xfrm>
            <a:custGeom>
              <a:avLst/>
              <a:gdLst/>
              <a:ahLst/>
              <a:cxnLst/>
              <a:rect l="l" t="t" r="r" b="b"/>
              <a:pathLst>
                <a:path w="5227" h="3037" extrusionOk="0">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82"/>
            <p:cNvSpPr/>
            <p:nvPr/>
          </p:nvSpPr>
          <p:spPr>
            <a:xfrm>
              <a:off x="3020172" y="1720102"/>
              <a:ext cx="61432" cy="9517"/>
            </a:xfrm>
            <a:custGeom>
              <a:avLst/>
              <a:gdLst/>
              <a:ahLst/>
              <a:cxnLst/>
              <a:rect l="l" t="t" r="r" b="b"/>
              <a:pathLst>
                <a:path w="1930" h="299" extrusionOk="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82"/>
            <p:cNvSpPr/>
            <p:nvPr/>
          </p:nvSpPr>
          <p:spPr>
            <a:xfrm>
              <a:off x="2988724" y="1720102"/>
              <a:ext cx="19735" cy="9517"/>
            </a:xfrm>
            <a:custGeom>
              <a:avLst/>
              <a:gdLst/>
              <a:ahLst/>
              <a:cxnLst/>
              <a:rect l="l" t="t" r="r" b="b"/>
              <a:pathLst>
                <a:path w="620" h="299" extrusionOk="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82"/>
            <p:cNvSpPr/>
            <p:nvPr/>
          </p:nvSpPr>
          <p:spPr>
            <a:xfrm>
              <a:off x="2957658" y="1699253"/>
              <a:ext cx="155776" cy="75087"/>
            </a:xfrm>
            <a:custGeom>
              <a:avLst/>
              <a:gdLst/>
              <a:ahLst/>
              <a:cxnLst/>
              <a:rect l="l" t="t" r="r" b="b"/>
              <a:pathLst>
                <a:path w="4894" h="2359" extrusionOk="0">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82"/>
            <p:cNvSpPr/>
            <p:nvPr/>
          </p:nvSpPr>
          <p:spPr>
            <a:xfrm>
              <a:off x="2811367" y="1626108"/>
              <a:ext cx="72413" cy="9517"/>
            </a:xfrm>
            <a:custGeom>
              <a:avLst/>
              <a:gdLst/>
              <a:ahLst/>
              <a:cxnLst/>
              <a:rect l="l" t="t" r="r" b="b"/>
              <a:pathLst>
                <a:path w="2275" h="299" extrusionOk="0">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82"/>
            <p:cNvSpPr/>
            <p:nvPr/>
          </p:nvSpPr>
          <p:spPr>
            <a:xfrm>
              <a:off x="2895112" y="1626108"/>
              <a:ext cx="30366" cy="9517"/>
            </a:xfrm>
            <a:custGeom>
              <a:avLst/>
              <a:gdLst/>
              <a:ahLst/>
              <a:cxnLst/>
              <a:rect l="l" t="t" r="r" b="b"/>
              <a:pathLst>
                <a:path w="954" h="299" extrusionOk="0">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82"/>
            <p:cNvSpPr/>
            <p:nvPr/>
          </p:nvSpPr>
          <p:spPr>
            <a:xfrm>
              <a:off x="2811367" y="1667805"/>
              <a:ext cx="72413" cy="9517"/>
            </a:xfrm>
            <a:custGeom>
              <a:avLst/>
              <a:gdLst/>
              <a:ahLst/>
              <a:cxnLst/>
              <a:rect l="l" t="t" r="r" b="b"/>
              <a:pathLst>
                <a:path w="2275" h="299" extrusionOk="0">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82"/>
            <p:cNvSpPr/>
            <p:nvPr/>
          </p:nvSpPr>
          <p:spPr>
            <a:xfrm>
              <a:off x="2895112" y="1667805"/>
              <a:ext cx="30366" cy="9517"/>
            </a:xfrm>
            <a:custGeom>
              <a:avLst/>
              <a:gdLst/>
              <a:ahLst/>
              <a:cxnLst/>
              <a:rect l="l" t="t" r="r" b="b"/>
              <a:pathLst>
                <a:path w="954" h="299" extrusionOk="0">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82"/>
            <p:cNvSpPr/>
            <p:nvPr/>
          </p:nvSpPr>
          <p:spPr>
            <a:xfrm>
              <a:off x="2811367" y="1646957"/>
              <a:ext cx="20117" cy="9517"/>
            </a:xfrm>
            <a:custGeom>
              <a:avLst/>
              <a:gdLst/>
              <a:ahLst/>
              <a:cxnLst/>
              <a:rect l="l" t="t" r="r" b="b"/>
              <a:pathLst>
                <a:path w="632" h="299" extrusionOk="0">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82"/>
            <p:cNvSpPr/>
            <p:nvPr/>
          </p:nvSpPr>
          <p:spPr>
            <a:xfrm>
              <a:off x="2842815" y="1646957"/>
              <a:ext cx="82663" cy="9517"/>
            </a:xfrm>
            <a:custGeom>
              <a:avLst/>
              <a:gdLst/>
              <a:ahLst/>
              <a:cxnLst/>
              <a:rect l="l" t="t" r="r" b="b"/>
              <a:pathLst>
                <a:path w="2597" h="299" extrusionOk="0">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82"/>
            <p:cNvSpPr/>
            <p:nvPr/>
          </p:nvSpPr>
          <p:spPr>
            <a:xfrm>
              <a:off x="2780301" y="1605291"/>
              <a:ext cx="176625" cy="117516"/>
            </a:xfrm>
            <a:custGeom>
              <a:avLst/>
              <a:gdLst/>
              <a:ahLst/>
              <a:cxnLst/>
              <a:rect l="l" t="t" r="r" b="b"/>
              <a:pathLst>
                <a:path w="5549" h="3692" extrusionOk="0">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8" name="Google Shape;12898;p82"/>
          <p:cNvSpPr/>
          <p:nvPr/>
        </p:nvSpPr>
        <p:spPr>
          <a:xfrm>
            <a:off x="3358621" y="1823199"/>
            <a:ext cx="15183" cy="9485"/>
          </a:xfrm>
          <a:custGeom>
            <a:avLst/>
            <a:gdLst/>
            <a:ahLst/>
            <a:cxnLst/>
            <a:rect l="l" t="t" r="r" b="b"/>
            <a:pathLst>
              <a:path w="477" h="298" extrusionOk="0">
                <a:moveTo>
                  <a:pt x="155" y="0"/>
                </a:moveTo>
                <a:cubicBezTo>
                  <a:pt x="60" y="0"/>
                  <a:pt x="0" y="84"/>
                  <a:pt x="0" y="155"/>
                </a:cubicBezTo>
                <a:cubicBezTo>
                  <a:pt x="0" y="238"/>
                  <a:pt x="83" y="298"/>
                  <a:pt x="155" y="298"/>
                </a:cubicBezTo>
                <a:lnTo>
                  <a:pt x="322" y="298"/>
                </a:lnTo>
                <a:cubicBezTo>
                  <a:pt x="405" y="298"/>
                  <a:pt x="464" y="226"/>
                  <a:pt x="464" y="155"/>
                </a:cubicBezTo>
                <a:cubicBezTo>
                  <a:pt x="476" y="84"/>
                  <a:pt x="405"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82"/>
          <p:cNvSpPr/>
          <p:nvPr/>
        </p:nvSpPr>
        <p:spPr>
          <a:xfrm>
            <a:off x="3427946" y="1823199"/>
            <a:ext cx="15215" cy="9485"/>
          </a:xfrm>
          <a:custGeom>
            <a:avLst/>
            <a:gdLst/>
            <a:ahLst/>
            <a:cxnLst/>
            <a:rect l="l" t="t" r="r" b="b"/>
            <a:pathLst>
              <a:path w="478" h="298" extrusionOk="0">
                <a:moveTo>
                  <a:pt x="144" y="0"/>
                </a:moveTo>
                <a:cubicBezTo>
                  <a:pt x="60" y="0"/>
                  <a:pt x="1" y="84"/>
                  <a:pt x="1" y="155"/>
                </a:cubicBezTo>
                <a:cubicBezTo>
                  <a:pt x="1" y="238"/>
                  <a:pt x="72" y="298"/>
                  <a:pt x="144" y="298"/>
                </a:cubicBezTo>
                <a:lnTo>
                  <a:pt x="310" y="298"/>
                </a:lnTo>
                <a:cubicBezTo>
                  <a:pt x="406" y="298"/>
                  <a:pt x="465" y="226"/>
                  <a:pt x="465" y="155"/>
                </a:cubicBezTo>
                <a:cubicBezTo>
                  <a:pt x="477" y="84"/>
                  <a:pt x="40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82"/>
          <p:cNvSpPr/>
          <p:nvPr/>
        </p:nvSpPr>
        <p:spPr>
          <a:xfrm>
            <a:off x="3385135" y="1823199"/>
            <a:ext cx="31480" cy="9485"/>
          </a:xfrm>
          <a:custGeom>
            <a:avLst/>
            <a:gdLst/>
            <a:ahLst/>
            <a:cxnLst/>
            <a:rect l="l" t="t" r="r" b="b"/>
            <a:pathLst>
              <a:path w="989" h="298" extrusionOk="0">
                <a:moveTo>
                  <a:pt x="155" y="0"/>
                </a:moveTo>
                <a:cubicBezTo>
                  <a:pt x="60" y="0"/>
                  <a:pt x="1" y="84"/>
                  <a:pt x="1" y="155"/>
                </a:cubicBezTo>
                <a:cubicBezTo>
                  <a:pt x="1" y="238"/>
                  <a:pt x="84" y="298"/>
                  <a:pt x="155" y="298"/>
                </a:cubicBezTo>
                <a:lnTo>
                  <a:pt x="822" y="298"/>
                </a:lnTo>
                <a:cubicBezTo>
                  <a:pt x="917" y="298"/>
                  <a:pt x="977" y="226"/>
                  <a:pt x="977" y="155"/>
                </a:cubicBezTo>
                <a:cubicBezTo>
                  <a:pt x="989" y="84"/>
                  <a:pt x="917"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1" name="Google Shape;12901;p82"/>
          <p:cNvGrpSpPr/>
          <p:nvPr/>
        </p:nvGrpSpPr>
        <p:grpSpPr>
          <a:xfrm>
            <a:off x="3316159" y="1515085"/>
            <a:ext cx="211892" cy="339594"/>
            <a:chOff x="3316159" y="1515085"/>
            <a:chExt cx="211892" cy="339594"/>
          </a:xfrm>
        </p:grpSpPr>
        <p:sp>
          <p:nvSpPr>
            <p:cNvPr id="12902" name="Google Shape;12902;p82"/>
            <p:cNvSpPr/>
            <p:nvPr/>
          </p:nvSpPr>
          <p:spPr>
            <a:xfrm>
              <a:off x="3316159" y="1557514"/>
              <a:ext cx="169049" cy="297165"/>
            </a:xfrm>
            <a:custGeom>
              <a:avLst/>
              <a:gdLst/>
              <a:ahLst/>
              <a:cxnLst/>
              <a:rect l="l" t="t" r="r" b="b"/>
              <a:pathLst>
                <a:path w="5311" h="9336" extrusionOk="0">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82"/>
            <p:cNvSpPr/>
            <p:nvPr/>
          </p:nvSpPr>
          <p:spPr>
            <a:xfrm>
              <a:off x="3337772" y="1610161"/>
              <a:ext cx="132667" cy="127415"/>
            </a:xfrm>
            <a:custGeom>
              <a:avLst/>
              <a:gdLst/>
              <a:ahLst/>
              <a:cxnLst/>
              <a:rect l="l" t="t" r="r" b="b"/>
              <a:pathLst>
                <a:path w="4168" h="4003" extrusionOk="0">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82"/>
            <p:cNvSpPr/>
            <p:nvPr/>
          </p:nvSpPr>
          <p:spPr>
            <a:xfrm>
              <a:off x="3343056" y="1749290"/>
              <a:ext cx="41729" cy="41729"/>
            </a:xfrm>
            <a:custGeom>
              <a:avLst/>
              <a:gdLst/>
              <a:ahLst/>
              <a:cxnLst/>
              <a:rect l="l" t="t" r="r" b="b"/>
              <a:pathLst>
                <a:path w="1311" h="1311" extrusionOk="0">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82"/>
            <p:cNvSpPr/>
            <p:nvPr/>
          </p:nvSpPr>
          <p:spPr>
            <a:xfrm>
              <a:off x="3417347" y="1749290"/>
              <a:ext cx="41729" cy="41729"/>
            </a:xfrm>
            <a:custGeom>
              <a:avLst/>
              <a:gdLst/>
              <a:ahLst/>
              <a:cxnLst/>
              <a:rect l="l" t="t" r="r" b="b"/>
              <a:pathLst>
                <a:path w="1311" h="1311" extrusionOk="0">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82"/>
            <p:cNvSpPr/>
            <p:nvPr/>
          </p:nvSpPr>
          <p:spPr>
            <a:xfrm>
              <a:off x="3464710" y="1536315"/>
              <a:ext cx="41729" cy="41315"/>
            </a:xfrm>
            <a:custGeom>
              <a:avLst/>
              <a:gdLst/>
              <a:ahLst/>
              <a:cxnLst/>
              <a:rect l="l" t="t" r="r" b="b"/>
              <a:pathLst>
                <a:path w="1311" h="1298" extrusionOk="0">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82"/>
            <p:cNvSpPr/>
            <p:nvPr/>
          </p:nvSpPr>
          <p:spPr>
            <a:xfrm>
              <a:off x="3464710" y="1515085"/>
              <a:ext cx="63342" cy="62546"/>
            </a:xfrm>
            <a:custGeom>
              <a:avLst/>
              <a:gdLst/>
              <a:ahLst/>
              <a:cxnLst/>
              <a:rect l="l" t="t" r="r" b="b"/>
              <a:pathLst>
                <a:path w="1990" h="1965" extrusionOk="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8" name="Google Shape;12908;p82"/>
          <p:cNvGrpSpPr/>
          <p:nvPr/>
        </p:nvGrpSpPr>
        <p:grpSpPr>
          <a:xfrm>
            <a:off x="3716358" y="1544655"/>
            <a:ext cx="361971" cy="314958"/>
            <a:chOff x="3716358" y="1544655"/>
            <a:chExt cx="361971" cy="314958"/>
          </a:xfrm>
        </p:grpSpPr>
        <p:sp>
          <p:nvSpPr>
            <p:cNvPr id="12909" name="Google Shape;12909;p82"/>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82"/>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82"/>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82"/>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82"/>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4" name="Google Shape;12914;p82"/>
            <p:cNvGrpSpPr/>
            <p:nvPr/>
          </p:nvGrpSpPr>
          <p:grpSpPr>
            <a:xfrm>
              <a:off x="3716358" y="1544655"/>
              <a:ext cx="361971" cy="314958"/>
              <a:chOff x="3716358" y="1544655"/>
              <a:chExt cx="361971" cy="314958"/>
            </a:xfrm>
          </p:grpSpPr>
          <p:sp>
            <p:nvSpPr>
              <p:cNvPr id="12915" name="Google Shape;12915;p82"/>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82"/>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82"/>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82"/>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82"/>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29" name="Google Shape;12929;p82"/>
          <p:cNvGrpSpPr/>
          <p:nvPr/>
        </p:nvGrpSpPr>
        <p:grpSpPr>
          <a:xfrm>
            <a:off x="8034034" y="1518109"/>
            <a:ext cx="282746" cy="340358"/>
            <a:chOff x="8034034" y="1518109"/>
            <a:chExt cx="282746" cy="340358"/>
          </a:xfrm>
        </p:grpSpPr>
        <p:sp>
          <p:nvSpPr>
            <p:cNvPr id="12930" name="Google Shape;12930;p82"/>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82"/>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82"/>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82"/>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4" name="Google Shape;12934;p82"/>
          <p:cNvGrpSpPr/>
          <p:nvPr/>
        </p:nvGrpSpPr>
        <p:grpSpPr>
          <a:xfrm>
            <a:off x="7582302" y="1499934"/>
            <a:ext cx="369133" cy="360411"/>
            <a:chOff x="7582302" y="1499934"/>
            <a:chExt cx="369133" cy="360411"/>
          </a:xfrm>
        </p:grpSpPr>
        <p:sp>
          <p:nvSpPr>
            <p:cNvPr id="12935" name="Google Shape;12935;p82"/>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82"/>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82"/>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82"/>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82"/>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43"/>
        <p:cNvGrpSpPr/>
        <p:nvPr/>
      </p:nvGrpSpPr>
      <p:grpSpPr>
        <a:xfrm>
          <a:off x="0" y="0"/>
          <a:ext cx="0" cy="0"/>
          <a:chOff x="0" y="0"/>
          <a:chExt cx="0" cy="0"/>
        </a:xfrm>
      </p:grpSpPr>
      <p:pic>
        <p:nvPicPr>
          <p:cNvPr id="12944" name="Google Shape;12944;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cxnSp>
        <p:nvCxnSpPr>
          <p:cNvPr id="308" name="Google Shape;308;p43"/>
          <p:cNvCxnSpPr/>
          <p:nvPr/>
        </p:nvCxnSpPr>
        <p:spPr>
          <a:xfrm>
            <a:off x="1392900" y="2484225"/>
            <a:ext cx="6358200" cy="0"/>
          </a:xfrm>
          <a:prstGeom prst="straightConnector1">
            <a:avLst/>
          </a:prstGeom>
          <a:noFill/>
          <a:ln w="19050" cap="flat" cmpd="sng">
            <a:solidFill>
              <a:schemeClr val="accent4"/>
            </a:solidFill>
            <a:prstDash val="solid"/>
            <a:round/>
            <a:headEnd type="none" w="med" len="med"/>
            <a:tailEnd type="none" w="med" len="med"/>
          </a:ln>
        </p:spPr>
      </p:cxnSp>
      <p:sp>
        <p:nvSpPr>
          <p:cNvPr id="309" name="Google Shape;309;p43"/>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Crawling</a:t>
            </a:r>
            <a:endParaRPr/>
          </a:p>
        </p:txBody>
      </p:sp>
      <p:sp>
        <p:nvSpPr>
          <p:cNvPr id="310" name="Google Shape;310;p43"/>
          <p:cNvSpPr/>
          <p:nvPr/>
        </p:nvSpPr>
        <p:spPr>
          <a:xfrm>
            <a:off x="2016738" y="2123075"/>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3439413" y="2123075"/>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4862087" y="2116939"/>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6361363" y="2123075"/>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txBox="1">
            <a:spLocks noGrp="1"/>
          </p:cNvSpPr>
          <p:nvPr>
            <p:ph type="title"/>
          </p:nvPr>
        </p:nvSpPr>
        <p:spPr>
          <a:xfrm>
            <a:off x="1912694" y="1620000"/>
            <a:ext cx="973988" cy="4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chemeClr val="accent5"/>
                </a:solidFill>
              </a:rPr>
              <a:t>Source</a:t>
            </a:r>
            <a:endParaRPr sz="1800">
              <a:solidFill>
                <a:schemeClr val="accent5"/>
              </a:solidFill>
            </a:endParaRPr>
          </a:p>
        </p:txBody>
      </p:sp>
      <p:sp>
        <p:nvSpPr>
          <p:cNvPr id="331" name="Google Shape;331;p43"/>
          <p:cNvSpPr txBox="1">
            <a:spLocks noGrp="1"/>
          </p:cNvSpPr>
          <p:nvPr>
            <p:ph type="body" idx="4294967295"/>
          </p:nvPr>
        </p:nvSpPr>
        <p:spPr>
          <a:xfrm>
            <a:off x="1539900" y="2987350"/>
            <a:ext cx="1719600" cy="765900"/>
          </a:xfrm>
          <a:prstGeom prst="rect">
            <a:avLst/>
          </a:prstGeom>
        </p:spPr>
        <p:txBody>
          <a:bodyPr spcFirstLastPara="1" wrap="square" lIns="91425" tIns="91425" rIns="91425" bIns="91425" anchor="t" anchorCtr="0">
            <a:noAutofit/>
          </a:bodyPr>
          <a:lstStyle/>
          <a:p>
            <a:pPr marL="0" indent="0" algn="ctr">
              <a:buNone/>
            </a:pPr>
            <a:r>
              <a:rPr lang="en-US" sz="1400"/>
              <a:t>State of the Global Climate 2020</a:t>
            </a:r>
          </a:p>
          <a:p>
            <a:pPr marL="0" lvl="0" indent="0" algn="ctr"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32" name="Google Shape;332;p43"/>
          <p:cNvSpPr txBox="1">
            <a:spLocks noGrp="1"/>
          </p:cNvSpPr>
          <p:nvPr>
            <p:ph type="body" idx="4294967295"/>
          </p:nvPr>
        </p:nvSpPr>
        <p:spPr>
          <a:xfrm>
            <a:off x="4344835" y="2879504"/>
            <a:ext cx="1877029" cy="7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0" i="0">
                <a:solidFill>
                  <a:srgbClr val="304E4E"/>
                </a:solidFill>
                <a:effectLst/>
                <a:latin typeface="Noto Serif"/>
              </a:rPr>
              <a:t> ”</a:t>
            </a:r>
            <a:r>
              <a:rPr lang="en-US" sz="1400"/>
              <a:t>Increasing levels of greenhouse gases in the atmosphere due to human activities are a major driver of climate change”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33" name="Google Shape;333;p43"/>
          <p:cNvSpPr txBox="1">
            <a:spLocks noGrp="1"/>
          </p:cNvSpPr>
          <p:nvPr>
            <p:ph type="body" idx="4294967295"/>
          </p:nvPr>
        </p:nvSpPr>
        <p:spPr>
          <a:xfrm>
            <a:off x="2962563" y="1058240"/>
            <a:ext cx="1719600" cy="765900"/>
          </a:xfrm>
          <a:prstGeom prst="rect">
            <a:avLst/>
          </a:prstGeom>
        </p:spPr>
        <p:txBody>
          <a:bodyPr spcFirstLastPara="1" wrap="square" lIns="91425" tIns="91425" rIns="91425" bIns="91425" anchor="t" anchorCtr="0">
            <a:noAutofit/>
          </a:bodyPr>
          <a:lstStyle/>
          <a:p>
            <a:pPr marL="0" indent="0" algn="ctr">
              <a:spcAft>
                <a:spcPts val="1600"/>
              </a:spcAft>
              <a:buNone/>
            </a:pPr>
            <a:r>
              <a:rPr lang="en-US" sz="1400"/>
              <a:t>F</a:t>
            </a:r>
            <a:r>
              <a:rPr lang="en" sz="1400" err="1"/>
              <a:t>inding</a:t>
            </a:r>
            <a:r>
              <a:rPr lang="en" sz="1400"/>
              <a:t> the reason and relevant data of climate change</a:t>
            </a:r>
            <a:endParaRPr sz="1400"/>
          </a:p>
        </p:txBody>
      </p:sp>
      <p:sp>
        <p:nvSpPr>
          <p:cNvPr id="334" name="Google Shape;334;p43"/>
          <p:cNvSpPr txBox="1">
            <a:spLocks noGrp="1"/>
          </p:cNvSpPr>
          <p:nvPr>
            <p:ph type="body" idx="4294967295"/>
          </p:nvPr>
        </p:nvSpPr>
        <p:spPr>
          <a:xfrm>
            <a:off x="6010675" y="1053488"/>
            <a:ext cx="1958486" cy="7659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1400"/>
              <a:t>Crawling the charts information from the HTML </a:t>
            </a: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grpSp>
        <p:nvGrpSpPr>
          <p:cNvPr id="31" name="Google Shape;12502;p82">
            <a:extLst>
              <a:ext uri="{FF2B5EF4-FFF2-40B4-BE49-F238E27FC236}">
                <a16:creationId xmlns:a16="http://schemas.microsoft.com/office/drawing/2014/main" id="{58BC96CE-0DA8-468A-9C09-0C609130F377}"/>
              </a:ext>
            </a:extLst>
          </p:cNvPr>
          <p:cNvGrpSpPr/>
          <p:nvPr/>
        </p:nvGrpSpPr>
        <p:grpSpPr>
          <a:xfrm>
            <a:off x="3592898" y="2295447"/>
            <a:ext cx="461473" cy="425451"/>
            <a:chOff x="4667216" y="2915382"/>
            <a:chExt cx="320273" cy="318395"/>
          </a:xfrm>
        </p:grpSpPr>
        <p:sp>
          <p:nvSpPr>
            <p:cNvPr id="32" name="Google Shape;12503;p82">
              <a:extLst>
                <a:ext uri="{FF2B5EF4-FFF2-40B4-BE49-F238E27FC236}">
                  <a16:creationId xmlns:a16="http://schemas.microsoft.com/office/drawing/2014/main" id="{61446F05-AA87-4C8C-BDBD-F5D714C4C3A1}"/>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04;p82">
              <a:extLst>
                <a:ext uri="{FF2B5EF4-FFF2-40B4-BE49-F238E27FC236}">
                  <a16:creationId xmlns:a16="http://schemas.microsoft.com/office/drawing/2014/main" id="{6ACE8A9E-A507-4ADB-B759-0DE69983A0C0}"/>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05;p82">
              <a:extLst>
                <a:ext uri="{FF2B5EF4-FFF2-40B4-BE49-F238E27FC236}">
                  <a16:creationId xmlns:a16="http://schemas.microsoft.com/office/drawing/2014/main" id="{BF339E8F-A637-429C-A8E3-B2A5B78287B6}"/>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06;p82">
              <a:extLst>
                <a:ext uri="{FF2B5EF4-FFF2-40B4-BE49-F238E27FC236}">
                  <a16:creationId xmlns:a16="http://schemas.microsoft.com/office/drawing/2014/main" id="{1B1E88CF-9274-4143-AC1C-70556EA7C269}"/>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2533;p82">
            <a:extLst>
              <a:ext uri="{FF2B5EF4-FFF2-40B4-BE49-F238E27FC236}">
                <a16:creationId xmlns:a16="http://schemas.microsoft.com/office/drawing/2014/main" id="{77B70701-DC07-4488-86DF-D24AAA0ECDC8}"/>
              </a:ext>
            </a:extLst>
          </p:cNvPr>
          <p:cNvGrpSpPr/>
          <p:nvPr/>
        </p:nvGrpSpPr>
        <p:grpSpPr>
          <a:xfrm>
            <a:off x="5004230" y="2300288"/>
            <a:ext cx="558238" cy="372797"/>
            <a:chOff x="7500054" y="2934735"/>
            <a:chExt cx="350576" cy="280454"/>
          </a:xfrm>
        </p:grpSpPr>
        <p:sp>
          <p:nvSpPr>
            <p:cNvPr id="37" name="Google Shape;12534;p82">
              <a:extLst>
                <a:ext uri="{FF2B5EF4-FFF2-40B4-BE49-F238E27FC236}">
                  <a16:creationId xmlns:a16="http://schemas.microsoft.com/office/drawing/2014/main" id="{2B5599F1-132D-4BD0-819C-7146C4F09725}"/>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35;p82">
              <a:extLst>
                <a:ext uri="{FF2B5EF4-FFF2-40B4-BE49-F238E27FC236}">
                  <a16:creationId xmlns:a16="http://schemas.microsoft.com/office/drawing/2014/main" id="{35CA93AC-9B8D-4A6E-93BC-FA3C984E316A}"/>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36;p82">
              <a:extLst>
                <a:ext uri="{FF2B5EF4-FFF2-40B4-BE49-F238E27FC236}">
                  <a16:creationId xmlns:a16="http://schemas.microsoft.com/office/drawing/2014/main" id="{CFC072BC-EB9C-4300-BF8E-993F25926DEA}"/>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37;p82">
              <a:extLst>
                <a:ext uri="{FF2B5EF4-FFF2-40B4-BE49-F238E27FC236}">
                  <a16:creationId xmlns:a16="http://schemas.microsoft.com/office/drawing/2014/main" id="{C68386A9-157F-4374-A47C-7AC753A3D9B1}"/>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38;p82">
              <a:extLst>
                <a:ext uri="{FF2B5EF4-FFF2-40B4-BE49-F238E27FC236}">
                  <a16:creationId xmlns:a16="http://schemas.microsoft.com/office/drawing/2014/main" id="{EC27F988-8075-4733-9DC6-EAB174755324}"/>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39;p82">
              <a:extLst>
                <a:ext uri="{FF2B5EF4-FFF2-40B4-BE49-F238E27FC236}">
                  <a16:creationId xmlns:a16="http://schemas.microsoft.com/office/drawing/2014/main" id="{EC87AEB2-C993-49EE-B5F2-EB90BDCD28FD}"/>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40;p82">
              <a:extLst>
                <a:ext uri="{FF2B5EF4-FFF2-40B4-BE49-F238E27FC236}">
                  <a16:creationId xmlns:a16="http://schemas.microsoft.com/office/drawing/2014/main" id="{7218A742-E743-4526-9E30-1AD88EF39815}"/>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41;p82">
              <a:extLst>
                <a:ext uri="{FF2B5EF4-FFF2-40B4-BE49-F238E27FC236}">
                  <a16:creationId xmlns:a16="http://schemas.microsoft.com/office/drawing/2014/main" id="{D307834B-87DC-4EE4-BACB-734E89C26A97}"/>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2845;p82">
            <a:extLst>
              <a:ext uri="{FF2B5EF4-FFF2-40B4-BE49-F238E27FC236}">
                <a16:creationId xmlns:a16="http://schemas.microsoft.com/office/drawing/2014/main" id="{8E0AE777-1FAE-4FB5-9B55-906AC40347AE}"/>
              </a:ext>
            </a:extLst>
          </p:cNvPr>
          <p:cNvGrpSpPr/>
          <p:nvPr/>
        </p:nvGrpSpPr>
        <p:grpSpPr>
          <a:xfrm>
            <a:off x="2187091" y="2306502"/>
            <a:ext cx="450348" cy="414396"/>
            <a:chOff x="5621097" y="1500761"/>
            <a:chExt cx="371424" cy="355446"/>
          </a:xfrm>
        </p:grpSpPr>
        <p:sp>
          <p:nvSpPr>
            <p:cNvPr id="46" name="Google Shape;12846;p82">
              <a:extLst>
                <a:ext uri="{FF2B5EF4-FFF2-40B4-BE49-F238E27FC236}">
                  <a16:creationId xmlns:a16="http://schemas.microsoft.com/office/drawing/2014/main" id="{9826248D-DC68-4D64-9CC7-5212708157E6}"/>
                </a:ext>
              </a:extLst>
            </p:cNvPr>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847;p82">
              <a:extLst>
                <a:ext uri="{FF2B5EF4-FFF2-40B4-BE49-F238E27FC236}">
                  <a16:creationId xmlns:a16="http://schemas.microsoft.com/office/drawing/2014/main" id="{0B5E6307-19E2-4D58-A566-F65E4D985C38}"/>
                </a:ext>
              </a:extLst>
            </p:cNvPr>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2920;p82">
            <a:extLst>
              <a:ext uri="{FF2B5EF4-FFF2-40B4-BE49-F238E27FC236}">
                <a16:creationId xmlns:a16="http://schemas.microsoft.com/office/drawing/2014/main" id="{66070608-5E44-4373-9678-96E68A30DA3E}"/>
              </a:ext>
            </a:extLst>
          </p:cNvPr>
          <p:cNvGrpSpPr/>
          <p:nvPr/>
        </p:nvGrpSpPr>
        <p:grpSpPr>
          <a:xfrm>
            <a:off x="6494546" y="2331657"/>
            <a:ext cx="499533" cy="305136"/>
            <a:chOff x="7009649" y="1541981"/>
            <a:chExt cx="524940" cy="320655"/>
          </a:xfrm>
        </p:grpSpPr>
        <p:sp>
          <p:nvSpPr>
            <p:cNvPr id="49" name="Google Shape;12921;p82">
              <a:extLst>
                <a:ext uri="{FF2B5EF4-FFF2-40B4-BE49-F238E27FC236}">
                  <a16:creationId xmlns:a16="http://schemas.microsoft.com/office/drawing/2014/main" id="{3D284932-941A-4C88-A539-7E65FC05E48E}"/>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922;p82">
              <a:extLst>
                <a:ext uri="{FF2B5EF4-FFF2-40B4-BE49-F238E27FC236}">
                  <a16:creationId xmlns:a16="http://schemas.microsoft.com/office/drawing/2014/main" id="{DDE0D22A-C103-4DD5-9D48-B13FC025C4A9}"/>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23;p82">
              <a:extLst>
                <a:ext uri="{FF2B5EF4-FFF2-40B4-BE49-F238E27FC236}">
                  <a16:creationId xmlns:a16="http://schemas.microsoft.com/office/drawing/2014/main" id="{9C6B0E53-FA25-4AA3-BCD8-ADFD02E6A2CA}"/>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924;p82">
              <a:extLst>
                <a:ext uri="{FF2B5EF4-FFF2-40B4-BE49-F238E27FC236}">
                  <a16:creationId xmlns:a16="http://schemas.microsoft.com/office/drawing/2014/main" id="{0FE74287-9D3A-46A7-BEF8-B9DAFE1EB3CC}"/>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925;p82">
              <a:extLst>
                <a:ext uri="{FF2B5EF4-FFF2-40B4-BE49-F238E27FC236}">
                  <a16:creationId xmlns:a16="http://schemas.microsoft.com/office/drawing/2014/main" id="{7F3FEC77-AAEA-4C5B-9440-06DE9034E56C}"/>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926;p82">
              <a:extLst>
                <a:ext uri="{FF2B5EF4-FFF2-40B4-BE49-F238E27FC236}">
                  <a16:creationId xmlns:a16="http://schemas.microsoft.com/office/drawing/2014/main" id="{501B2353-7ECD-40FD-810C-14D2B7B30998}"/>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927;p82">
              <a:extLst>
                <a:ext uri="{FF2B5EF4-FFF2-40B4-BE49-F238E27FC236}">
                  <a16:creationId xmlns:a16="http://schemas.microsoft.com/office/drawing/2014/main" id="{1D64590C-FD26-4A0C-8C9D-F729114C8036}"/>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928;p82">
              <a:extLst>
                <a:ext uri="{FF2B5EF4-FFF2-40B4-BE49-F238E27FC236}">
                  <a16:creationId xmlns:a16="http://schemas.microsoft.com/office/drawing/2014/main" id="{974BA4FF-16E7-4297-BF82-E9380096D25D}"/>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38"/>
        <p:cNvGrpSpPr/>
        <p:nvPr/>
      </p:nvGrpSpPr>
      <p:grpSpPr>
        <a:xfrm>
          <a:off x="0" y="0"/>
          <a:ext cx="0" cy="0"/>
          <a:chOff x="0" y="0"/>
          <a:chExt cx="0" cy="0"/>
        </a:xfrm>
      </p:grpSpPr>
      <p:sp>
        <p:nvSpPr>
          <p:cNvPr id="5" name="Google Shape;302;p42">
            <a:extLst>
              <a:ext uri="{FF2B5EF4-FFF2-40B4-BE49-F238E27FC236}">
                <a16:creationId xmlns:a16="http://schemas.microsoft.com/office/drawing/2014/main" id="{B5EA1A16-E57F-4E0A-8BEE-CF259760F2E2}"/>
              </a:ext>
            </a:extLst>
          </p:cNvPr>
          <p:cNvSpPr txBox="1">
            <a:spLocks/>
          </p:cNvSpPr>
          <p:nvPr/>
        </p:nvSpPr>
        <p:spPr>
          <a:xfrm>
            <a:off x="352192" y="781984"/>
            <a:ext cx="3045212" cy="89813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a:solidFill>
                  <a:srgbClr val="FFFFFF"/>
                </a:solidFill>
                <a:latin typeface="Montserrat Medium"/>
                <a:sym typeface="Montserrat Medium"/>
              </a:rPr>
              <a:t>The HTML file is dynamic, </a:t>
            </a:r>
            <a:br>
              <a:rPr lang="en-US" sz="1600">
                <a:solidFill>
                  <a:srgbClr val="FFFFFF"/>
                </a:solidFill>
                <a:latin typeface="Montserrat Medium"/>
                <a:sym typeface="Montserrat Medium"/>
              </a:rPr>
            </a:br>
            <a:r>
              <a:rPr lang="en-US" sz="1600">
                <a:solidFill>
                  <a:srgbClr val="FFFFFF"/>
                </a:solidFill>
                <a:latin typeface="Montserrat Medium"/>
                <a:sym typeface="Montserrat Medium"/>
              </a:rPr>
              <a:t>we found the information in the script tag in the HTML as “_</a:t>
            </a:r>
            <a:r>
              <a:rPr lang="en-US" sz="1600" err="1">
                <a:solidFill>
                  <a:srgbClr val="FFFFFF"/>
                </a:solidFill>
                <a:latin typeface="Montserrat Medium"/>
                <a:sym typeface="Montserrat Medium"/>
              </a:rPr>
              <a:t>Flourish_data</a:t>
            </a:r>
            <a:r>
              <a:rPr lang="en-US" sz="1600">
                <a:solidFill>
                  <a:srgbClr val="FFFFFF"/>
                </a:solidFill>
                <a:latin typeface="Montserrat Medium"/>
                <a:sym typeface="Montserrat Medium"/>
              </a:rPr>
              <a:t>“ </a:t>
            </a:r>
            <a:br>
              <a:rPr lang="en-US" sz="1600">
                <a:solidFill>
                  <a:srgbClr val="FFFFFF"/>
                </a:solidFill>
                <a:latin typeface="Montserrat Medium"/>
                <a:sym typeface="Montserrat Medium"/>
              </a:rPr>
            </a:br>
            <a:r>
              <a:rPr lang="en-US" sz="1600">
                <a:solidFill>
                  <a:srgbClr val="FFFFFF"/>
                </a:solidFill>
                <a:latin typeface="Montserrat Medium"/>
                <a:sym typeface="Montserrat Medium"/>
              </a:rPr>
              <a:t>We converted</a:t>
            </a:r>
            <a:br>
              <a:rPr lang="en-US" sz="1600">
                <a:solidFill>
                  <a:srgbClr val="FFFFFF"/>
                </a:solidFill>
                <a:latin typeface="Montserrat Medium"/>
                <a:sym typeface="Montserrat Medium"/>
              </a:rPr>
            </a:br>
            <a:r>
              <a:rPr lang="en-US" sz="1600">
                <a:solidFill>
                  <a:srgbClr val="FFFFFF"/>
                </a:solidFill>
                <a:latin typeface="Montserrat Medium"/>
                <a:sym typeface="Montserrat Medium"/>
              </a:rPr>
              <a:t>the text </a:t>
            </a:r>
            <a:br>
              <a:rPr lang="en-US" sz="1600">
                <a:solidFill>
                  <a:srgbClr val="FFFFFF"/>
                </a:solidFill>
                <a:latin typeface="Montserrat Medium"/>
                <a:sym typeface="Montserrat Medium"/>
              </a:rPr>
            </a:br>
            <a:r>
              <a:rPr lang="en-US" sz="1600">
                <a:solidFill>
                  <a:srgbClr val="FFFFFF"/>
                </a:solidFill>
                <a:latin typeface="Montserrat Medium"/>
                <a:sym typeface="Montserrat Medium"/>
              </a:rPr>
              <a:t>to csv file </a:t>
            </a:r>
          </a:p>
        </p:txBody>
      </p:sp>
      <p:sp>
        <p:nvSpPr>
          <p:cNvPr id="6" name="Google Shape;303;p42">
            <a:extLst>
              <a:ext uri="{FF2B5EF4-FFF2-40B4-BE49-F238E27FC236}">
                <a16:creationId xmlns:a16="http://schemas.microsoft.com/office/drawing/2014/main" id="{E795202A-E440-448A-BC43-DC58803B5DD7}"/>
              </a:ext>
            </a:extLst>
          </p:cNvPr>
          <p:cNvSpPr txBox="1">
            <a:spLocks/>
          </p:cNvSpPr>
          <p:nvPr/>
        </p:nvSpPr>
        <p:spPr>
          <a:xfrm>
            <a:off x="352192" y="0"/>
            <a:ext cx="3694111" cy="9538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Playfair Display"/>
              <a:buNone/>
              <a:defRPr sz="3600" b="1" i="0" u="none" strike="noStrike" cap="none">
                <a:solidFill>
                  <a:srgbClr val="FFFFFF"/>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9pPr>
          </a:lstStyle>
          <a:p>
            <a:r>
              <a:rPr lang="en-US"/>
              <a:t>Crawling</a:t>
            </a:r>
          </a:p>
        </p:txBody>
      </p:sp>
      <p:pic>
        <p:nvPicPr>
          <p:cNvPr id="7" name="HTML CRAWLING">
            <a:hlinkClick r:id="" action="ppaction://media"/>
            <a:extLst>
              <a:ext uri="{FF2B5EF4-FFF2-40B4-BE49-F238E27FC236}">
                <a16:creationId xmlns:a16="http://schemas.microsoft.com/office/drawing/2014/main" id="{6A009987-CB75-4012-889F-F375FB401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4" t="12557" b="4778"/>
          <a:stretch/>
        </p:blipFill>
        <p:spPr>
          <a:xfrm>
            <a:off x="2103863" y="1873405"/>
            <a:ext cx="7027396" cy="3270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mute="1">
                <p:cTn id="12"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7"/>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r>
              <a:rPr lang="en-US"/>
              <a:t>Crawling</a:t>
            </a:r>
          </a:p>
        </p:txBody>
      </p:sp>
      <p:sp>
        <p:nvSpPr>
          <p:cNvPr id="401" name="Google Shape;401;p47"/>
          <p:cNvSpPr txBox="1">
            <a:spLocks noGrp="1"/>
          </p:cNvSpPr>
          <p:nvPr>
            <p:ph type="body" idx="1"/>
          </p:nvPr>
        </p:nvSpPr>
        <p:spPr>
          <a:xfrm>
            <a:off x="1609885" y="1386432"/>
            <a:ext cx="2787000" cy="1552500"/>
          </a:xfrm>
          <a:prstGeom prst="rect">
            <a:avLst/>
          </a:prstGeom>
        </p:spPr>
        <p:txBody>
          <a:bodyPr spcFirstLastPara="1" wrap="square" lIns="91425" tIns="91425" rIns="91425" bIns="91425" anchor="t" anchorCtr="0">
            <a:noAutofit/>
          </a:bodyPr>
          <a:lstStyle/>
          <a:p>
            <a:pPr marL="0" indent="0">
              <a:buNone/>
            </a:pPr>
            <a:r>
              <a:rPr lang="en-US">
                <a:solidFill>
                  <a:srgbClr val="FFFFFF"/>
                </a:solidFill>
              </a:rPr>
              <a:t>To get the information </a:t>
            </a:r>
            <a:r>
              <a:rPr lang="en-US"/>
              <a:t>of </a:t>
            </a:r>
            <a:r>
              <a:rPr lang="en-US">
                <a:solidFill>
                  <a:srgbClr val="FFFFFF"/>
                </a:solidFill>
              </a:rPr>
              <a:t>the charts</a:t>
            </a:r>
            <a:r>
              <a:rPr lang="en-US"/>
              <a:t> from the HTML</a:t>
            </a:r>
            <a:r>
              <a:rPr lang="en-US">
                <a:solidFill>
                  <a:srgbClr val="FFFFFF"/>
                </a:solidFill>
              </a:rPr>
              <a:t> we used the ‘</a:t>
            </a:r>
            <a:r>
              <a:rPr lang="en-US" err="1">
                <a:solidFill>
                  <a:srgbClr val="FFFFFF"/>
                </a:solidFill>
              </a:rPr>
              <a:t>requests.get</a:t>
            </a:r>
            <a:r>
              <a:rPr lang="en-US">
                <a:solidFill>
                  <a:srgbClr val="FFFFFF"/>
                </a:solidFill>
              </a:rPr>
              <a:t>(URL)’</a:t>
            </a:r>
            <a:br>
              <a:rPr lang="en-US">
                <a:solidFill>
                  <a:srgbClr val="FFFFFF"/>
                </a:solidFill>
              </a:rPr>
            </a:br>
            <a:r>
              <a:rPr lang="en-US"/>
              <a:t>and </a:t>
            </a:r>
            <a:r>
              <a:rPr lang="en-US">
                <a:solidFill>
                  <a:srgbClr val="FFFFFF"/>
                </a:solidFill>
              </a:rPr>
              <a:t>‘</a:t>
            </a:r>
            <a:r>
              <a:rPr lang="en-US" err="1">
                <a:solidFill>
                  <a:srgbClr val="FFFFFF"/>
                </a:solidFill>
              </a:rPr>
              <a:t>BeautifulSoup</a:t>
            </a:r>
            <a:r>
              <a:rPr lang="en-US">
                <a:solidFill>
                  <a:srgbClr val="FFFFFF"/>
                </a:solidFill>
              </a:rPr>
              <a:t>(greenhouse_gas_concentrations.text,"</a:t>
            </a:r>
            <a:r>
              <a:rPr lang="en-US" err="1">
                <a:solidFill>
                  <a:srgbClr val="FFFFFF"/>
                </a:solidFill>
              </a:rPr>
              <a:t>html.parser</a:t>
            </a:r>
            <a:r>
              <a:rPr lang="en-US">
                <a:solidFill>
                  <a:srgbClr val="FFFFFF"/>
                </a:solidFill>
              </a:rPr>
              <a:t>")’</a:t>
            </a:r>
            <a:r>
              <a:rPr lang="en-US"/>
              <a:t> functions.</a:t>
            </a:r>
            <a:endParaRPr/>
          </a:p>
          <a:p>
            <a:pPr marL="0" lvl="0" indent="0" algn="ctr" rtl="0">
              <a:spcBef>
                <a:spcPts val="1600"/>
              </a:spcBef>
              <a:spcAft>
                <a:spcPts val="0"/>
              </a:spcAft>
              <a:buNone/>
            </a:pPr>
            <a:endParaRPr/>
          </a:p>
          <a:p>
            <a:pPr marL="0" lvl="0" indent="0" algn="ctr" rtl="0">
              <a:spcBef>
                <a:spcPts val="1600"/>
              </a:spcBef>
              <a:spcAft>
                <a:spcPts val="0"/>
              </a:spcAft>
              <a:buNone/>
            </a:pPr>
            <a:endParaRPr/>
          </a:p>
          <a:p>
            <a:pPr marL="0" lvl="0" indent="0" algn="ctr" rtl="0">
              <a:spcBef>
                <a:spcPts val="1600"/>
              </a:spcBef>
              <a:spcAft>
                <a:spcPts val="1600"/>
              </a:spcAft>
              <a:buNone/>
            </a:pPr>
            <a:endParaRPr/>
          </a:p>
        </p:txBody>
      </p:sp>
      <p:sp>
        <p:nvSpPr>
          <p:cNvPr id="402" name="Google Shape;402;p47"/>
          <p:cNvSpPr txBox="1">
            <a:spLocks noGrp="1"/>
          </p:cNvSpPr>
          <p:nvPr>
            <p:ph type="body" idx="2"/>
          </p:nvPr>
        </p:nvSpPr>
        <p:spPr>
          <a:xfrm>
            <a:off x="4572000" y="1386893"/>
            <a:ext cx="3096993" cy="1552500"/>
          </a:xfrm>
          <a:prstGeom prst="rect">
            <a:avLst/>
          </a:prstGeom>
        </p:spPr>
        <p:txBody>
          <a:bodyPr spcFirstLastPara="1" wrap="square" lIns="91425" tIns="91425" rIns="91425" bIns="91425" anchor="t" anchorCtr="0">
            <a:noAutofit/>
          </a:bodyPr>
          <a:lstStyle/>
          <a:p>
            <a:pPr marL="0" indent="0">
              <a:spcAft>
                <a:spcPts val="1600"/>
              </a:spcAft>
              <a:buNone/>
            </a:pPr>
            <a:r>
              <a:rPr lang="en"/>
              <a:t>The information we got using the soup was '</a:t>
            </a:r>
            <a:r>
              <a:rPr lang="en-US"/>
              <a:t>bs4.element.Tag'  we convert it to a string. </a:t>
            </a:r>
            <a:br>
              <a:rPr lang="en-US"/>
            </a:br>
            <a:r>
              <a:rPr lang="en-US"/>
              <a:t>We pulled out the data from </a:t>
            </a:r>
            <a:r>
              <a:rPr lang="en-US" err="1"/>
              <a:t>flourish_data</a:t>
            </a:r>
            <a:r>
              <a:rPr lang="en-US"/>
              <a:t> and put it in a Data </a:t>
            </a:r>
            <a:r>
              <a:rPr lang="en-US" err="1"/>
              <a:t>frme</a:t>
            </a:r>
            <a:r>
              <a:rPr lang="en-US"/>
              <a:t>. </a:t>
            </a:r>
            <a:r>
              <a:rPr lang="en-US">
                <a:solidFill>
                  <a:srgbClr val="FFFFFF"/>
                </a:solidFill>
              </a:rPr>
              <a:t>We saved the </a:t>
            </a:r>
            <a:r>
              <a:rPr lang="en-US"/>
              <a:t>data frame as ‘data/greenhouse gas.csv’ in the data file. </a:t>
            </a:r>
            <a:endParaRPr lang="he-IL">
              <a:solidFill>
                <a:srgbClr val="FFFFFF"/>
              </a:solidFill>
            </a:endParaRPr>
          </a:p>
        </p:txBody>
      </p:sp>
      <p:sp>
        <p:nvSpPr>
          <p:cNvPr id="403" name="Google Shape;403;p47"/>
          <p:cNvSpPr txBox="1">
            <a:spLocks noGrp="1"/>
          </p:cNvSpPr>
          <p:nvPr>
            <p:ph type="title" idx="3"/>
          </p:nvPr>
        </p:nvSpPr>
        <p:spPr>
          <a:xfrm>
            <a:off x="1944485" y="814193"/>
            <a:ext cx="210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3">
                    <a:lumMod val="90000"/>
                    <a:lumOff val="10000"/>
                  </a:schemeClr>
                </a:solidFill>
              </a:rPr>
              <a:t>1</a:t>
            </a:r>
            <a:endParaRPr sz="2400">
              <a:solidFill>
                <a:schemeClr val="accent3">
                  <a:lumMod val="90000"/>
                  <a:lumOff val="10000"/>
                </a:schemeClr>
              </a:solidFill>
            </a:endParaRPr>
          </a:p>
        </p:txBody>
      </p:sp>
      <p:sp>
        <p:nvSpPr>
          <p:cNvPr id="404" name="Google Shape;404;p47"/>
          <p:cNvSpPr txBox="1">
            <a:spLocks noGrp="1"/>
          </p:cNvSpPr>
          <p:nvPr>
            <p:ph type="title" idx="4"/>
          </p:nvPr>
        </p:nvSpPr>
        <p:spPr>
          <a:xfrm>
            <a:off x="5094415" y="814193"/>
            <a:ext cx="210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3">
                    <a:lumMod val="90000"/>
                    <a:lumOff val="10000"/>
                  </a:schemeClr>
                </a:solidFill>
              </a:rPr>
              <a:t>2</a:t>
            </a:r>
            <a:endParaRPr sz="2400">
              <a:solidFill>
                <a:schemeClr val="accent3">
                  <a:lumMod val="90000"/>
                  <a:lumOff val="10000"/>
                </a:schemeClr>
              </a:solidFill>
            </a:endParaRPr>
          </a:p>
        </p:txBody>
      </p:sp>
    </p:spTree>
  </p:cSld>
  <p:clrMapOvr>
    <a:masterClrMapping/>
  </p:clrMapOvr>
</p:sld>
</file>

<file path=ppt/theme/theme1.xml><?xml version="1.0" encoding="utf-8"?>
<a:theme xmlns:a="http://schemas.openxmlformats.org/drawingml/2006/main"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‫הצגה על המסך (16:9)</PresentationFormat>
  <Slides>61</Slides>
  <Notes>60</Notes>
  <HiddenSlides>0</HiddenSlides>
  <ScaleCrop>false</ScaleCrop>
  <HeadingPairs>
    <vt:vector size="4" baseType="variant">
      <vt:variant>
        <vt:lpstr>ערכת נושא</vt:lpstr>
      </vt:variant>
      <vt:variant>
        <vt:i4>2</vt:i4>
      </vt:variant>
      <vt:variant>
        <vt:lpstr>כותרות שקופיות</vt:lpstr>
      </vt:variant>
      <vt:variant>
        <vt:i4>61</vt:i4>
      </vt:variant>
    </vt:vector>
  </HeadingPairs>
  <TitlesOfParts>
    <vt:vector size="63" baseType="lpstr">
      <vt:lpstr>Sustainable Agriculture Project Proposal by Slidesgo</vt:lpstr>
      <vt:lpstr>Slidesgo Final Pages</vt:lpstr>
      <vt:lpstr>The Effect of Climate  change on crops around the world</vt:lpstr>
      <vt:lpstr>Our research - intro </vt:lpstr>
      <vt:lpstr>Work and Process</vt:lpstr>
      <vt:lpstr>Data sources</vt:lpstr>
      <vt:lpstr>Data Set</vt:lpstr>
      <vt:lpstr>Data Set cleaning</vt:lpstr>
      <vt:lpstr>Crawling</vt:lpstr>
      <vt:lpstr>מצגת של PowerPoint‏</vt:lpstr>
      <vt:lpstr>Crawling</vt:lpstr>
      <vt:lpstr>Data merging </vt:lpstr>
      <vt:lpstr>Background</vt:lpstr>
      <vt:lpstr>Green house gas - Background</vt:lpstr>
      <vt:lpstr>Green house gas - Background</vt:lpstr>
      <vt:lpstr>EDA  </vt:lpstr>
      <vt:lpstr>EDA - Green house gas</vt:lpstr>
      <vt:lpstr>EDA - Green house gas</vt:lpstr>
      <vt:lpstr>מצגת של PowerPoint‏</vt:lpstr>
      <vt:lpstr>Crops – Visualization </vt:lpstr>
      <vt:lpstr>EDA – Different kinds of crops </vt:lpstr>
      <vt:lpstr>EDA – Different kinds of crops </vt:lpstr>
      <vt:lpstr>EDA – States </vt:lpstr>
      <vt:lpstr>EDA – States </vt:lpstr>
      <vt:lpstr>Machine Learning</vt:lpstr>
      <vt:lpstr>Adding Data </vt:lpstr>
      <vt:lpstr>Splitting to one Item - Apples </vt:lpstr>
      <vt:lpstr>Adding a columns for previous years </vt:lpstr>
      <vt:lpstr>Machine learning - Linear Regression  </vt:lpstr>
      <vt:lpstr>Machine learning - Linear Regression  </vt:lpstr>
      <vt:lpstr>Machine learning - Logistic Regression  </vt:lpstr>
      <vt:lpstr>Machine learning - KNN</vt:lpstr>
      <vt:lpstr>Conclusions</vt:lpstr>
      <vt:lpstr>Our partners</vt:lpstr>
      <vt:lpstr>Budget</vt:lpstr>
      <vt:lpstr>Sneak peek</vt:lpstr>
      <vt:lpstr>2,300,000</vt:lpstr>
      <vt:lpstr>Project stages</vt:lpstr>
      <vt:lpstr>What we are working on</vt:lpstr>
      <vt:lpstr>Our locations</vt:lpstr>
      <vt:lpstr>Predicted results</vt:lpstr>
      <vt:lpstr>Major requirements</vt:lpstr>
      <vt:lpstr>Visit our web!</vt:lpstr>
      <vt:lpstr>Alternative resources</vt:lpstr>
      <vt:lpstr>Resources</vt:lpstr>
      <vt:lpstr>Instructions for use (free users)</vt:lpstr>
      <vt:lpstr>Instructions for use (premium users)</vt:lpstr>
      <vt:lpstr>Fonts &amp; colors used</vt:lpstr>
      <vt:lpstr>Storyset by Freepik</vt:lpstr>
      <vt:lpstr>Use our editable graphic resources...</vt:lpstr>
      <vt:lpstr>מצגת של PowerPoint‏</vt:lpstr>
      <vt:lpstr>מצגת של PowerPoint‏</vt:lpstr>
      <vt:lpstr>מצגת של PowerPoint‏</vt:lpstr>
      <vt:lpstr>מצגת של PowerPoint‏</vt:lpstr>
      <vt:lpstr>מצגת של PowerPoint‏</vt:lpstr>
      <vt:lpstr>...and our sets of editable icons</vt:lpstr>
      <vt:lpstr>Educational Icons</vt:lpstr>
      <vt:lpstr>Business Icons</vt:lpstr>
      <vt:lpstr>Help &amp; Support Icons</vt:lpstr>
      <vt:lpstr>Creative Process Icons</vt:lpstr>
      <vt:lpstr>Nature Icons</vt:lpstr>
      <vt:lpstr>SEO &amp; Marketing Icons</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Agriculture Project</dc:title>
  <cp:revision>35</cp:revision>
  <dcterms:modified xsi:type="dcterms:W3CDTF">2021-06-23T18:52:43Z</dcterms:modified>
</cp:coreProperties>
</file>